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468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BAN MAI XANH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541595"/>
            <a:ext cx="7315200" cy="1066800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290578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: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42672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NHÀ TRẺ D2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Nhận biết phân biệt to – nhỏ</a:t>
            </a: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</a:p>
        </p:txBody>
      </p:sp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0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</a:p>
        </p:txBody>
      </p:sp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</a:p>
        </p:txBody>
      </p:sp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đặt các đồ vật to – nhỏ theo yêu cầu </a:t>
            </a: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“Đôi chân khéo léo”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giúp thỏ mẹ và thỏ con nhảy đúng ô</a:t>
            </a: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70</TotalTime>
  <Words>111</Words>
  <Application>Microsoft Office PowerPoint</Application>
  <PresentationFormat>On-screen Show (4:3)</PresentationFormat>
  <Paragraphs>16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UBND QUẬN LONG BIÊN TRƯỜNG MẦM NON BAN MAI XANH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Administrator</cp:lastModifiedBy>
  <cp:revision>8</cp:revision>
  <dcterms:created xsi:type="dcterms:W3CDTF">2022-04-23T14:54:05Z</dcterms:created>
  <dcterms:modified xsi:type="dcterms:W3CDTF">2024-08-09T11:13:05Z</dcterms:modified>
</cp:coreProperties>
</file>