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8" r:id="rId2"/>
    <p:sldId id="275" r:id="rId3"/>
    <p:sldId id="273" r:id="rId4"/>
    <p:sldId id="256" r:id="rId5"/>
    <p:sldId id="276" r:id="rId6"/>
    <p:sldId id="257" r:id="rId7"/>
    <p:sldId id="277" r:id="rId8"/>
    <p:sldId id="258" r:id="rId9"/>
    <p:sldId id="265" r:id="rId10"/>
    <p:sldId id="261" r:id="rId11"/>
    <p:sldId id="280" r:id="rId12"/>
    <p:sldId id="279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396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alt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5" y="2387122"/>
            <a:ext cx="11791668" cy="4470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4034698" y="2886202"/>
            <a:ext cx="3837188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97" y="4341277"/>
            <a:ext cx="499735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09" y="1208941"/>
            <a:ext cx="1155966" cy="11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BB3DED1-6218-A2CD-607F-CA7FB8DF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3300"/>
              </a:solidFill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F2AB414-1D27-027A-363F-8924988A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7543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46C35C43-8168-2D2C-A19B-1BAE525BDA9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684713" y="3925888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4A3BBD58-9200-C9EB-5E9A-399A458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2BD450AC-64C4-575D-DCCF-CBA765BD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96938BA4-1F91-D5EB-00F2-4E258EF8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B3F47F47-51F9-37EF-EAB3-D914586E70F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A81E266E-BE05-904F-2805-160BD980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7989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 err="1"/>
              <a:t>Học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tốt</a:t>
            </a:r>
            <a:r>
              <a:rPr lang="en-US" altLang="en-US" sz="2400" b="1" dirty="0"/>
              <a:t>                  </a:t>
            </a:r>
            <a:r>
              <a:rPr lang="en-US" altLang="en-US" sz="2400" b="1" dirty="0" err="1"/>
              <a:t>Trò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đoàn</a:t>
            </a: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   </a:t>
            </a:r>
            <a:r>
              <a:rPr lang="en-US" altLang="en-US" sz="2400" b="1" dirty="0" err="1"/>
              <a:t>Xứng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cháu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ngoan</a:t>
            </a:r>
            <a:r>
              <a:rPr lang="en-US" altLang="en-US" sz="2400" b="1" dirty="0"/>
              <a:t>     </a:t>
            </a:r>
            <a:r>
              <a:rPr lang="en-US" altLang="en-US" sz="2400" b="1" dirty="0" err="1"/>
              <a:t>Thắm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bè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BE65B1DC-C526-D06A-9AD0-7FACD241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DF9181A-C920-2F49-14F3-FE0F561C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D13F188-6000-A10D-A42C-540298F4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B69C29D-0438-F944-E7F2-BAEA50F6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4A23817-A008-2581-3664-9AACFDEA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4A43862-5BB8-C6C1-8B1C-98D39AE2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6" y="1182964"/>
            <a:ext cx="10208525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* Đàm thoại: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Bài thơ có tên là gì? Của tác giả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đến lớp học thì các bạn đã phát hiện gì?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biết bạn thỏ bị ốm, thì các bạn trong lớp  như thế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C</a:t>
            </a:r>
            <a:r>
              <a:rPr lang="vi-VN" altLang="en-US" sz="2400" b="1" dirty="0"/>
              <a:t>ác con</a:t>
            </a:r>
            <a:r>
              <a:rPr lang="it-IT" altLang="en-US" sz="2400" b="1" dirty="0"/>
              <a:t> thấy tình cảm của các bạn dành cho thỏ thế nào?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lớp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ốm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thì</a:t>
            </a:r>
            <a:r>
              <a:rPr lang="en-US" altLang="en-US" sz="2400" b="1" dirty="0"/>
              <a:t> c/c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GD: </a:t>
            </a:r>
            <a:r>
              <a:rPr lang="en-US" altLang="en-US" sz="2400" b="1" dirty="0" err="1"/>
              <a:t>Trẻ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thương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C0F86A24-672A-2FE7-B09A-B79B7AD1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5AF6DDAF-72E0-831E-A9AA-CEA590231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FB8D48F8-F655-66E1-21FA-A296373E9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E81DCE22-E61D-F032-ECA3-10130277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30" y="814802"/>
            <a:ext cx="8305800" cy="42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8360DD1F-AA5B-7807-A5BF-5F0C9E3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6EE9FD8-8CD5-B9B9-C93A-DC94338C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26FFB32-DF9D-B439-8053-CEAC0093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EFFDECC7-C7CB-9190-C9ED-A811FED9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96F0279-3203-DB7B-3DF7-E1521B76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FEECD21-E382-F83D-0DAF-CCCF6152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3111F114-12D8-9F5D-56E2-02302C2D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4403151C-2418-D1EF-5CAA-5A40E49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1850"/>
            <a:ext cx="6260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A8BE15E2-3DD1-6C72-86F6-A0B1765B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9900CC"/>
                </a:solidFill>
              </a:rPr>
              <a:t>                       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.</a:t>
            </a:r>
            <a:endParaRPr lang="en-US" altLang="en-US" sz="3300" dirty="0">
              <a:solidFill>
                <a:srgbClr val="9900CC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3300" dirty="0">
              <a:solidFill>
                <a:srgbClr val="9900CC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525C70F5-649C-A357-2FFA-CAF1666451BC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339432" y="1070769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4C3E7575-5268-6869-7BC7-4F44E748895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506788" y="10652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99BE91D1-0049-1F01-98CC-DE87CED9089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7545388" y="5318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2F9FA89D-427D-7978-D5D7-8BF02DA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D8FA3CBE-6C5C-F10E-D6A5-B8A1F0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D7449C-21F9-C9A1-74CC-5DC111E3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371601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14D7027-8079-3934-D0C3-BDEFD990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2420689"/>
            <a:ext cx="8434317" cy="44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75D9447A-6ABE-FC7F-C1FC-4915CC6E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B507808F-882D-4DF6-DEE5-9A3D97A76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86F84020-77BD-5A68-B797-7C28F096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04385"/>
            <a:ext cx="609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E7272268-DD16-781C-DFB6-52FAAA2C2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1AFDAC7F-E48C-0E21-A2F1-05D69C3DCE41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034632" y="4652169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E2BDE7D7-3735-0BD5-291D-1E171874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1CA83EE3-CE11-A896-F08F-C7D232B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3C3AD963-8EC8-2B9F-C6D7-2949A18D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B4B32A7A-85D3-BD69-64CE-2FE4658B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2133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F8855544-2280-F984-5BC3-33AE5CE3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2133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6F8AFC0C-CC3E-A849-830B-EC0C4F50B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5C149053-67D6-AA1D-6975-BB6E0D7568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157589C4-93B0-508C-81F3-67B944D9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1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FF0000"/>
                </a:solidFill>
              </a:rPr>
              <a:t>         </a:t>
            </a:r>
            <a:r>
              <a:rPr lang="en-US" altLang="en-US" sz="3600" b="1" dirty="0" err="1"/>
              <a:t>Mèo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r>
              <a:rPr lang="en-US" altLang="en-US" sz="3600" b="1" dirty="0" err="1"/>
              <a:t>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 err="1"/>
              <a:t>nh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      </a:t>
            </a:r>
            <a:r>
              <a:rPr lang="en-US" altLang="en-US" sz="3600" b="1" dirty="0" err="1"/>
              <a:t>Đ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</a:t>
            </a:r>
            <a:r>
              <a:rPr lang="en-US" altLang="en-US" sz="3600" b="1" dirty="0" err="1"/>
              <a:t>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ngọ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145FBE09-1E89-B1A3-0A12-42516041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58EAD581-3545-8249-E983-953402E0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F0176C58-AECA-839F-4F1D-CACE6426918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381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0FD6A6B4-4984-7D96-F436-261698B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1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0C9B5EC7-D6FA-5B86-750B-BE5F6B75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7086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43234B50-1290-404C-C457-7CD952B21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4661184F-690E-537B-26CF-A5E3AB5A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Hươu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mua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sữa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bột</a:t>
            </a:r>
            <a:endParaRPr lang="en-US" alt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E15C347B-1099-9964-EAE8-713415C8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182C6F0C-9A46-6AD2-2414-2ED181AA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1828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652EAA6E-6C96-63FC-5E1A-5115B613A2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50737C93-8464-84C5-43E1-091D6F6D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4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8509D98D-6910-A63F-88C5-2FD975FA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8" y="5562600"/>
            <a:ext cx="80865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</a:rPr>
              <a:t>       N</a:t>
            </a:r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i,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sữ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đâu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nanh</a:t>
            </a:r>
            <a:endParaRPr lang="en-US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E59BC33F-009F-BAF3-2C86-5B13B23A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2A34383F-7131-7936-58F6-68D0BBD1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D1E786B2-A97A-7124-F777-BAD8F2B1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AF601A46-F8F5-B977-EA64-4EDFBAB0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        </a:t>
            </a:r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khỏe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nh</a:t>
            </a:r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        </a:t>
            </a:r>
            <a:r>
              <a:rPr lang="en-US" altLang="en-US" sz="4400" b="1" dirty="0" err="1"/>
              <a:t>Cùng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lớp</a:t>
            </a:r>
            <a:endParaRPr lang="en-US" altLang="en-US" sz="4400" b="1" dirty="0"/>
          </a:p>
          <a:p>
            <a:pPr eaLnBrk="1" hangingPunct="1"/>
            <a:endParaRPr lang="en-US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               </a:t>
            </a:r>
            <a:endParaRPr lang="en-US" altLang="en-US" b="1" dirty="0">
              <a:solidFill>
                <a:srgbClr val="9900CC"/>
              </a:solidFill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D08116D2-4680-4C3B-C3ED-6D1394E0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F2B44EF2-2E84-CE8F-2934-3ECEED77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81311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334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Techsi.vn</cp:lastModifiedBy>
  <cp:revision>38</cp:revision>
  <dcterms:created xsi:type="dcterms:W3CDTF">2021-11-23T14:46:44Z</dcterms:created>
  <dcterms:modified xsi:type="dcterms:W3CDTF">2024-08-08T02:58:35Z</dcterms:modified>
</cp:coreProperties>
</file>