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57" r:id="rId5"/>
    <p:sldId id="270" r:id="rId6"/>
    <p:sldId id="271" r:id="rId7"/>
    <p:sldId id="258" r:id="rId8"/>
    <p:sldId id="259" r:id="rId9"/>
    <p:sldId id="272" r:id="rId10"/>
    <p:sldId id="269" r:id="rId11"/>
    <p:sldId id="273" r:id="rId12"/>
    <p:sldId id="264" r:id="rId13"/>
    <p:sldId id="267" r:id="rId14"/>
    <p:sldId id="265" r:id="rId15"/>
    <p:sldId id="275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D228B-2EDB-4A02-A791-4CCAB462A8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0974C6-6E6A-4BB6-A570-DE47534FA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788C1-A873-4709-9074-AE24678F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0A91-A382-4788-8CC1-D2BB1DA69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8DFC-8A21-4B2B-B3C3-B32A6C07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66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61CDA-566A-42ED-B9A9-3251FFF7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8740C-0698-4E1E-8C75-D6B057FBB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86391-D920-4874-B541-487CF7DE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272EA-47CF-4114-9CD7-3A7F3EC6B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FDBED-5380-45A7-8F6D-A1AC3537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DA9AB-0AB7-4BA8-8474-33216ECD5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02E41-CA3C-4546-BD50-E0094842F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48576-AE9D-4A14-9869-46B53D30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0342D-FF17-4776-BF3A-11FCCE68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2AC4-4B0F-470A-9A1A-56E48F18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6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A7C70-F3B5-4C4F-A650-05481D68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FAE12-EE36-4522-878D-58782570B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30D599-8665-4D9A-AD38-7533FAF13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BB118-D5B8-417A-B807-FF0B5188D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E707F-4104-42BF-9643-FBEE4123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FEB8-DE99-4FB6-BC42-83FF5C9F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326FC-3514-4685-89B5-FC0FC7703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D2914-AB8C-4969-81ED-D6C8652D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11E03-A377-43F6-BEF1-28BB01A6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471E7-ECDB-4D6C-83B0-9ABB12B73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9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90CB-253C-442F-9DF7-69C71AB1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1ED4-AFB5-4471-98DD-DA6ED761A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7F64E-8F41-4432-9C6F-B8FF722D7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96CDC-8538-46FE-BE60-52EE06FA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0CA67-34FC-495B-A693-1D93DC22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E77BB-9CF3-4B83-BE2D-561A27EAB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88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04DD-7198-45E2-8999-DFC5D325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85648-DC70-43F5-8025-9443EB854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1B8F24-FF2D-4739-B723-DF9AFA120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FEC3E-47AB-4D10-B97E-23C1382AB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FE8C50-3740-4FBF-8EE4-6D59D1CE16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AB445C-1275-42D8-8638-1EEBFAB6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2D8477-A866-4DF2-A7CD-FCEA64C4F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F0196-0AEC-4025-9FA7-14059DC54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5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AD259-F3E9-420F-9AC9-C7BAAB9B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C03A82-4909-4244-A09D-8C725661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BC353-E522-48A1-8209-C24A820D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1054D-1C84-47B0-AC36-FBCD2DA4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9E0025-BDE7-4900-ACD2-ABE256A10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91F4B-4E8A-4920-8D78-3A5E531EB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8C30D-FC0B-4EDA-9A8D-237AEB8D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2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1A592-9246-454A-AB93-55D512685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7DF26-A2B9-4248-980C-93584D0B5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4D34D-9BBD-486E-A78E-66A1C13AC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E44AC1-2D45-4C00-AE65-BC5CD96E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07BAB-3FEA-4AA1-934E-86BA45F76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98AC1-BD80-4FD5-8471-F3B20294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4E410-7E51-4617-BF04-B376FF8E3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263B59-9A64-4E4C-A739-BA7166FCA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A4E965-D808-41EA-BE9C-BDD5310D7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F68C5-55B3-4395-8C6B-42A3C7EF5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8EE07A-2175-450F-AB75-E45C7F52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84AA7-C8B2-4499-AE92-F9F690DA7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384033-D575-4B16-99BB-440B2F05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B9188-6B25-4ADD-AB40-169ECF1C2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CE2B5-2F6A-4EA8-897C-8F37E6A60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1E12A-3DE7-4C43-BCA4-6E949DD9156F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33C54-F991-45FD-8B28-F491CEDCC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473B3-98B5-4E70-B1E5-D40A57533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FB424-571C-495F-A602-5516FB4F4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9.png"/><Relationship Id="rId5" Type="http://schemas.openxmlformats.org/officeDocument/2006/relationships/image" Target="../media/image11.pn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5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2.png"/><Relationship Id="rId7" Type="http://schemas.openxmlformats.org/officeDocument/2006/relationships/image" Target="../media/image6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33.png"/><Relationship Id="rId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wmf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16.wmf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image" Target="../media/image43.png"/><Relationship Id="rId10" Type="http://schemas.openxmlformats.org/officeDocument/2006/relationships/image" Target="../media/image2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12" Type="http://schemas.openxmlformats.org/officeDocument/2006/relationships/image" Target="../media/image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0.png"/><Relationship Id="rId5" Type="http://schemas.openxmlformats.org/officeDocument/2006/relationships/image" Target="../media/image15.png"/><Relationship Id="rId10" Type="http://schemas.openxmlformats.org/officeDocument/2006/relationships/image" Target="../media/image49.png"/><Relationship Id="rId4" Type="http://schemas.openxmlformats.org/officeDocument/2006/relationships/image" Target="../media/image11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6ECB88-A2FA-4EE8-B02B-2A0FBA87F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AB115C-17DC-4F57-A597-154AE79CEA7C}"/>
              </a:ext>
            </a:extLst>
          </p:cNvPr>
          <p:cNvSpPr txBox="1"/>
          <p:nvPr/>
        </p:nvSpPr>
        <p:spPr>
          <a:xfrm>
            <a:off x="3871207" y="146998"/>
            <a:ext cx="426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BAM MAI XANH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1C15E-3AC5-4AA6-A706-58D1FED7AF37}"/>
              </a:ext>
            </a:extLst>
          </p:cNvPr>
          <p:cNvSpPr/>
          <p:nvPr/>
        </p:nvSpPr>
        <p:spPr>
          <a:xfrm>
            <a:off x="1216316" y="1469838"/>
            <a:ext cx="10103920" cy="295638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LĨNH V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ỰC PHÁT TRIỂN NGÔN NGỮ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06451-6584-4DE9-AED2-FC1E8372F772}"/>
              </a:ext>
            </a:extLst>
          </p:cNvPr>
          <p:cNvSpPr txBox="1"/>
          <p:nvPr/>
        </p:nvSpPr>
        <p:spPr>
          <a:xfrm>
            <a:off x="3684103" y="2650148"/>
            <a:ext cx="5234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E0E18-B004-4EE2-A93F-EA47153321EE}"/>
              </a:ext>
            </a:extLst>
          </p:cNvPr>
          <p:cNvSpPr txBox="1"/>
          <p:nvPr/>
        </p:nvSpPr>
        <p:spPr>
          <a:xfrm>
            <a:off x="3650971" y="3849877"/>
            <a:ext cx="523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5- 6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F6D979C-12E4-4470-8610-08F87A891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4035" name="Picture 3" descr="ganh">
            <a:extLst>
              <a:ext uri="{FF2B5EF4-FFF2-40B4-BE49-F238E27FC236}">
                <a16:creationId xmlns:a16="http://schemas.microsoft.com/office/drawing/2014/main" id="{2F5D5639-4003-4C7A-9617-1E7CDD00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845" y="4826001"/>
            <a:ext cx="2209800" cy="20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nong dan">
            <a:extLst>
              <a:ext uri="{FF2B5EF4-FFF2-40B4-BE49-F238E27FC236}">
                <a16:creationId xmlns:a16="http://schemas.microsoft.com/office/drawing/2014/main" id="{CDC043A5-FE84-485E-9C17-F5EB1624F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90800"/>
            <a:ext cx="8382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nha1">
            <a:extLst>
              <a:ext uri="{FF2B5EF4-FFF2-40B4-BE49-F238E27FC236}">
                <a16:creationId xmlns:a16="http://schemas.microsoft.com/office/drawing/2014/main" id="{4C334D81-7F32-4BE5-BEB2-9FC2B206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nha">
            <a:extLst>
              <a:ext uri="{FF2B5EF4-FFF2-40B4-BE49-F238E27FC236}">
                <a16:creationId xmlns:a16="http://schemas.microsoft.com/office/drawing/2014/main" id="{230FF09B-A892-4E4D-90F9-6D43565F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965" b="34801"/>
          <a:stretch>
            <a:fillRect/>
          </a:stretch>
        </p:blipFill>
        <p:spPr bwMode="auto">
          <a:xfrm>
            <a:off x="1828800" y="1066801"/>
            <a:ext cx="1600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1" name="Picture 9" descr="Copy of nguoi5">
            <a:extLst>
              <a:ext uri="{FF2B5EF4-FFF2-40B4-BE49-F238E27FC236}">
                <a16:creationId xmlns:a16="http://schemas.microsoft.com/office/drawing/2014/main" id="{81018EED-BF54-4255-A057-767C21BF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805" flipH="1">
            <a:off x="4953000" y="4648200"/>
            <a:ext cx="1447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2" name="Picture 10" descr="keo trau">
            <a:extLst>
              <a:ext uri="{FF2B5EF4-FFF2-40B4-BE49-F238E27FC236}">
                <a16:creationId xmlns:a16="http://schemas.microsoft.com/office/drawing/2014/main" id="{66A523A2-6401-426E-9CEE-74500123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415" y="2881312"/>
            <a:ext cx="3200400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4" name="Picture 12" descr="wall_vines2end">
            <a:extLst>
              <a:ext uri="{FF2B5EF4-FFF2-40B4-BE49-F238E27FC236}">
                <a16:creationId xmlns:a16="http://schemas.microsoft.com/office/drawing/2014/main" id="{EEDF0A55-A742-44CC-BE7E-6963C264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5" name="Picture 13" descr="wall_vines2end">
            <a:extLst>
              <a:ext uri="{FF2B5EF4-FFF2-40B4-BE49-F238E27FC236}">
                <a16:creationId xmlns:a16="http://schemas.microsoft.com/office/drawing/2014/main" id="{7D82BFD0-A58B-4B16-BA8A-F97430A7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6" name="Picture 14" descr="nha">
            <a:extLst>
              <a:ext uri="{FF2B5EF4-FFF2-40B4-BE49-F238E27FC236}">
                <a16:creationId xmlns:a16="http://schemas.microsoft.com/office/drawing/2014/main" id="{BDCE8E66-62C0-450E-BE55-B027F2E7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47308" r="-6142" b="30856"/>
          <a:stretch>
            <a:fillRect/>
          </a:stretch>
        </p:blipFill>
        <p:spPr bwMode="auto">
          <a:xfrm>
            <a:off x="3581400" y="914400"/>
            <a:ext cx="1295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7" name="Picture 15" descr="wall_vines2end">
            <a:extLst>
              <a:ext uri="{FF2B5EF4-FFF2-40B4-BE49-F238E27FC236}">
                <a16:creationId xmlns:a16="http://schemas.microsoft.com/office/drawing/2014/main" id="{A70E1B71-620A-492E-9789-7AA6C3154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0"/>
            <a:ext cx="2057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8" name="Picture 16" descr="wall_vines2end">
            <a:extLst>
              <a:ext uri="{FF2B5EF4-FFF2-40B4-BE49-F238E27FC236}">
                <a16:creationId xmlns:a16="http://schemas.microsoft.com/office/drawing/2014/main" id="{628FEC64-8152-4686-867E-147FADFE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057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9" name="Picture 17">
            <a:extLst>
              <a:ext uri="{FF2B5EF4-FFF2-40B4-BE49-F238E27FC236}">
                <a16:creationId xmlns:a16="http://schemas.microsoft.com/office/drawing/2014/main" id="{85863591-97C5-4C8E-9695-28520E728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9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50" name="Picture 18" descr="nha1">
            <a:extLst>
              <a:ext uri="{FF2B5EF4-FFF2-40B4-BE49-F238E27FC236}">
                <a16:creationId xmlns:a16="http://schemas.microsoft.com/office/drawing/2014/main" id="{97BBB66D-9505-4B02-9023-3DFB2B41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1"/>
            <a:ext cx="2209800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5" name="Picture 23" descr="nong dan">
            <a:extLst>
              <a:ext uri="{FF2B5EF4-FFF2-40B4-BE49-F238E27FC236}">
                <a16:creationId xmlns:a16="http://schemas.microsoft.com/office/drawing/2014/main" id="{DCB3D649-6F6B-455E-9D82-6B1BFD427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447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57" name="Picture 25" descr="nong dan">
            <a:extLst>
              <a:ext uri="{FF2B5EF4-FFF2-40B4-BE49-F238E27FC236}">
                <a16:creationId xmlns:a16="http://schemas.microsoft.com/office/drawing/2014/main" id="{2D67CE20-586B-453A-82EF-5322448B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6" y="3962401"/>
            <a:ext cx="1376363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0" name="Picture 28" descr="Untitled-2">
            <a:extLst>
              <a:ext uri="{FF2B5EF4-FFF2-40B4-BE49-F238E27FC236}">
                <a16:creationId xmlns:a16="http://schemas.microsoft.com/office/drawing/2014/main" id="{EFD75CF5-2A04-458E-B4CC-598B03663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4" name="Picture 32" descr="Untitled-2">
            <a:extLst>
              <a:ext uri="{FF2B5EF4-FFF2-40B4-BE49-F238E27FC236}">
                <a16:creationId xmlns:a16="http://schemas.microsoft.com/office/drawing/2014/main" id="{9A4920C8-0473-4FA0-B31C-E485B1DE9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1"/>
            <a:ext cx="1143000" cy="120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5" name="Picture 33" descr="wall_vines2end">
            <a:extLst>
              <a:ext uri="{FF2B5EF4-FFF2-40B4-BE49-F238E27FC236}">
                <a16:creationId xmlns:a16="http://schemas.microsoft.com/office/drawing/2014/main" id="{9F37CA85-2AE2-4FA7-959D-12DE8E6D4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73" y="5624514"/>
            <a:ext cx="1981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8" name="Picture 36" descr="ganh">
            <a:extLst>
              <a:ext uri="{FF2B5EF4-FFF2-40B4-BE49-F238E27FC236}">
                <a16:creationId xmlns:a16="http://schemas.microsoft.com/office/drawing/2014/main" id="{40F942DE-8E54-4B63-94E9-934283F0D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1524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69" name="Picture 37" descr="Copy of nguoi1">
            <a:extLst>
              <a:ext uri="{FF2B5EF4-FFF2-40B4-BE49-F238E27FC236}">
                <a16:creationId xmlns:a16="http://schemas.microsoft.com/office/drawing/2014/main" id="{D11F3677-08B7-4D8A-8757-A9FB9747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371600"/>
            <a:ext cx="9937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70" name="Picture 38" descr="wall_vines2end">
            <a:extLst>
              <a:ext uri="{FF2B5EF4-FFF2-40B4-BE49-F238E27FC236}">
                <a16:creationId xmlns:a16="http://schemas.microsoft.com/office/drawing/2014/main" id="{E9376C1E-E0BF-40F0-ABD8-0875AF155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530" y="5326065"/>
            <a:ext cx="1600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1" name="Picture 27" descr="anh dong 131">
            <a:extLst>
              <a:ext uri="{FF2B5EF4-FFF2-40B4-BE49-F238E27FC236}">
                <a16:creationId xmlns:a16="http://schemas.microsoft.com/office/drawing/2014/main" id="{C2307930-F954-4096-8C47-D903015CBD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0800"/>
            <a:ext cx="12192000" cy="94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2" name="Picture 28" descr="nen1">
            <a:extLst>
              <a:ext uri="{FF2B5EF4-FFF2-40B4-BE49-F238E27FC236}">
                <a16:creationId xmlns:a16="http://schemas.microsoft.com/office/drawing/2014/main" id="{022A9BBE-59E1-4052-A811-0FF0A006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>
            <a:fillRect/>
          </a:stretch>
        </p:blipFill>
        <p:spPr bwMode="auto">
          <a:xfrm>
            <a:off x="0" y="-1143000"/>
            <a:ext cx="12192000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6" name="Group 2">
            <a:extLst>
              <a:ext uri="{FF2B5EF4-FFF2-40B4-BE49-F238E27FC236}">
                <a16:creationId xmlns:a16="http://schemas.microsoft.com/office/drawing/2014/main" id="{1AC6998E-92B0-4F5E-A001-DB4F3CE3F416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0"/>
            <a:ext cx="4572000" cy="2738438"/>
            <a:chOff x="5760" y="0"/>
            <a:chExt cx="2880" cy="1725"/>
          </a:xfrm>
        </p:grpSpPr>
        <p:pic>
          <p:nvPicPr>
            <p:cNvPr id="31747" name="Picture 3" descr="thuyen rong">
              <a:extLst>
                <a:ext uri="{FF2B5EF4-FFF2-40B4-BE49-F238E27FC236}">
                  <a16:creationId xmlns:a16="http://schemas.microsoft.com/office/drawing/2014/main" id="{BD5925EF-88DD-4767-A14C-20A50D882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0"/>
              <a:ext cx="2880" cy="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8" name="Picture 4" descr="vua2">
              <a:extLst>
                <a:ext uri="{FF2B5EF4-FFF2-40B4-BE49-F238E27FC236}">
                  <a16:creationId xmlns:a16="http://schemas.microsoft.com/office/drawing/2014/main" id="{B1178923-FE90-4C1D-A328-877BA1008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" y="192"/>
              <a:ext cx="1152" cy="1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49" name="Picture 5" descr="dau vua">
              <a:extLst>
                <a:ext uri="{FF2B5EF4-FFF2-40B4-BE49-F238E27FC236}">
                  <a16:creationId xmlns:a16="http://schemas.microsoft.com/office/drawing/2014/main" id="{BDE2BDBC-0BDA-48ED-95F2-4680391DBD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576" flipH="1">
              <a:off x="6432" y="48"/>
              <a:ext cx="312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751" name="Picture 7" descr="bong hoa sen">
            <a:extLst>
              <a:ext uri="{FF2B5EF4-FFF2-40B4-BE49-F238E27FC236}">
                <a16:creationId xmlns:a16="http://schemas.microsoft.com/office/drawing/2014/main" id="{82F8FAC6-8996-4401-99BF-2A040F8B8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bong hoa sen">
            <a:extLst>
              <a:ext uri="{FF2B5EF4-FFF2-40B4-BE49-F238E27FC236}">
                <a16:creationId xmlns:a16="http://schemas.microsoft.com/office/drawing/2014/main" id="{FA0BA095-EA2F-44DF-A51E-9FCF5058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2578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3" name="Picture 9" descr="bong hoa sen">
            <a:extLst>
              <a:ext uri="{FF2B5EF4-FFF2-40B4-BE49-F238E27FC236}">
                <a16:creationId xmlns:a16="http://schemas.microsoft.com/office/drawing/2014/main" id="{920173E1-B756-48B6-B346-931A0853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672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bong hoa sen">
            <a:extLst>
              <a:ext uri="{FF2B5EF4-FFF2-40B4-BE49-F238E27FC236}">
                <a16:creationId xmlns:a16="http://schemas.microsoft.com/office/drawing/2014/main" id="{A67670C1-031F-4E24-839B-78D7E420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3640139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bong hoa sen">
            <a:extLst>
              <a:ext uri="{FF2B5EF4-FFF2-40B4-BE49-F238E27FC236}">
                <a16:creationId xmlns:a16="http://schemas.microsoft.com/office/drawing/2014/main" id="{861C3EBF-7464-412D-9B4B-6F3DA1315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1"/>
            <a:ext cx="45720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bong hoa sen">
            <a:extLst>
              <a:ext uri="{FF2B5EF4-FFF2-40B4-BE49-F238E27FC236}">
                <a16:creationId xmlns:a16="http://schemas.microsoft.com/office/drawing/2014/main" id="{4045302B-667A-46B4-831B-E282AD41A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0292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0" name="Picture 16" descr="bong hoa sen">
            <a:extLst>
              <a:ext uri="{FF2B5EF4-FFF2-40B4-BE49-F238E27FC236}">
                <a16:creationId xmlns:a16="http://schemas.microsoft.com/office/drawing/2014/main" id="{073188EC-3FB4-414C-A593-7482522B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436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1" name="Picture 17" descr="guom">
            <a:extLst>
              <a:ext uri="{FF2B5EF4-FFF2-40B4-BE49-F238E27FC236}">
                <a16:creationId xmlns:a16="http://schemas.microsoft.com/office/drawing/2014/main" id="{25D60916-B351-40B0-8924-16A4FA165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" flipH="1">
            <a:off x="6553201" y="914401"/>
            <a:ext cx="1279525" cy="53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2" name="Picture 18" descr="dau rua">
            <a:extLst>
              <a:ext uri="{FF2B5EF4-FFF2-40B4-BE49-F238E27FC236}">
                <a16:creationId xmlns:a16="http://schemas.microsoft.com/office/drawing/2014/main" id="{9DF8C436-E261-4970-88FD-D97ABC8B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2590800"/>
            <a:ext cx="836612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3" name="Picture 19" descr="rua vang">
            <a:extLst>
              <a:ext uri="{FF2B5EF4-FFF2-40B4-BE49-F238E27FC236}">
                <a16:creationId xmlns:a16="http://schemas.microsoft.com/office/drawing/2014/main" id="{83513CB6-E8D3-4889-AD38-7F856AAB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1"/>
            <a:ext cx="335280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65" name="Group 21">
            <a:extLst>
              <a:ext uri="{FF2B5EF4-FFF2-40B4-BE49-F238E27FC236}">
                <a16:creationId xmlns:a16="http://schemas.microsoft.com/office/drawing/2014/main" id="{6521F365-9666-4624-A013-660346617FD5}"/>
              </a:ext>
            </a:extLst>
          </p:cNvPr>
          <p:cNvGrpSpPr>
            <a:grpSpLocks/>
          </p:cNvGrpSpPr>
          <p:nvPr/>
        </p:nvGrpSpPr>
        <p:grpSpPr bwMode="auto">
          <a:xfrm>
            <a:off x="11353800" y="1114426"/>
            <a:ext cx="4572000" cy="2738438"/>
            <a:chOff x="5760" y="0"/>
            <a:chExt cx="2880" cy="1725"/>
          </a:xfrm>
        </p:grpSpPr>
        <p:pic>
          <p:nvPicPr>
            <p:cNvPr id="31766" name="Picture 22" descr="thuyen rong">
              <a:extLst>
                <a:ext uri="{FF2B5EF4-FFF2-40B4-BE49-F238E27FC236}">
                  <a16:creationId xmlns:a16="http://schemas.microsoft.com/office/drawing/2014/main" id="{AB773CFF-85B8-4173-973C-687A64CDB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0"/>
              <a:ext cx="2880" cy="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7" name="Picture 23" descr="vua2">
              <a:extLst>
                <a:ext uri="{FF2B5EF4-FFF2-40B4-BE49-F238E27FC236}">
                  <a16:creationId xmlns:a16="http://schemas.microsoft.com/office/drawing/2014/main" id="{1B452882-F454-4667-B6F3-2B24BFA21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" y="192"/>
              <a:ext cx="1152" cy="1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68" name="Picture 24" descr="dau vua">
              <a:extLst>
                <a:ext uri="{FF2B5EF4-FFF2-40B4-BE49-F238E27FC236}">
                  <a16:creationId xmlns:a16="http://schemas.microsoft.com/office/drawing/2014/main" id="{7AAD2DC0-0EC0-45D9-B6F9-9DD836707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90576" flipH="1">
              <a:off x="6432" y="48"/>
              <a:ext cx="312" cy="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773" name="Picture 29" descr="la sen">
            <a:extLst>
              <a:ext uri="{FF2B5EF4-FFF2-40B4-BE49-F238E27FC236}">
                <a16:creationId xmlns:a16="http://schemas.microsoft.com/office/drawing/2014/main" id="{5F131DEE-74E1-4805-BA64-B0CFD8F4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81601"/>
            <a:ext cx="30480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4" name="Picture 30" descr="la sen">
            <a:extLst>
              <a:ext uri="{FF2B5EF4-FFF2-40B4-BE49-F238E27FC236}">
                <a16:creationId xmlns:a16="http://schemas.microsoft.com/office/drawing/2014/main" id="{008EF909-CD17-4D85-B6CA-A0D25A5EB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029200"/>
            <a:ext cx="3048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5" name="Picture 31" descr="la sen">
            <a:extLst>
              <a:ext uri="{FF2B5EF4-FFF2-40B4-BE49-F238E27FC236}">
                <a16:creationId xmlns:a16="http://schemas.microsoft.com/office/drawing/2014/main" id="{CB5AF139-0680-44BA-AC19-3D403856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1"/>
            <a:ext cx="1752600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6" name="Picture 32" descr="la sen">
            <a:extLst>
              <a:ext uri="{FF2B5EF4-FFF2-40B4-BE49-F238E27FC236}">
                <a16:creationId xmlns:a16="http://schemas.microsoft.com/office/drawing/2014/main" id="{D71AA89F-0865-4D78-8934-897075A8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590801"/>
            <a:ext cx="19812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7" name="Picture 33" descr="bong hoa sen">
            <a:extLst>
              <a:ext uri="{FF2B5EF4-FFF2-40B4-BE49-F238E27FC236}">
                <a16:creationId xmlns:a16="http://schemas.microsoft.com/office/drawing/2014/main" id="{AF78F92D-491C-4704-A4A1-68BD99819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819400"/>
            <a:ext cx="685800" cy="4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8" name="Picture 34" descr="bong hoa sen">
            <a:extLst>
              <a:ext uri="{FF2B5EF4-FFF2-40B4-BE49-F238E27FC236}">
                <a16:creationId xmlns:a16="http://schemas.microsoft.com/office/drawing/2014/main" id="{55E9F84A-1544-4A45-AEE0-85FE181F4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9530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35" descr="la sen">
            <a:extLst>
              <a:ext uri="{FF2B5EF4-FFF2-40B4-BE49-F238E27FC236}">
                <a16:creationId xmlns:a16="http://schemas.microsoft.com/office/drawing/2014/main" id="{70CCF765-C77F-416F-A876-C2CD934B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1"/>
            <a:ext cx="198120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0" name="Picture 36" descr="bong hoa sen">
            <a:extLst>
              <a:ext uri="{FF2B5EF4-FFF2-40B4-BE49-F238E27FC236}">
                <a16:creationId xmlns:a16="http://schemas.microsoft.com/office/drawing/2014/main" id="{0117E5DA-2190-4F2D-A200-3FBC8BE4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762000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1" name="Picture 37" descr="bong hoa sen">
            <a:extLst>
              <a:ext uri="{FF2B5EF4-FFF2-40B4-BE49-F238E27FC236}">
                <a16:creationId xmlns:a16="http://schemas.microsoft.com/office/drawing/2014/main" id="{2A24B588-7540-4363-A249-9CA5808D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7 -0.02755 L -0.63003 -0.027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833 0.01967 L 1.11022E-16 -0.0162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80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1666 0.03333 L -0.00417 -0.0055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9" presetID="42" presetClass="path" presetSubtype="0" repeatCount="5000" accel="50000" decel="50000" fill="hold" nodeType="afterEffect">
                                  <p:stCondLst>
                                    <p:cond delay="13500"/>
                                  </p:stCondLst>
                                  <p:childTnLst>
                                    <p:animMotion origin="layout" path="M 3.33333E-6 -0.01111 L 0.0125 -0.0166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3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26164 0.205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7" descr="anh dong 131">
            <a:extLst>
              <a:ext uri="{FF2B5EF4-FFF2-40B4-BE49-F238E27FC236}">
                <a16:creationId xmlns:a16="http://schemas.microsoft.com/office/drawing/2014/main" id="{255CCFFE-525C-4EE9-BAF7-665DD5D53F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450"/>
            <a:ext cx="12192000" cy="1045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8" descr="nen1">
            <a:extLst>
              <a:ext uri="{FF2B5EF4-FFF2-40B4-BE49-F238E27FC236}">
                <a16:creationId xmlns:a16="http://schemas.microsoft.com/office/drawing/2014/main" id="{F7835CA3-10A7-4853-853A-61FD1DB8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>
            <a:fillRect/>
          </a:stretch>
        </p:blipFill>
        <p:spPr bwMode="auto">
          <a:xfrm>
            <a:off x="0" y="-1960503"/>
            <a:ext cx="12192000" cy="289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ao">
            <a:extLst>
              <a:ext uri="{FF2B5EF4-FFF2-40B4-BE49-F238E27FC236}">
                <a16:creationId xmlns:a16="http://schemas.microsoft.com/office/drawing/2014/main" id="{88431811-9BF3-44E4-B15D-700177C9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6" y="762000"/>
            <a:ext cx="15779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han vua">
            <a:extLst>
              <a:ext uri="{FF2B5EF4-FFF2-40B4-BE49-F238E27FC236}">
                <a16:creationId xmlns:a16="http://schemas.microsoft.com/office/drawing/2014/main" id="{3CDAC34A-CF73-4502-997F-4E3F7F23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1"/>
            <a:ext cx="251460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tay ao">
            <a:extLst>
              <a:ext uri="{FF2B5EF4-FFF2-40B4-BE49-F238E27FC236}">
                <a16:creationId xmlns:a16="http://schemas.microsoft.com/office/drawing/2014/main" id="{906602AB-16A3-4AC5-9071-94112225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4748">
            <a:off x="2895601" y="-209550"/>
            <a:ext cx="2532063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5" name="Group 5">
            <a:extLst>
              <a:ext uri="{FF2B5EF4-FFF2-40B4-BE49-F238E27FC236}">
                <a16:creationId xmlns:a16="http://schemas.microsoft.com/office/drawing/2014/main" id="{0160B5E0-9912-49F3-B5EA-C8B2E815128E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3886200"/>
            <a:ext cx="1981200" cy="1219200"/>
            <a:chOff x="3504" y="2448"/>
            <a:chExt cx="1248" cy="768"/>
          </a:xfrm>
        </p:grpSpPr>
        <p:pic>
          <p:nvPicPr>
            <p:cNvPr id="35846" name="Picture 6" descr="guom">
              <a:extLst>
                <a:ext uri="{FF2B5EF4-FFF2-40B4-BE49-F238E27FC236}">
                  <a16:creationId xmlns:a16="http://schemas.microsoft.com/office/drawing/2014/main" id="{1015D5FA-10C8-44F5-91BD-79692019F5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566094" flipH="1" flipV="1">
              <a:off x="3504" y="2448"/>
              <a:ext cx="1248" cy="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847" name="Picture 7" descr="dau rua">
              <a:extLst>
                <a:ext uri="{FF2B5EF4-FFF2-40B4-BE49-F238E27FC236}">
                  <a16:creationId xmlns:a16="http://schemas.microsoft.com/office/drawing/2014/main" id="{3B915BF9-9BC6-47DB-B76F-B25776845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" y="2592"/>
              <a:ext cx="527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848" name="Picture 8" descr="rua vang">
            <a:extLst>
              <a:ext uri="{FF2B5EF4-FFF2-40B4-BE49-F238E27FC236}">
                <a16:creationId xmlns:a16="http://schemas.microsoft.com/office/drawing/2014/main" id="{47F9AA49-73D4-4AE9-A022-36EB5E7D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67201"/>
            <a:ext cx="3352800" cy="277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bong hoa sen">
            <a:extLst>
              <a:ext uri="{FF2B5EF4-FFF2-40B4-BE49-F238E27FC236}">
                <a16:creationId xmlns:a16="http://schemas.microsoft.com/office/drawing/2014/main" id="{FB72EC49-E102-4E8F-8B17-5B8ECDDE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8674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 descr="bong hoa sen">
            <a:extLst>
              <a:ext uri="{FF2B5EF4-FFF2-40B4-BE49-F238E27FC236}">
                <a16:creationId xmlns:a16="http://schemas.microsoft.com/office/drawing/2014/main" id="{A0C70FD3-5222-4A1B-8ECD-5E6B41F6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8674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bong hoa sen">
            <a:extLst>
              <a:ext uri="{FF2B5EF4-FFF2-40B4-BE49-F238E27FC236}">
                <a16:creationId xmlns:a16="http://schemas.microsoft.com/office/drawing/2014/main" id="{30A96AAD-AA22-4869-82EE-AB067CD56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2362201"/>
            <a:ext cx="990600" cy="65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bong hoa sen">
            <a:extLst>
              <a:ext uri="{FF2B5EF4-FFF2-40B4-BE49-F238E27FC236}">
                <a16:creationId xmlns:a16="http://schemas.microsoft.com/office/drawing/2014/main" id="{03D2363B-FEA3-4884-BEFD-AB7DF29F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205538"/>
            <a:ext cx="990600" cy="65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3" descr="bong hoa sen">
            <a:extLst>
              <a:ext uri="{FF2B5EF4-FFF2-40B4-BE49-F238E27FC236}">
                <a16:creationId xmlns:a16="http://schemas.microsoft.com/office/drawing/2014/main" id="{F5417A76-DD77-4886-AA41-DA6C05CA5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1752600"/>
            <a:ext cx="685800" cy="45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4" name="Picture 14" descr="bong hoa sen">
            <a:extLst>
              <a:ext uri="{FF2B5EF4-FFF2-40B4-BE49-F238E27FC236}">
                <a16:creationId xmlns:a16="http://schemas.microsoft.com/office/drawing/2014/main" id="{255CF007-1D70-4431-BEC1-931539297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959" y="1950243"/>
            <a:ext cx="533400" cy="3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 descr="song">
            <a:extLst>
              <a:ext uri="{FF2B5EF4-FFF2-40B4-BE49-F238E27FC236}">
                <a16:creationId xmlns:a16="http://schemas.microsoft.com/office/drawing/2014/main" id="{C1AE5680-E3AB-457A-A879-0714FC0A9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6482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6" name="Picture 16" descr="song">
            <a:extLst>
              <a:ext uri="{FF2B5EF4-FFF2-40B4-BE49-F238E27FC236}">
                <a16:creationId xmlns:a16="http://schemas.microsoft.com/office/drawing/2014/main" id="{E3A658A2-0F45-46AB-8A67-2DD4E4B6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9600"/>
            <a:ext cx="1905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7" name="Picture 17" descr="song">
            <a:extLst>
              <a:ext uri="{FF2B5EF4-FFF2-40B4-BE49-F238E27FC236}">
                <a16:creationId xmlns:a16="http://schemas.microsoft.com/office/drawing/2014/main" id="{08ABC607-509E-4C9C-913F-54EE0850D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9436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8" name="Picture 18" descr="song">
            <a:extLst>
              <a:ext uri="{FF2B5EF4-FFF2-40B4-BE49-F238E27FC236}">
                <a16:creationId xmlns:a16="http://schemas.microsoft.com/office/drawing/2014/main" id="{258E71CA-4B85-4C42-9FA5-D450D25AC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1981200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9" name="Picture 19" descr="song">
            <a:extLst>
              <a:ext uri="{FF2B5EF4-FFF2-40B4-BE49-F238E27FC236}">
                <a16:creationId xmlns:a16="http://schemas.microsoft.com/office/drawing/2014/main" id="{DEFD719B-6F9F-479A-BB42-DDB5C36E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7338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0" name="Picture 20" descr="song">
            <a:extLst>
              <a:ext uri="{FF2B5EF4-FFF2-40B4-BE49-F238E27FC236}">
                <a16:creationId xmlns:a16="http://schemas.microsoft.com/office/drawing/2014/main" id="{9B339599-D81B-4147-9937-5E29408A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29200"/>
            <a:ext cx="1371600" cy="24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61" name="Picture 21" descr="song">
            <a:extLst>
              <a:ext uri="{FF2B5EF4-FFF2-40B4-BE49-F238E27FC236}">
                <a16:creationId xmlns:a16="http://schemas.microsoft.com/office/drawing/2014/main" id="{C8E1B287-7890-4D03-9BE7-07C2C6C2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530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10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2222 L 3.33333E-6 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146 -0.00277 L 0.00851 0.009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6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538 -0.01111 L 0.00295 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19" dur="5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24" dur="50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29" dur="5000" fill="hold"/>
                                        <p:tgtEl>
                                          <p:spTgt spid="35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34" dur="5000" fill="hold"/>
                                        <p:tgtEl>
                                          <p:spTgt spid="35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39" dur="5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44" dur="5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49" dur="5000" fill="hold"/>
                                        <p:tgtEl>
                                          <p:spTgt spid="358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58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o guom">
            <a:extLst>
              <a:ext uri="{FF2B5EF4-FFF2-40B4-BE49-F238E27FC236}">
                <a16:creationId xmlns:a16="http://schemas.microsoft.com/office/drawing/2014/main" id="{5AF3ED05-49B8-4E21-B45C-1D1BE892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thuyen rong">
            <a:extLst>
              <a:ext uri="{FF2B5EF4-FFF2-40B4-BE49-F238E27FC236}">
                <a16:creationId xmlns:a16="http://schemas.microsoft.com/office/drawing/2014/main" id="{A91B09E2-B3C3-4487-AE29-39FCA9275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3124200"/>
            <a:ext cx="1752600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thuyen rong">
            <a:extLst>
              <a:ext uri="{FF2B5EF4-FFF2-40B4-BE49-F238E27FC236}">
                <a16:creationId xmlns:a16="http://schemas.microsoft.com/office/drawing/2014/main" id="{2DEED5A3-2E2F-4E58-88CD-A463DF1F9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3657601"/>
            <a:ext cx="2057400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91" name="Group 7">
            <a:extLst>
              <a:ext uri="{FF2B5EF4-FFF2-40B4-BE49-F238E27FC236}">
                <a16:creationId xmlns:a16="http://schemas.microsoft.com/office/drawing/2014/main" id="{9921A400-7CBB-431B-B7FA-2DAC2BC5B0E4}"/>
              </a:ext>
            </a:extLst>
          </p:cNvPr>
          <p:cNvGrpSpPr>
            <a:grpSpLocks/>
          </p:cNvGrpSpPr>
          <p:nvPr/>
        </p:nvGrpSpPr>
        <p:grpSpPr bwMode="auto">
          <a:xfrm>
            <a:off x="-3200400" y="4724400"/>
            <a:ext cx="2971800" cy="1295400"/>
            <a:chOff x="-144" y="3168"/>
            <a:chExt cx="2496" cy="1152"/>
          </a:xfrm>
        </p:grpSpPr>
        <p:pic>
          <p:nvPicPr>
            <p:cNvPr id="41992" name="Picture 8" descr="dau thuyeen">
              <a:extLst>
                <a:ext uri="{FF2B5EF4-FFF2-40B4-BE49-F238E27FC236}">
                  <a16:creationId xmlns:a16="http://schemas.microsoft.com/office/drawing/2014/main" id="{83426718-2CFF-4FC8-B173-3DBEC3B87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076">
              <a:off x="-144" y="3600"/>
              <a:ext cx="91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93" name="Picture 9" descr="thuyen rong">
              <a:extLst>
                <a:ext uri="{FF2B5EF4-FFF2-40B4-BE49-F238E27FC236}">
                  <a16:creationId xmlns:a16="http://schemas.microsoft.com/office/drawing/2014/main" id="{C75DE53C-64B5-4CDE-AE46-005B21D2F8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0" y="3168"/>
              <a:ext cx="163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994" name="Picture 10" descr="thuyen rong">
            <a:extLst>
              <a:ext uri="{FF2B5EF4-FFF2-40B4-BE49-F238E27FC236}">
                <a16:creationId xmlns:a16="http://schemas.microsoft.com/office/drawing/2014/main" id="{F0146D23-3A7A-4ED8-8C49-EBFB285A3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3600" y="3276600"/>
            <a:ext cx="1752600" cy="101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5" name="Picture 11" descr="thuyen rong">
            <a:extLst>
              <a:ext uri="{FF2B5EF4-FFF2-40B4-BE49-F238E27FC236}">
                <a16:creationId xmlns:a16="http://schemas.microsoft.com/office/drawing/2014/main" id="{90F0885E-24A9-428C-B183-BF1F96316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405438"/>
            <a:ext cx="2057400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996" name="Group 12">
            <a:extLst>
              <a:ext uri="{FF2B5EF4-FFF2-40B4-BE49-F238E27FC236}">
                <a16:creationId xmlns:a16="http://schemas.microsoft.com/office/drawing/2014/main" id="{A60EA9FC-3CED-4D7B-B2DA-6F9B3B04DBDF}"/>
              </a:ext>
            </a:extLst>
          </p:cNvPr>
          <p:cNvGrpSpPr>
            <a:grpSpLocks/>
          </p:cNvGrpSpPr>
          <p:nvPr/>
        </p:nvGrpSpPr>
        <p:grpSpPr bwMode="auto">
          <a:xfrm>
            <a:off x="-1447800" y="4038600"/>
            <a:ext cx="2971800" cy="1295400"/>
            <a:chOff x="-144" y="3168"/>
            <a:chExt cx="2496" cy="1152"/>
          </a:xfrm>
        </p:grpSpPr>
        <p:pic>
          <p:nvPicPr>
            <p:cNvPr id="41997" name="Picture 13" descr="dau thuyeen">
              <a:extLst>
                <a:ext uri="{FF2B5EF4-FFF2-40B4-BE49-F238E27FC236}">
                  <a16:creationId xmlns:a16="http://schemas.microsoft.com/office/drawing/2014/main" id="{62A5C2AF-5F8D-4A20-8D01-96A128270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9076">
              <a:off x="-144" y="3600"/>
              <a:ext cx="914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998" name="Picture 14" descr="thuyen rong">
              <a:extLst>
                <a:ext uri="{FF2B5EF4-FFF2-40B4-BE49-F238E27FC236}">
                  <a16:creationId xmlns:a16="http://schemas.microsoft.com/office/drawing/2014/main" id="{A5F76CC3-44A4-42AE-BB2C-E325F74649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0" y="3168"/>
              <a:ext cx="163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5896E-6 L 0.50417 0.0813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4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0289E-6 L -0.82917 0.1607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58" y="80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6381 C 0.07101 0.05826 0.13785 0.05133 0.18472 0.0541 C 0.23056 0.05688 0.2533 0.0763 0.28333 0.07907 C 0.31302 0.08323 0.32274 0.07769 0.36372 0.07491 C 0.40538 0.07352 0.47569 0.06936 0.52986 0.0652 C 0.5849 0.06104 0.65556 0.04994 0.69132 0.04994 C 0.72778 0.04994 0.7099 0.06936 0.74792 0.06797 C 0.7842 0.0652 0.87309 0.04578 0.91458 0.03745 C 0.9559 0.02913 0.97882 0.02081 0.99583 0.01665 " pathEditMode="relative" rAng="0" ptsTypes="aaaaaaaaA">
                                      <p:cBhvr>
                                        <p:cTn id="11" dur="50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83" y="-1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87283E-6 L 0.87083 0.1368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68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02312E-6 L -0.62083 -0.0716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42" y="-358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324 C 0.03455 0.00209 0.06909 0.00116 0.09323 0.00162 C 0.11718 0.00209 0.12899 0.00578 0.14444 0.00648 C 0.15989 0.0074 0.16475 0.00625 0.18593 0.00578 C 0.20729 0.00532 0.24392 0.0044 0.27187 0.0037 C 0.30034 0.00278 0.33663 0.0007 0.35521 0.00093 C 0.37396 0.00093 0.36475 0.00463 0.38437 0.00417 C 0.4033 0.0037 0.4493 -0.00023 0.47066 -0.00185 C 0.49201 -0.00346 0.50364 -0.00508 0.5125 -0.00554 " pathEditMode="relative" rAng="0" ptsTypes="aaaaaaaaA">
                                      <p:cBhvr>
                                        <p:cTn id="19" dur="5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48dd0f6da1e1f_f">
            <a:extLst>
              <a:ext uri="{FF2B5EF4-FFF2-40B4-BE49-F238E27FC236}">
                <a16:creationId xmlns:a16="http://schemas.microsoft.com/office/drawing/2014/main" id="{EC911F76-91B2-423E-BD02-AE3D20D7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frame0806">
            <a:extLst>
              <a:ext uri="{FF2B5EF4-FFF2-40B4-BE49-F238E27FC236}">
                <a16:creationId xmlns:a16="http://schemas.microsoft.com/office/drawing/2014/main" id="{DF727B59-4707-4256-BDC1-DE21ABE1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CC9F5E92-A881-4A1B-8BA9-1E930CB0B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8077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rame0806">
            <a:extLst>
              <a:ext uri="{FF2B5EF4-FFF2-40B4-BE49-F238E27FC236}">
                <a16:creationId xmlns:a16="http://schemas.microsoft.com/office/drawing/2014/main" id="{7E69564F-3C4A-517A-4E32-FF8A4415E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0F63955D-C51F-1432-2197-2052F1D6B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617" y="2643375"/>
            <a:ext cx="8077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9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cho bé Sự tích Hồ Gươm">
            <a:hlinkClick r:id="" action="ppaction://media"/>
            <a:extLst>
              <a:ext uri="{FF2B5EF4-FFF2-40B4-BE49-F238E27FC236}">
                <a16:creationId xmlns:a16="http://schemas.microsoft.com/office/drawing/2014/main" id="{F0A58928-C542-495C-A9BB-D5AB213F1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4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26175D-FCA1-4AD0-8CBD-A04C1AF6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09"/>
            <a:ext cx="12192000" cy="6755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C0B5E4-45D6-4E0D-8CD5-30872C485824}"/>
              </a:ext>
            </a:extLst>
          </p:cNvPr>
          <p:cNvSpPr/>
          <p:nvPr/>
        </p:nvSpPr>
        <p:spPr>
          <a:xfrm>
            <a:off x="2298509" y="660864"/>
            <a:ext cx="6830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Tạm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biệt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0398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6985A-B623-4A85-B98D-3DE950A06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F06E70-0740-4BA6-A5C9-59DD10042C05}"/>
              </a:ext>
            </a:extLst>
          </p:cNvPr>
          <p:cNvSpPr/>
          <p:nvPr/>
        </p:nvSpPr>
        <p:spPr>
          <a:xfrm>
            <a:off x="2521133" y="356657"/>
            <a:ext cx="56920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đích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yêu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cầu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002040-E5A7-4415-8875-C32A3963EAF4}"/>
              </a:ext>
            </a:extLst>
          </p:cNvPr>
          <p:cNvSpPr/>
          <p:nvPr/>
        </p:nvSpPr>
        <p:spPr>
          <a:xfrm>
            <a:off x="530086" y="1530123"/>
            <a:ext cx="7683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1.Kiến thức:</a:t>
            </a:r>
            <a:endParaRPr lang="vi-VN" dirty="0">
              <a:solidFill>
                <a:srgbClr val="333333"/>
              </a:solidFill>
            </a:endParaRPr>
          </a:p>
          <a:p>
            <a:r>
              <a:rPr lang="vi-VN" b="1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- Trẻ hiểu nội dung câu chuyện : Lê Lợi đánh giặc minh nhờ thanh gươm thần và giữ được nước.</a:t>
            </a:r>
            <a:endParaRPr lang="vi-VN" dirty="0">
              <a:solidFill>
                <a:srgbClr val="333333"/>
              </a:solidFill>
            </a:endParaRPr>
          </a:p>
          <a:p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 - Trẻ nhớ tên truyện , tên của các nhân vật.</a:t>
            </a:r>
            <a:endParaRPr lang="vi-VN" dirty="0">
              <a:solidFill>
                <a:srgbClr val="33333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8F40F9-31E1-4934-BADB-5FF1CC915905}"/>
              </a:ext>
            </a:extLst>
          </p:cNvPr>
          <p:cNvSpPr/>
          <p:nvPr/>
        </p:nvSpPr>
        <p:spPr>
          <a:xfrm>
            <a:off x="1338470" y="2863623"/>
            <a:ext cx="83886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2.Kĩ năng:</a:t>
            </a:r>
            <a:endParaRPr lang="vi-VN" dirty="0">
              <a:solidFill>
                <a:srgbClr val="333333"/>
              </a:solidFill>
            </a:endParaRPr>
          </a:p>
          <a:p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 - Rèn kĩ năng  chú ý, ghi nhớ , phát triển vốn từ và cách phát âm cho trẻ.</a:t>
            </a:r>
            <a:endParaRPr lang="vi-VN" dirty="0">
              <a:solidFill>
                <a:srgbClr val="333333"/>
              </a:solidFill>
            </a:endParaRPr>
          </a:p>
          <a:p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 - Trẻ trả lời được câu hỏi của cô rõ ràng, mạch lạc, đúng nội dung câu chuyện</a:t>
            </a:r>
            <a:endParaRPr lang="vi-VN" dirty="0">
              <a:solidFill>
                <a:srgbClr val="33333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1ACD2F-0B5D-4EC9-878D-9A8BF3D9155B}"/>
              </a:ext>
            </a:extLst>
          </p:cNvPr>
          <p:cNvSpPr/>
          <p:nvPr/>
        </p:nvSpPr>
        <p:spPr>
          <a:xfrm>
            <a:off x="2521133" y="4314088"/>
            <a:ext cx="76432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3.</a:t>
            </a:r>
            <a:r>
              <a:rPr lang="en-US" b="1" i="0" dirty="0" err="1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Giáo</a:t>
            </a:r>
            <a:r>
              <a:rPr lang="en-US" b="1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b="1" i="0" dirty="0" err="1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dục</a:t>
            </a:r>
            <a:r>
              <a:rPr lang="vi-VN" b="1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:</a:t>
            </a:r>
            <a:endParaRPr lang="vi-VN" dirty="0">
              <a:solidFill>
                <a:srgbClr val="333333"/>
              </a:solidFill>
            </a:endParaRPr>
          </a:p>
          <a:p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   - Trẻ tham gia hoạt động</a:t>
            </a:r>
            <a:r>
              <a:rPr lang="en-US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hào</a:t>
            </a:r>
            <a:r>
              <a:rPr lang="en-US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en-US" b="0" i="0" dirty="0" err="1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h</a:t>
            </a:r>
            <a:r>
              <a:rPr lang="en-US" dirty="0" err="1">
                <a:solidFill>
                  <a:srgbClr val="242B2D"/>
                </a:solidFill>
                <a:latin typeface="Tahoma" panose="020B0604030504040204" pitchFamily="34" charset="0"/>
              </a:rPr>
              <a:t>ứng</a:t>
            </a:r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.</a:t>
            </a:r>
            <a:endParaRPr lang="vi-VN" dirty="0">
              <a:solidFill>
                <a:srgbClr val="333333"/>
              </a:solidFill>
            </a:endParaRPr>
          </a:p>
          <a:p>
            <a:r>
              <a:rPr lang="vi-VN" b="0" i="0" dirty="0">
                <a:solidFill>
                  <a:srgbClr val="242B2D"/>
                </a:solidFill>
                <a:effectLst/>
                <a:latin typeface="Tahoma" panose="020B0604030504040204" pitchFamily="34" charset="0"/>
              </a:rPr>
              <a:t>   - Thông qua câu chuyện giáo dục trẻ tự hào về truyền thống đánh giặc giữ nước của dân tộc, biết về danh lam thắng cảnh của đất nước.</a:t>
            </a:r>
            <a:endParaRPr lang="vi-VN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2D9915D6-25D9-9DBC-6C0D-F4E0DA8D2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017" y="2603715"/>
            <a:ext cx="8077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frame0806">
            <a:extLst>
              <a:ext uri="{FF2B5EF4-FFF2-40B4-BE49-F238E27FC236}">
                <a16:creationId xmlns:a16="http://schemas.microsoft.com/office/drawing/2014/main" id="{61CB274C-3EA0-98EF-DAF2-AEF2BDCFE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13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êu Hà Nội - Tốp ca Thiếu Nhi">
            <a:hlinkClick r:id="" action="ppaction://media"/>
            <a:extLst>
              <a:ext uri="{FF2B5EF4-FFF2-40B4-BE49-F238E27FC236}">
                <a16:creationId xmlns:a16="http://schemas.microsoft.com/office/drawing/2014/main" id="{BA35D2D2-7798-4595-8680-2A887BE28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Ho guom">
            <a:extLst>
              <a:ext uri="{FF2B5EF4-FFF2-40B4-BE49-F238E27FC236}">
                <a16:creationId xmlns:a16="http://schemas.microsoft.com/office/drawing/2014/main" id="{AD44AB29-47CA-4268-B69F-BEE7E5D9A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WordArt 4">
            <a:extLst>
              <a:ext uri="{FF2B5EF4-FFF2-40B4-BE49-F238E27FC236}">
                <a16:creationId xmlns:a16="http://schemas.microsoft.com/office/drawing/2014/main" id="{2C340134-BBC8-4B06-A90D-40EF3CF682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3600" y="4267200"/>
            <a:ext cx="7772400" cy="2362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Truyện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: </a:t>
            </a:r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Sự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tích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Hồ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54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.VnTime" panose="020B7200000000000000" pitchFamily="34" charset="0"/>
              </a:rPr>
              <a:t>Gươm</a:t>
            </a:r>
            <a:endParaRPr lang="en-US" sz="54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.VnTime" panose="020B7200000000000000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6" name="Rectangle 28">
            <a:extLst>
              <a:ext uri="{FF2B5EF4-FFF2-40B4-BE49-F238E27FC236}">
                <a16:creationId xmlns:a16="http://schemas.microsoft.com/office/drawing/2014/main" id="{23027D3B-52C2-491F-A0CF-D45D0DF97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1628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3" name="Picture 5" descr="ganh">
            <a:extLst>
              <a:ext uri="{FF2B5EF4-FFF2-40B4-BE49-F238E27FC236}">
                <a16:creationId xmlns:a16="http://schemas.microsoft.com/office/drawing/2014/main" id="{8451AA64-E64F-4FEC-834E-DDA9DAB6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029201"/>
            <a:ext cx="2209800" cy="203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nong dan">
            <a:extLst>
              <a:ext uri="{FF2B5EF4-FFF2-40B4-BE49-F238E27FC236}">
                <a16:creationId xmlns:a16="http://schemas.microsoft.com/office/drawing/2014/main" id="{23B87D9B-125B-4CFB-B79D-6761571B5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81400"/>
            <a:ext cx="1117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 descr="lua 3">
            <a:extLst>
              <a:ext uri="{FF2B5EF4-FFF2-40B4-BE49-F238E27FC236}">
                <a16:creationId xmlns:a16="http://schemas.microsoft.com/office/drawing/2014/main" id="{BBF1FF82-DD9A-4260-9B4D-CCC834CD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23622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nha1">
            <a:extLst>
              <a:ext uri="{FF2B5EF4-FFF2-40B4-BE49-F238E27FC236}">
                <a16:creationId xmlns:a16="http://schemas.microsoft.com/office/drawing/2014/main" id="{9B823DF9-1F2D-47F5-B42B-7D306252D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lua">
            <a:extLst>
              <a:ext uri="{FF2B5EF4-FFF2-40B4-BE49-F238E27FC236}">
                <a16:creationId xmlns:a16="http://schemas.microsoft.com/office/drawing/2014/main" id="{3E33D879-02C0-4232-8315-EAAC14BC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2819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3" name="Picture 15" descr="nha">
            <a:extLst>
              <a:ext uri="{FF2B5EF4-FFF2-40B4-BE49-F238E27FC236}">
                <a16:creationId xmlns:a16="http://schemas.microsoft.com/office/drawing/2014/main" id="{2CB21B56-9E11-4309-B8A4-3AAF4F090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965" b="34801"/>
          <a:stretch>
            <a:fillRect/>
          </a:stretch>
        </p:blipFill>
        <p:spPr bwMode="auto">
          <a:xfrm>
            <a:off x="1828800" y="1066801"/>
            <a:ext cx="1600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7" name="Picture 19" descr="Copy of nguoi5">
            <a:extLst>
              <a:ext uri="{FF2B5EF4-FFF2-40B4-BE49-F238E27FC236}">
                <a16:creationId xmlns:a16="http://schemas.microsoft.com/office/drawing/2014/main" id="{D7F9102F-E76F-4862-BE46-9C4882A5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4805" flipH="1">
            <a:off x="3748088" y="5016500"/>
            <a:ext cx="1447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8" name="Picture 20" descr="keo trau">
            <a:extLst>
              <a:ext uri="{FF2B5EF4-FFF2-40B4-BE49-F238E27FC236}">
                <a16:creationId xmlns:a16="http://schemas.microsoft.com/office/drawing/2014/main" id="{A9647891-01E3-4B9E-B16F-F108903EC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29001"/>
            <a:ext cx="3200400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1" descr="Copy of nguoi1">
            <a:extLst>
              <a:ext uri="{FF2B5EF4-FFF2-40B4-BE49-F238E27FC236}">
                <a16:creationId xmlns:a16="http://schemas.microsoft.com/office/drawing/2014/main" id="{C8F81867-CFC3-4678-8AE5-972BF7EF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1295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31" descr="wall_vines2end">
            <a:extLst>
              <a:ext uri="{FF2B5EF4-FFF2-40B4-BE49-F238E27FC236}">
                <a16:creationId xmlns:a16="http://schemas.microsoft.com/office/drawing/2014/main" id="{111B6A81-CBBC-4878-B915-561ABD53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0" name="Picture 32" descr="wall_vines2end">
            <a:extLst>
              <a:ext uri="{FF2B5EF4-FFF2-40B4-BE49-F238E27FC236}">
                <a16:creationId xmlns:a16="http://schemas.microsoft.com/office/drawing/2014/main" id="{BC097E9C-9195-4779-94E6-48A0CD7E1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1" name="Picture 33" descr="nha">
            <a:extLst>
              <a:ext uri="{FF2B5EF4-FFF2-40B4-BE49-F238E27FC236}">
                <a16:creationId xmlns:a16="http://schemas.microsoft.com/office/drawing/2014/main" id="{BD1B3C64-B0AC-446D-9A99-EE9149C99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5" t="47308" r="-6142" b="30856"/>
          <a:stretch>
            <a:fillRect/>
          </a:stretch>
        </p:blipFill>
        <p:spPr bwMode="auto">
          <a:xfrm>
            <a:off x="3581400" y="914400"/>
            <a:ext cx="1295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2" name="Picture 34" descr="wall_vines2end">
            <a:extLst>
              <a:ext uri="{FF2B5EF4-FFF2-40B4-BE49-F238E27FC236}">
                <a16:creationId xmlns:a16="http://schemas.microsoft.com/office/drawing/2014/main" id="{A2D05408-D5CF-4898-B4D6-27E76989E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0"/>
            <a:ext cx="2057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3" name="Picture 35" descr="wall_vines2end">
            <a:extLst>
              <a:ext uri="{FF2B5EF4-FFF2-40B4-BE49-F238E27FC236}">
                <a16:creationId xmlns:a16="http://schemas.microsoft.com/office/drawing/2014/main" id="{F58112CE-F48C-47D0-B329-5E94EA749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057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4" name="Picture 36">
            <a:extLst>
              <a:ext uri="{FF2B5EF4-FFF2-40B4-BE49-F238E27FC236}">
                <a16:creationId xmlns:a16="http://schemas.microsoft.com/office/drawing/2014/main" id="{B89F9B9C-5CA4-452A-87E1-29B139673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09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65" name="Picture 37" descr="nha1">
            <a:extLst>
              <a:ext uri="{FF2B5EF4-FFF2-40B4-BE49-F238E27FC236}">
                <a16:creationId xmlns:a16="http://schemas.microsoft.com/office/drawing/2014/main" id="{89BCB740-3C2A-4560-BCF6-A3879170A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1"/>
            <a:ext cx="2209800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6" name="Picture 38" descr="lua">
            <a:extLst>
              <a:ext uri="{FF2B5EF4-FFF2-40B4-BE49-F238E27FC236}">
                <a16:creationId xmlns:a16="http://schemas.microsoft.com/office/drawing/2014/main" id="{748B03CA-15D2-4054-88EC-6B9CF52E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752600"/>
            <a:ext cx="2895600" cy="21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67" name="Picture 39" descr="lua">
            <a:extLst>
              <a:ext uri="{FF2B5EF4-FFF2-40B4-BE49-F238E27FC236}">
                <a16:creationId xmlns:a16="http://schemas.microsoft.com/office/drawing/2014/main" id="{0A8CD803-E233-400C-BED2-34B90762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2895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7" name="Picture 49" descr="ganh">
            <a:extLst>
              <a:ext uri="{FF2B5EF4-FFF2-40B4-BE49-F238E27FC236}">
                <a16:creationId xmlns:a16="http://schemas.microsoft.com/office/drawing/2014/main" id="{823B272B-94B8-44AD-B036-84266C9F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51816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8" name="Picture 50" descr="nong dan">
            <a:extLst>
              <a:ext uri="{FF2B5EF4-FFF2-40B4-BE49-F238E27FC236}">
                <a16:creationId xmlns:a16="http://schemas.microsoft.com/office/drawing/2014/main" id="{EBA53077-9079-42C5-8839-E6180F7CD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0"/>
            <a:ext cx="1447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79" name="Picture 51" descr="lua">
            <a:extLst>
              <a:ext uri="{FF2B5EF4-FFF2-40B4-BE49-F238E27FC236}">
                <a16:creationId xmlns:a16="http://schemas.microsoft.com/office/drawing/2014/main" id="{351CC088-C7F5-4136-9BDB-06201E39B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81200"/>
            <a:ext cx="2895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0" name="Picture 52" descr="nong dan">
            <a:extLst>
              <a:ext uri="{FF2B5EF4-FFF2-40B4-BE49-F238E27FC236}">
                <a16:creationId xmlns:a16="http://schemas.microsoft.com/office/drawing/2014/main" id="{26D7FC8D-92F3-41B4-A650-9D3A50EEB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38" y="3505201"/>
            <a:ext cx="1376362" cy="22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1" name="Picture 53" descr="ganh">
            <a:extLst>
              <a:ext uri="{FF2B5EF4-FFF2-40B4-BE49-F238E27FC236}">
                <a16:creationId xmlns:a16="http://schemas.microsoft.com/office/drawing/2014/main" id="{AC880930-F71C-45CD-8E87-D8B4C855D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981201"/>
            <a:ext cx="1447800" cy="127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5" name="Picture 57" descr="lua">
            <a:extLst>
              <a:ext uri="{FF2B5EF4-FFF2-40B4-BE49-F238E27FC236}">
                <a16:creationId xmlns:a16="http://schemas.microsoft.com/office/drawing/2014/main" id="{D92D481F-CD58-4638-91E5-BBB5E427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2895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7" name="Picture 59" descr="Untitled-2">
            <a:extLst>
              <a:ext uri="{FF2B5EF4-FFF2-40B4-BE49-F238E27FC236}">
                <a16:creationId xmlns:a16="http://schemas.microsoft.com/office/drawing/2014/main" id="{3D2EB05F-120C-4BF9-9901-F2926DD2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8" name="Picture 60" descr="nha1">
            <a:extLst>
              <a:ext uri="{FF2B5EF4-FFF2-40B4-BE49-F238E27FC236}">
                <a16:creationId xmlns:a16="http://schemas.microsoft.com/office/drawing/2014/main" id="{E36D7613-E2B0-4E8B-8A74-CA122BCB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89" name="Picture 61" descr="nha1">
            <a:extLst>
              <a:ext uri="{FF2B5EF4-FFF2-40B4-BE49-F238E27FC236}">
                <a16:creationId xmlns:a16="http://schemas.microsoft.com/office/drawing/2014/main" id="{686879F0-387F-4DE5-907D-8BD76CD6D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1"/>
            <a:ext cx="2209800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0" name="Picture 62" descr="lua">
            <a:extLst>
              <a:ext uri="{FF2B5EF4-FFF2-40B4-BE49-F238E27FC236}">
                <a16:creationId xmlns:a16="http://schemas.microsoft.com/office/drawing/2014/main" id="{7C42000D-FB80-44B5-B9DB-7091C26B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2895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1" name="Picture 63" descr="Untitled-2">
            <a:extLst>
              <a:ext uri="{FF2B5EF4-FFF2-40B4-BE49-F238E27FC236}">
                <a16:creationId xmlns:a16="http://schemas.microsoft.com/office/drawing/2014/main" id="{FF4FC523-6481-4D54-9DEE-86A5CCED0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1"/>
            <a:ext cx="1143000" cy="89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92" name="Picture 64" descr="ngua">
            <a:extLst>
              <a:ext uri="{FF2B5EF4-FFF2-40B4-BE49-F238E27FC236}">
                <a16:creationId xmlns:a16="http://schemas.microsoft.com/office/drawing/2014/main" id="{507B5D51-96A6-4299-9558-EFBE364ED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2438401"/>
            <a:ext cx="3200400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5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25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 tmFilter="0, 0; .2, .5; .8, .5; 1, 0"/>
                                        <p:tgtEl>
                                          <p:spTgt spid="225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0" autoRev="1" fill="hold"/>
                                        <p:tgtEl>
                                          <p:spTgt spid="225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 tmFilter="0, 0; .2, .5; .8, .5; 1, 0"/>
                                        <p:tgtEl>
                                          <p:spTgt spid="225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0" autoRev="1" fill="hold"/>
                                        <p:tgtEl>
                                          <p:spTgt spid="225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417 -0.00718 C 0.08507 0.02685 0.17413 0.06088 0.25087 0.06227 C 0.32743 0.06365 0.40017 -0.00116 0.45625 0.00115 C 0.51198 0.00347 0.46042 0.06412 0.58681 0.07615 C 0.71302 0.08819 1.11528 0.0743 1.21389 0.07338 C 1.31233 0.07245 1.24497 0.07152 1.17778 0.0706 " pathEditMode="relative" rAng="0" ptsTypes="aaaaaA">
                                      <p:cBhvr>
                                        <p:cTn id="18" dur="50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33" y="47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213 C 0.10139 0.01667 0.20295 0.01227 0.26857 0.0213 C 0.33403 0.03032 0.32968 0.07685 0.39323 0.075 C 0.45677 0.07338 0.56076 0.03333 0.64982 0.01042 C 0.73889 -0.01227 0.85173 -0.07315 0.92795 -0.06134 C 1.00434 -0.04931 1.07951 0.05787 1.10798 0.08241 " pathEditMode="relative" rAng="0" ptsTypes="aaaaaA">
                                      <p:cBhvr>
                                        <p:cTn id="20" dur="5000" fill="hold"/>
                                        <p:tgtEl>
                                          <p:spTgt spid="22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99" y="-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27 C 0.00712 0.01827 0.01042 0.01457 0.01597 0.00925 C 0.03038 -0.00347 0.04705 -0.02173 0.06389 -0.02867 C 0.07292 -0.04231 0.07257 -0.03584 0.08177 -0.04509 C 0.09618 -0.06012 0.10851 -0.07769 0.12587 -0.08763 C 0.13507 -0.09919 0.14375 -0.10913 0.15573 -0.1163 C 0.16267 -0.12509 0.17135 -0.13318 0.17951 -0.14012 C 0.1809 -0.14312 0.1816 -0.14682 0.18368 -0.14936 C 0.18715 -0.15353 0.19583 -0.15907 0.19583 -0.15884 C 0.20052 -0.16786 0.20903 -0.17225 0.21753 -0.17549 C 0.2316 -0.1748 0.24566 -0.1748 0.25955 -0.17318 C 0.26701 -0.17249 0.2816 -0.16832 0.2816 -0.16809 C 0.28802 -0.16092 0.29497 -0.15815 0.30156 -0.15168 C 0.31267 -0.14058 0.32587 -0.1237 0.33958 -0.11861 C 0.35122 -0.10821 0.34497 -0.11445 0.35747 -0.09965 C 0.36128 -0.09526 0.36753 -0.09433 0.37153 -0.0904 C 0.38038 -0.08092 0.38594 -0.06636 0.39757 -0.06173 C 0.40191 -0.05387 0.40486 -0.0504 0.41146 -0.04509 C 0.41753 -0.03514 0.42431 -0.03006 0.43142 -0.02127 C 0.43559 -0.00832 0.44271 0.00116 0.44948 0.01179 C 0.45608 0.0222 0.45799 0.03029 0.46736 0.03792 C 0.47604 0.04462 0.48542 0.05156 0.4934 0.05896 C 0.50573 0.07075 0.51736 0.0837 0.53142 0.09225 C 0.53524 0.09457 0.53976 0.09457 0.54323 0.09711 C 0.55174 0.10405 0.56059 0.11191 0.56927 0.11838 C 0.57535 0.12278 0.58264 0.12509 0.58941 0.12809 C 0.59774 0.13133 0.60885 0.13988 0.61736 0.14474 C 0.6276 0.15006 0.63854 0.15214 0.64931 0.1563 C 0.66267 0.16162 0.67726 0.15792 0.69132 0.15861 C 0.75833 0.15699 0.78003 0.16116 0.82917 0.14705 C 0.83837 0.13942 0.85017 0.13965 0.8592 0.13272 C 0.8651 0.12809 0.86823 0.12347 0.875 0.12069 C 0.88542 0.1089 0.89948 0.10705 0.91319 0.10197 C 0.9151 0.10035 0.91719 0.09896 0.9191 0.09711 C 0.92049 0.09572 0.9217 0.09364 0.92309 0.09225 C 0.92691 0.08879 0.9349 0.08301 0.9349 0.08324 C 0.94705 0.0837 0.95903 0.08393 0.97101 0.08532 C 0.97743 0.08601 0.98108 0.09249 0.98698 0.0948 C 0.99931 0.09988 1.0125 0.10197 1.025 0.10659 C 1.03819 0.11746 1.05191 0.1163 1.06701 0.12069 C 1.07587 0.12786 1.08472 0.13041 1.09497 0.13272 C 1.10417 0.13988 1.1151 0.14335 1.125 0.14936 " pathEditMode="relative" rAng="0" ptsTypes="fffffffffffffffffffffffffffffffffffffffffA">
                                      <p:cBhvr>
                                        <p:cTn id="25" dur="5000" fill="hold"/>
                                        <p:tgtEl>
                                          <p:spTgt spid="22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0" y="-2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5" name="Picture 13" descr="untitled">
            <a:extLst>
              <a:ext uri="{FF2B5EF4-FFF2-40B4-BE49-F238E27FC236}">
                <a16:creationId xmlns:a16="http://schemas.microsoft.com/office/drawing/2014/main" id="{26324CB9-63E6-40B3-8A74-1BF51438E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CFF"/>
              </a:clrFrom>
              <a:clrTo>
                <a:srgbClr val="FD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3125" r="46875" b="67708"/>
          <a:stretch>
            <a:fillRect/>
          </a:stretch>
        </p:blipFill>
        <p:spPr bwMode="auto">
          <a:xfrm>
            <a:off x="-228600" y="-152400"/>
            <a:ext cx="1242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nha">
            <a:extLst>
              <a:ext uri="{FF2B5EF4-FFF2-40B4-BE49-F238E27FC236}">
                <a16:creationId xmlns:a16="http://schemas.microsoft.com/office/drawing/2014/main" id="{17E34116-9BF3-474D-80BA-0930CEB0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965" b="34801"/>
          <a:stretch>
            <a:fillRect/>
          </a:stretch>
        </p:blipFill>
        <p:spPr bwMode="auto">
          <a:xfrm>
            <a:off x="1524000" y="304801"/>
            <a:ext cx="1600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3" name="Picture 21" descr="nha1">
            <a:extLst>
              <a:ext uri="{FF2B5EF4-FFF2-40B4-BE49-F238E27FC236}">
                <a16:creationId xmlns:a16="http://schemas.microsoft.com/office/drawing/2014/main" id="{C1C2BF52-0B72-4D80-B634-65AB4BFC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7814"/>
            <a:ext cx="1143000" cy="9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8" name="Picture 26">
            <a:extLst>
              <a:ext uri="{FF2B5EF4-FFF2-40B4-BE49-F238E27FC236}">
                <a16:creationId xmlns:a16="http://schemas.microsoft.com/office/drawing/2014/main" id="{A160312D-89A8-466B-9975-43338FAD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06500"/>
            <a:ext cx="2438400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79" name="Picture 27" descr="wood_bar">
            <a:extLst>
              <a:ext uri="{FF2B5EF4-FFF2-40B4-BE49-F238E27FC236}">
                <a16:creationId xmlns:a16="http://schemas.microsoft.com/office/drawing/2014/main" id="{2DBEEADA-1D88-437D-9191-A0C7419B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0" name="Picture 28" descr="wood_bar">
            <a:extLst>
              <a:ext uri="{FF2B5EF4-FFF2-40B4-BE49-F238E27FC236}">
                <a16:creationId xmlns:a16="http://schemas.microsoft.com/office/drawing/2014/main" id="{3771DD4C-E0DB-464A-904C-B47D9C4FA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4384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1" name="Picture 29" descr="wood_bar">
            <a:extLst>
              <a:ext uri="{FF2B5EF4-FFF2-40B4-BE49-F238E27FC236}">
                <a16:creationId xmlns:a16="http://schemas.microsoft.com/office/drawing/2014/main" id="{2B9C5E68-42F0-40A8-8697-E0980CBB5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4384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2" name="Picture 30" descr="wood_bar">
            <a:extLst>
              <a:ext uri="{FF2B5EF4-FFF2-40B4-BE49-F238E27FC236}">
                <a16:creationId xmlns:a16="http://schemas.microsoft.com/office/drawing/2014/main" id="{2F10031B-4464-4098-B5B4-9FC09533D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3" name="Picture 31" descr="wood_bar">
            <a:extLst>
              <a:ext uri="{FF2B5EF4-FFF2-40B4-BE49-F238E27FC236}">
                <a16:creationId xmlns:a16="http://schemas.microsoft.com/office/drawing/2014/main" id="{14980811-13F6-4DC4-B960-F8374DB83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819400"/>
            <a:ext cx="16668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wood_bar">
            <a:extLst>
              <a:ext uri="{FF2B5EF4-FFF2-40B4-BE49-F238E27FC236}">
                <a16:creationId xmlns:a16="http://schemas.microsoft.com/office/drawing/2014/main" id="{C1AE3A8F-73A4-46C9-8809-76B1FC02A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5146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5" name="Picture 33" descr="wood_bar">
            <a:extLst>
              <a:ext uri="{FF2B5EF4-FFF2-40B4-BE49-F238E27FC236}">
                <a16:creationId xmlns:a16="http://schemas.microsoft.com/office/drawing/2014/main" id="{26E18740-F91E-4E15-8C7E-C83A65C0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026">
            <a:off x="4724401" y="2819401"/>
            <a:ext cx="885825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6" name="Picture 34" descr="top_roses_pink">
            <a:extLst>
              <a:ext uri="{FF2B5EF4-FFF2-40B4-BE49-F238E27FC236}">
                <a16:creationId xmlns:a16="http://schemas.microsoft.com/office/drawing/2014/main" id="{D28FAE0B-CC5D-4EB4-9EAE-2CEA03FB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642">
            <a:off x="5334001" y="2743200"/>
            <a:ext cx="855663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7" name="Picture 35" descr="top_roses_pink">
            <a:extLst>
              <a:ext uri="{FF2B5EF4-FFF2-40B4-BE49-F238E27FC236}">
                <a16:creationId xmlns:a16="http://schemas.microsoft.com/office/drawing/2014/main" id="{1145EFC9-51BE-43DC-9A20-DA359E3BE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110">
            <a:off x="1298575" y="2741613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8" name="Picture 36" descr="top_roses_pink">
            <a:extLst>
              <a:ext uri="{FF2B5EF4-FFF2-40B4-BE49-F238E27FC236}">
                <a16:creationId xmlns:a16="http://schemas.microsoft.com/office/drawing/2014/main" id="{2B962058-0710-47DE-B888-785773EA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849">
            <a:off x="9601200" y="25908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9" name="Picture 37" descr="top_roses_pink">
            <a:extLst>
              <a:ext uri="{FF2B5EF4-FFF2-40B4-BE49-F238E27FC236}">
                <a16:creationId xmlns:a16="http://schemas.microsoft.com/office/drawing/2014/main" id="{27919E02-8A09-4E01-8067-549227699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1737">
            <a:off x="8534400" y="2667000"/>
            <a:ext cx="1066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0" name="Picture 38" descr="top_roses_pink">
            <a:extLst>
              <a:ext uri="{FF2B5EF4-FFF2-40B4-BE49-F238E27FC236}">
                <a16:creationId xmlns:a16="http://schemas.microsoft.com/office/drawing/2014/main" id="{DB235AB7-48B7-432A-B883-ED5BBCE82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180">
            <a:off x="7848600" y="2667001"/>
            <a:ext cx="1066800" cy="30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1" name="Picture 39" descr="top_roses_pink">
            <a:extLst>
              <a:ext uri="{FF2B5EF4-FFF2-40B4-BE49-F238E27FC236}">
                <a16:creationId xmlns:a16="http://schemas.microsoft.com/office/drawing/2014/main" id="{541D2448-1089-4585-AA3E-CE219FF18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512">
            <a:off x="5715000" y="25908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2" name="Picture 40" descr="wood_bar">
            <a:extLst>
              <a:ext uri="{FF2B5EF4-FFF2-40B4-BE49-F238E27FC236}">
                <a16:creationId xmlns:a16="http://schemas.microsoft.com/office/drawing/2014/main" id="{F4FAFFB8-ADBD-41E2-851B-90ADE5E9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5146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3" name="Picture 41" descr="wood_bar">
            <a:extLst>
              <a:ext uri="{FF2B5EF4-FFF2-40B4-BE49-F238E27FC236}">
                <a16:creationId xmlns:a16="http://schemas.microsoft.com/office/drawing/2014/main" id="{97110BBE-CB78-4F16-AA4E-7C2B4FD9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4" name="Picture 42" descr="wood_bar">
            <a:extLst>
              <a:ext uri="{FF2B5EF4-FFF2-40B4-BE49-F238E27FC236}">
                <a16:creationId xmlns:a16="http://schemas.microsoft.com/office/drawing/2014/main" id="{4D594E03-313D-4386-9C07-AFC5E9504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362200"/>
            <a:ext cx="16668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5" name="Picture 43" descr="wood_bar">
            <a:extLst>
              <a:ext uri="{FF2B5EF4-FFF2-40B4-BE49-F238E27FC236}">
                <a16:creationId xmlns:a16="http://schemas.microsoft.com/office/drawing/2014/main" id="{EA33CEBF-02F0-4522-B566-C5436A49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026">
            <a:off x="9782176" y="2895601"/>
            <a:ext cx="885825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7" name="Picture 45" descr="wood_bar">
            <a:extLst>
              <a:ext uri="{FF2B5EF4-FFF2-40B4-BE49-F238E27FC236}">
                <a16:creationId xmlns:a16="http://schemas.microsoft.com/office/drawing/2014/main" id="{2E1D1E4D-A8DF-440F-8E61-53BD6882C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026">
            <a:off x="6626226" y="2819400"/>
            <a:ext cx="885825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8" name="Picture 46" descr="wood_bar">
            <a:extLst>
              <a:ext uri="{FF2B5EF4-FFF2-40B4-BE49-F238E27FC236}">
                <a16:creationId xmlns:a16="http://schemas.microsoft.com/office/drawing/2014/main" id="{E00A07DD-BBAF-4570-8ECC-F012D624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026">
            <a:off x="8534401" y="2819401"/>
            <a:ext cx="885825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9" name="Picture 47" descr="wood_bar">
            <a:extLst>
              <a:ext uri="{FF2B5EF4-FFF2-40B4-BE49-F238E27FC236}">
                <a16:creationId xmlns:a16="http://schemas.microsoft.com/office/drawing/2014/main" id="{B3A65FA1-26DC-41D0-B09B-D1EADC8F2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2370">
            <a:off x="8104982" y="2847182"/>
            <a:ext cx="885825" cy="1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0" name="Picture 48" descr="top_roses_pink">
            <a:extLst>
              <a:ext uri="{FF2B5EF4-FFF2-40B4-BE49-F238E27FC236}">
                <a16:creationId xmlns:a16="http://schemas.microsoft.com/office/drawing/2014/main" id="{9C480D77-18A4-48D3-AC4E-98F1E91D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849">
            <a:off x="6781800" y="27432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3" name="Picture 51" descr="top_roses_pink">
            <a:extLst>
              <a:ext uri="{FF2B5EF4-FFF2-40B4-BE49-F238E27FC236}">
                <a16:creationId xmlns:a16="http://schemas.microsoft.com/office/drawing/2014/main" id="{89B685C1-DA36-4CE7-B5A2-1C39F1F1D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849">
            <a:off x="6477000" y="25146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4" name="Picture 52" descr="top_roses_pink">
            <a:extLst>
              <a:ext uri="{FF2B5EF4-FFF2-40B4-BE49-F238E27FC236}">
                <a16:creationId xmlns:a16="http://schemas.microsoft.com/office/drawing/2014/main" id="{46923488-ADA3-439D-A78E-9DD5C29F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1849">
            <a:off x="4648200" y="2590800"/>
            <a:ext cx="1066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6" name="Picture 54" descr="wood_bar">
            <a:extLst>
              <a:ext uri="{FF2B5EF4-FFF2-40B4-BE49-F238E27FC236}">
                <a16:creationId xmlns:a16="http://schemas.microsoft.com/office/drawing/2014/main" id="{BEB1DEF8-44B0-48A4-B4FC-7AEDF7BBF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7626">
            <a:off x="10136982" y="2945607"/>
            <a:ext cx="885825" cy="1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7" name="Picture 55" descr="nha1">
            <a:extLst>
              <a:ext uri="{FF2B5EF4-FFF2-40B4-BE49-F238E27FC236}">
                <a16:creationId xmlns:a16="http://schemas.microsoft.com/office/drawing/2014/main" id="{29EB1332-663C-4EDA-9CA0-730FC58C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1"/>
            <a:ext cx="22098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0" name="Picture 68" descr="wall_vines2end">
            <a:extLst>
              <a:ext uri="{FF2B5EF4-FFF2-40B4-BE49-F238E27FC236}">
                <a16:creationId xmlns:a16="http://schemas.microsoft.com/office/drawing/2014/main" id="{A022C740-9920-41E7-8718-F942803B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1" name="Picture 69" descr="wall_vines2end">
            <a:extLst>
              <a:ext uri="{FF2B5EF4-FFF2-40B4-BE49-F238E27FC236}">
                <a16:creationId xmlns:a16="http://schemas.microsoft.com/office/drawing/2014/main" id="{BD192FE6-FF56-41D6-81B6-DF2D6E22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2" name="Picture 70" descr="nha">
            <a:extLst>
              <a:ext uri="{FF2B5EF4-FFF2-40B4-BE49-F238E27FC236}">
                <a16:creationId xmlns:a16="http://schemas.microsoft.com/office/drawing/2014/main" id="{1D97A9B8-36F4-4A8C-ACBD-B28208BE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965" b="34801"/>
          <a:stretch>
            <a:fillRect/>
          </a:stretch>
        </p:blipFill>
        <p:spPr bwMode="auto">
          <a:xfrm>
            <a:off x="3429000" y="1"/>
            <a:ext cx="1600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3" name="Picture 71" descr="wall_vines2end">
            <a:extLst>
              <a:ext uri="{FF2B5EF4-FFF2-40B4-BE49-F238E27FC236}">
                <a16:creationId xmlns:a16="http://schemas.microsoft.com/office/drawing/2014/main" id="{0F7C4346-3048-49D2-B3C7-3CBB3E624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86200"/>
            <a:ext cx="1905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24" name="Picture 72" descr="wall_vines2end">
            <a:extLst>
              <a:ext uri="{FF2B5EF4-FFF2-40B4-BE49-F238E27FC236}">
                <a16:creationId xmlns:a16="http://schemas.microsoft.com/office/drawing/2014/main" id="{683BDF9E-4BAD-41EF-9FB9-9EB36902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25" name="Group 73">
            <a:extLst>
              <a:ext uri="{FF2B5EF4-FFF2-40B4-BE49-F238E27FC236}">
                <a16:creationId xmlns:a16="http://schemas.microsoft.com/office/drawing/2014/main" id="{8622FD4A-C2D8-4BEC-8A09-3B1A4A0FF0A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448800" cy="5029200"/>
            <a:chOff x="-96" y="-144"/>
            <a:chExt cx="5952" cy="4968"/>
          </a:xfrm>
        </p:grpSpPr>
        <p:pic>
          <p:nvPicPr>
            <p:cNvPr id="23626" name="Picture 74" descr="binh sy">
              <a:extLst>
                <a:ext uri="{FF2B5EF4-FFF2-40B4-BE49-F238E27FC236}">
                  <a16:creationId xmlns:a16="http://schemas.microsoft.com/office/drawing/2014/main" id="{40945949-11A7-4032-B2F0-7AD4F158F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200"/>
              <a:ext cx="5952" cy="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27" name="Picture 75" descr="binh sy 1">
              <a:extLst>
                <a:ext uri="{FF2B5EF4-FFF2-40B4-BE49-F238E27FC236}">
                  <a16:creationId xmlns:a16="http://schemas.microsoft.com/office/drawing/2014/main" id="{DE3B4726-696E-4692-97B8-FBE4B1356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-144"/>
              <a:ext cx="5760" cy="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628" name="Picture 76" descr="wall_vines2end">
            <a:extLst>
              <a:ext uri="{FF2B5EF4-FFF2-40B4-BE49-F238E27FC236}">
                <a16:creationId xmlns:a16="http://schemas.microsoft.com/office/drawing/2014/main" id="{C7B27804-7C5D-4987-92B2-7B2BC1AC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38800"/>
            <a:ext cx="17526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29" name="Group 77">
            <a:extLst>
              <a:ext uri="{FF2B5EF4-FFF2-40B4-BE49-F238E27FC236}">
                <a16:creationId xmlns:a16="http://schemas.microsoft.com/office/drawing/2014/main" id="{CE50A802-0BD0-46B9-B6CD-30C2421F8C6E}"/>
              </a:ext>
            </a:extLst>
          </p:cNvPr>
          <p:cNvGrpSpPr>
            <a:grpSpLocks/>
          </p:cNvGrpSpPr>
          <p:nvPr/>
        </p:nvGrpSpPr>
        <p:grpSpPr bwMode="auto">
          <a:xfrm>
            <a:off x="3810001" y="1371600"/>
            <a:ext cx="1768475" cy="5486400"/>
            <a:chOff x="1814" y="1248"/>
            <a:chExt cx="1114" cy="3264"/>
          </a:xfrm>
        </p:grpSpPr>
        <p:pic>
          <p:nvPicPr>
            <p:cNvPr id="23630" name="Picture 78" descr="guom">
              <a:extLst>
                <a:ext uri="{FF2B5EF4-FFF2-40B4-BE49-F238E27FC236}">
                  <a16:creationId xmlns:a16="http://schemas.microsoft.com/office/drawing/2014/main" id="{7D9F70BE-8811-447F-8D8F-81549E512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573620" flipH="1">
              <a:off x="1126" y="1936"/>
              <a:ext cx="2352" cy="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631" name="Picture 79" descr="tay tuong">
              <a:extLst>
                <a:ext uri="{FF2B5EF4-FFF2-40B4-BE49-F238E27FC236}">
                  <a16:creationId xmlns:a16="http://schemas.microsoft.com/office/drawing/2014/main" id="{A819C5CE-6E59-4309-BE29-865E301AD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1116">
              <a:off x="2166" y="2736"/>
              <a:ext cx="762" cy="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634" name="Picture 82" descr="wall_vines2end">
            <a:extLst>
              <a:ext uri="{FF2B5EF4-FFF2-40B4-BE49-F238E27FC236}">
                <a16:creationId xmlns:a16="http://schemas.microsoft.com/office/drawing/2014/main" id="{14E06EE5-D8DD-45D9-9AA3-CC882D504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1066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35" name="Picture 83" descr="minh tuong">
            <a:extLst>
              <a:ext uri="{FF2B5EF4-FFF2-40B4-BE49-F238E27FC236}">
                <a16:creationId xmlns:a16="http://schemas.microsoft.com/office/drawing/2014/main" id="{FB4B9266-AFFD-4442-9BAA-9DBE59353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29527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2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66667E-6 4.44444E-6 L -0.00104 0.0333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3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18" name="Picture 42" descr="anh dong 131">
            <a:extLst>
              <a:ext uri="{FF2B5EF4-FFF2-40B4-BE49-F238E27FC236}">
                <a16:creationId xmlns:a16="http://schemas.microsoft.com/office/drawing/2014/main" id="{A5075531-20A6-4063-A0BA-110C29FAF5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590800"/>
            <a:ext cx="9144000" cy="94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anh dong 131">
            <a:extLst>
              <a:ext uri="{FF2B5EF4-FFF2-40B4-BE49-F238E27FC236}">
                <a16:creationId xmlns:a16="http://schemas.microsoft.com/office/drawing/2014/main" id="{4358F1A3-0DFC-4A77-A6E5-4FDB247331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0800"/>
            <a:ext cx="12192000" cy="944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nen1">
            <a:extLst>
              <a:ext uri="{FF2B5EF4-FFF2-40B4-BE49-F238E27FC236}">
                <a16:creationId xmlns:a16="http://schemas.microsoft.com/office/drawing/2014/main" id="{394DDDA0-88C8-4A6F-991F-3AC322F05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>
            <a:fillRect/>
          </a:stretch>
        </p:blipFill>
        <p:spPr bwMode="auto">
          <a:xfrm>
            <a:off x="1524000" y="-990600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3" name="Picture 17" descr="song">
            <a:extLst>
              <a:ext uri="{FF2B5EF4-FFF2-40B4-BE49-F238E27FC236}">
                <a16:creationId xmlns:a16="http://schemas.microsoft.com/office/drawing/2014/main" id="{33147637-D899-4006-9CD8-B1974603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257800"/>
            <a:ext cx="1676400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song">
            <a:extLst>
              <a:ext uri="{FF2B5EF4-FFF2-40B4-BE49-F238E27FC236}">
                <a16:creationId xmlns:a16="http://schemas.microsoft.com/office/drawing/2014/main" id="{602BE997-9AEB-47BD-AC42-C2603F31F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1"/>
            <a:ext cx="16002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19" descr="song 1">
            <a:extLst>
              <a:ext uri="{FF2B5EF4-FFF2-40B4-BE49-F238E27FC236}">
                <a16:creationId xmlns:a16="http://schemas.microsoft.com/office/drawing/2014/main" id="{C270531E-F092-4AD3-851C-0DB7E7817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10668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song 1">
            <a:extLst>
              <a:ext uri="{FF2B5EF4-FFF2-40B4-BE49-F238E27FC236}">
                <a16:creationId xmlns:a16="http://schemas.microsoft.com/office/drawing/2014/main" id="{C7D04090-36E4-47EE-9FF9-19D1A77E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10201"/>
            <a:ext cx="990600" cy="3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1" descr="song">
            <a:extLst>
              <a:ext uri="{FF2B5EF4-FFF2-40B4-BE49-F238E27FC236}">
                <a16:creationId xmlns:a16="http://schemas.microsoft.com/office/drawing/2014/main" id="{183093D8-9E52-46E6-B771-0EDDC19C5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724401"/>
            <a:ext cx="16002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 descr="song">
            <a:extLst>
              <a:ext uri="{FF2B5EF4-FFF2-40B4-BE49-F238E27FC236}">
                <a16:creationId xmlns:a16="http://schemas.microsoft.com/office/drawing/2014/main" id="{D8300744-28C8-457E-B140-489462C6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257801"/>
            <a:ext cx="16002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9" name="Picture 23" descr="song">
            <a:extLst>
              <a:ext uri="{FF2B5EF4-FFF2-40B4-BE49-F238E27FC236}">
                <a16:creationId xmlns:a16="http://schemas.microsoft.com/office/drawing/2014/main" id="{D7895A00-8592-4177-B021-5FF43DF6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16002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0" name="Picture 24" descr="song">
            <a:extLst>
              <a:ext uri="{FF2B5EF4-FFF2-40B4-BE49-F238E27FC236}">
                <a16:creationId xmlns:a16="http://schemas.microsoft.com/office/drawing/2014/main" id="{1B5CAB92-1A52-4871-85B7-A56AC3D8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429000"/>
            <a:ext cx="16002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1" name="Picture 25" descr="song">
            <a:extLst>
              <a:ext uri="{FF2B5EF4-FFF2-40B4-BE49-F238E27FC236}">
                <a16:creationId xmlns:a16="http://schemas.microsoft.com/office/drawing/2014/main" id="{E0CD4265-C2A2-4C91-B09B-678257313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95601"/>
            <a:ext cx="16002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2" name="Picture 26" descr="song">
            <a:extLst>
              <a:ext uri="{FF2B5EF4-FFF2-40B4-BE49-F238E27FC236}">
                <a16:creationId xmlns:a16="http://schemas.microsoft.com/office/drawing/2014/main" id="{7E84E68D-9BC7-4C89-B2C5-3840381B7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09801"/>
            <a:ext cx="1600200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3" name="Picture 27" descr="song">
            <a:extLst>
              <a:ext uri="{FF2B5EF4-FFF2-40B4-BE49-F238E27FC236}">
                <a16:creationId xmlns:a16="http://schemas.microsoft.com/office/drawing/2014/main" id="{F779D303-B0D1-404B-B2B2-BDA4EC456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6019801"/>
            <a:ext cx="22574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4" name="Picture 28" descr="song">
            <a:extLst>
              <a:ext uri="{FF2B5EF4-FFF2-40B4-BE49-F238E27FC236}">
                <a16:creationId xmlns:a16="http://schemas.microsoft.com/office/drawing/2014/main" id="{130D2EAF-9EF3-46FF-8395-D1F6B4D1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5000"/>
            <a:ext cx="1600200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5" name="Picture 29" descr="song">
            <a:extLst>
              <a:ext uri="{FF2B5EF4-FFF2-40B4-BE49-F238E27FC236}">
                <a16:creationId xmlns:a16="http://schemas.microsoft.com/office/drawing/2014/main" id="{09C4233B-41C6-47FA-9769-C27833127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4400"/>
            <a:ext cx="1600200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6" name="Picture 30" descr="11">
            <a:extLst>
              <a:ext uri="{FF2B5EF4-FFF2-40B4-BE49-F238E27FC236}">
                <a16:creationId xmlns:a16="http://schemas.microsoft.com/office/drawing/2014/main" id="{2E0FACE7-AC1E-405E-93D0-564D42300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3" t="72333" r="12296"/>
          <a:stretch>
            <a:fillRect/>
          </a:stretch>
        </p:blipFill>
        <p:spPr bwMode="auto">
          <a:xfrm>
            <a:off x="1752599" y="1371601"/>
            <a:ext cx="10594609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8" name="Picture 32" descr="nua luoi 2">
            <a:extLst>
              <a:ext uri="{FF2B5EF4-FFF2-40B4-BE49-F238E27FC236}">
                <a16:creationId xmlns:a16="http://schemas.microsoft.com/office/drawing/2014/main" id="{32882BA2-5684-42AF-9F28-3736F60B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4803">
            <a:off x="4168775" y="4868863"/>
            <a:ext cx="11887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9" name="Picture 33" descr="tay sua">
            <a:extLst>
              <a:ext uri="{FF2B5EF4-FFF2-40B4-BE49-F238E27FC236}">
                <a16:creationId xmlns:a16="http://schemas.microsoft.com/office/drawing/2014/main" id="{8A08D03A-BFEF-4001-AB30-265D2B775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723">
            <a:off x="4649788" y="2838450"/>
            <a:ext cx="838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1" name="Picture 35" descr="guom">
            <a:extLst>
              <a:ext uri="{FF2B5EF4-FFF2-40B4-BE49-F238E27FC236}">
                <a16:creationId xmlns:a16="http://schemas.microsoft.com/office/drawing/2014/main" id="{5F3EA6E3-9F26-4910-A710-9926B554C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6291" flipH="1">
            <a:off x="6629400" y="4648201"/>
            <a:ext cx="2209800" cy="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5" name="Picture 39" descr="nguoi 1">
            <a:extLst>
              <a:ext uri="{FF2B5EF4-FFF2-40B4-BE49-F238E27FC236}">
                <a16:creationId xmlns:a16="http://schemas.microsoft.com/office/drawing/2014/main" id="{5F23F29D-38B7-4988-A1FE-8440C4E8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05001"/>
            <a:ext cx="1905000" cy="180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6" name="Picture 40" descr="guom">
            <a:extLst>
              <a:ext uri="{FF2B5EF4-FFF2-40B4-BE49-F238E27FC236}">
                <a16:creationId xmlns:a16="http://schemas.microsoft.com/office/drawing/2014/main" id="{A11FD5D5-9181-49F8-A19B-CE587E75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6291" flipH="1">
            <a:off x="3276600" y="2133601"/>
            <a:ext cx="1582738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7" name="Picture 41" descr="dau nguoi 1">
            <a:extLst>
              <a:ext uri="{FF2B5EF4-FFF2-40B4-BE49-F238E27FC236}">
                <a16:creationId xmlns:a16="http://schemas.microsoft.com/office/drawing/2014/main" id="{EA78A1AE-0BD7-4F90-B069-F44AD559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24000"/>
            <a:ext cx="685800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19" name="Picture 43" descr="nen1">
            <a:extLst>
              <a:ext uri="{FF2B5EF4-FFF2-40B4-BE49-F238E27FC236}">
                <a16:creationId xmlns:a16="http://schemas.microsoft.com/office/drawing/2014/main" id="{ECBB5AF4-7634-4EC0-888E-67FC4EB2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>
            <a:fillRect/>
          </a:stretch>
        </p:blipFill>
        <p:spPr bwMode="auto">
          <a:xfrm>
            <a:off x="1524000" y="-990600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0" name="Picture 44" descr="nen1">
            <a:extLst>
              <a:ext uri="{FF2B5EF4-FFF2-40B4-BE49-F238E27FC236}">
                <a16:creationId xmlns:a16="http://schemas.microsoft.com/office/drawing/2014/main" id="{156755E6-D8CB-44A2-8E7D-92CB7DC2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00"/>
          <a:stretch>
            <a:fillRect/>
          </a:stretch>
        </p:blipFill>
        <p:spPr bwMode="auto">
          <a:xfrm>
            <a:off x="-1" y="-1143001"/>
            <a:ext cx="12191999" cy="25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2" name="Picture 46" descr="ong gia 2">
            <a:extLst>
              <a:ext uri="{FF2B5EF4-FFF2-40B4-BE49-F238E27FC236}">
                <a16:creationId xmlns:a16="http://schemas.microsoft.com/office/drawing/2014/main" id="{862F10ED-4A7D-4AC0-B923-CE7814AF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"/>
            <a:ext cx="170497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4" name="Picture 48" descr="ong gia quy">
            <a:extLst>
              <a:ext uri="{FF2B5EF4-FFF2-40B4-BE49-F238E27FC236}">
                <a16:creationId xmlns:a16="http://schemas.microsoft.com/office/drawing/2014/main" id="{7661D2FE-E171-4E81-99AC-ED4153710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914400"/>
            <a:ext cx="193357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5" name="Picture 49" descr="dau">
            <a:extLst>
              <a:ext uri="{FF2B5EF4-FFF2-40B4-BE49-F238E27FC236}">
                <a16:creationId xmlns:a16="http://schemas.microsoft.com/office/drawing/2014/main" id="{FD7606CA-C36B-476D-8770-9698646D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0"/>
            <a:ext cx="97948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6" name="Picture 50" descr="song">
            <a:extLst>
              <a:ext uri="{FF2B5EF4-FFF2-40B4-BE49-F238E27FC236}">
                <a16:creationId xmlns:a16="http://schemas.microsoft.com/office/drawing/2014/main" id="{92F3C521-DABA-4C95-AF17-0F277DC3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388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7" name="Picture 51" descr="song">
            <a:extLst>
              <a:ext uri="{FF2B5EF4-FFF2-40B4-BE49-F238E27FC236}">
                <a16:creationId xmlns:a16="http://schemas.microsoft.com/office/drawing/2014/main" id="{DAB84EF4-061E-47A4-949B-487774321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8" name="Picture 52" descr="song">
            <a:extLst>
              <a:ext uri="{FF2B5EF4-FFF2-40B4-BE49-F238E27FC236}">
                <a16:creationId xmlns:a16="http://schemas.microsoft.com/office/drawing/2014/main" id="{2E0B6A92-477C-4F8A-BD3B-4DD3DD53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00600"/>
            <a:ext cx="21336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29" name="Picture 53" descr="song">
            <a:extLst>
              <a:ext uri="{FF2B5EF4-FFF2-40B4-BE49-F238E27FC236}">
                <a16:creationId xmlns:a16="http://schemas.microsoft.com/office/drawing/2014/main" id="{B7D8D2F2-AF03-4FFE-BD0E-BA27C8F3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376738"/>
            <a:ext cx="1981200" cy="4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0" name="Picture 54" descr="song">
            <a:extLst>
              <a:ext uri="{FF2B5EF4-FFF2-40B4-BE49-F238E27FC236}">
                <a16:creationId xmlns:a16="http://schemas.microsoft.com/office/drawing/2014/main" id="{0931099D-63A5-4EF9-99A7-C0E85F96E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47800"/>
            <a:ext cx="1600200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31" name="Picture 55" descr="song">
            <a:extLst>
              <a:ext uri="{FF2B5EF4-FFF2-40B4-BE49-F238E27FC236}">
                <a16:creationId xmlns:a16="http://schemas.microsoft.com/office/drawing/2014/main" id="{4A8E9EC8-E659-42A4-A9E1-94EDEF10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1600200" cy="32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2107E-7 C -0.00052 0.0201 -0.00087 0.0402 1.94444E-6 0.05407 C 0.00087 0.06793 0.00764 0.07024 0.00538 0.08272 C 0.00313 0.09519 -0.01042 0.12246 -0.01354 0.12962 " pathEditMode="relative" ptsTypes="aaaA">
                                      <p:cBhvr>
                                        <p:cTn id="9" dur="50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14" dur="5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00417 1.11111E-6 L 0 0.043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1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0 0.04306 L 0.00417 0.019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8.33333E-7 1.48148E-6 L -0.01406 -0.03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" y="-1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8" presetClass="exit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24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4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300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417 0.00046 L 0 0.008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3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4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47" dur="5000" fill="hold"/>
                                        <p:tgtEl>
                                          <p:spTgt spid="24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4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8"/>
                                            </p:cond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52" dur="5000" fill="hold"/>
                                        <p:tgtEl>
                                          <p:spTgt spid="24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4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57" dur="5000" fill="hold"/>
                                        <p:tgtEl>
                                          <p:spTgt spid="24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8"/>
                                            </p:cond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62" dur="5000" fill="hold"/>
                                        <p:tgtEl>
                                          <p:spTgt spid="24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4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0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67" dur="5000" fill="hold"/>
                                        <p:tgtEl>
                                          <p:spTgt spid="24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6"/>
                                            </p:cond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46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72" presetID="4" presetClass="exit" presetSubtype="16" fill="hold" nodeType="after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24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82" presetID="56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0.0111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4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2 0.05245 C -0.04775 0.05776 -0.06563 0.06331 -0.06528 0.07301 C -0.06476 0.08272 -0.025 0.09542 -0.02674 0.10998 C -0.02848 0.12477 -0.06667 0.15365 -0.075 0.16104 " pathEditMode="relative" rAng="0" ptsTypes="aaaA">
                                      <p:cBhvr>
                                        <p:cTn id="85" dur="5000" fill="hold"/>
                                        <p:tgtEl>
                                          <p:spTgt spid="24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543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4"/>
                                            </p:cond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0" name="Rectangle 30">
            <a:extLst>
              <a:ext uri="{FF2B5EF4-FFF2-40B4-BE49-F238E27FC236}">
                <a16:creationId xmlns:a16="http://schemas.microsoft.com/office/drawing/2014/main" id="{8792F47D-D917-4D4A-BDBA-33A134199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162800"/>
          </a:xfrm>
          <a:prstGeom prst="rect">
            <a:avLst/>
          </a:prstGeom>
          <a:solidFill>
            <a:srgbClr val="99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22" name="Picture 2" descr="da">
            <a:extLst>
              <a:ext uri="{FF2B5EF4-FFF2-40B4-BE49-F238E27FC236}">
                <a16:creationId xmlns:a16="http://schemas.microsoft.com/office/drawing/2014/main" id="{ABFB1F8B-FD02-41B1-96EA-29E5BD6C7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0480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da">
            <a:extLst>
              <a:ext uri="{FF2B5EF4-FFF2-40B4-BE49-F238E27FC236}">
                <a16:creationId xmlns:a16="http://schemas.microsoft.com/office/drawing/2014/main" id="{2F9F513A-89EE-4B92-8013-A5B89A974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4114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da">
            <a:extLst>
              <a:ext uri="{FF2B5EF4-FFF2-40B4-BE49-F238E27FC236}">
                <a16:creationId xmlns:a16="http://schemas.microsoft.com/office/drawing/2014/main" id="{B3D2E04E-1D0F-4D8E-94F5-C6B8CBAA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343400"/>
            <a:ext cx="4114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da">
            <a:extLst>
              <a:ext uri="{FF2B5EF4-FFF2-40B4-BE49-F238E27FC236}">
                <a16:creationId xmlns:a16="http://schemas.microsoft.com/office/drawing/2014/main" id="{46241F3B-E332-45C6-B6A7-DFCAF6CFC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da">
            <a:extLst>
              <a:ext uri="{FF2B5EF4-FFF2-40B4-BE49-F238E27FC236}">
                <a16:creationId xmlns:a16="http://schemas.microsoft.com/office/drawing/2014/main" id="{2BEDBE85-6E29-495A-A8EF-C67AF261D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292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 descr="da">
            <a:extLst>
              <a:ext uri="{FF2B5EF4-FFF2-40B4-BE49-F238E27FC236}">
                <a16:creationId xmlns:a16="http://schemas.microsoft.com/office/drawing/2014/main" id="{DACC8A4A-E937-4FBE-8595-CEB7B685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242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da">
            <a:extLst>
              <a:ext uri="{FF2B5EF4-FFF2-40B4-BE49-F238E27FC236}">
                <a16:creationId xmlns:a16="http://schemas.microsoft.com/office/drawing/2014/main" id="{9B9317F3-CA2A-4AF2-B782-906B739E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8893">
            <a:off x="4648200" y="2706688"/>
            <a:ext cx="1676400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da">
            <a:extLst>
              <a:ext uri="{FF2B5EF4-FFF2-40B4-BE49-F238E27FC236}">
                <a16:creationId xmlns:a16="http://schemas.microsoft.com/office/drawing/2014/main" id="{4B9CB358-E75F-455B-8C8E-632E3ADA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3352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9" name="Picture 19" descr="linh">
            <a:extLst>
              <a:ext uri="{FF2B5EF4-FFF2-40B4-BE49-F238E27FC236}">
                <a16:creationId xmlns:a16="http://schemas.microsoft.com/office/drawing/2014/main" id="{F146C769-D0B1-4873-82E8-5F16693F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7400" y="4419601"/>
            <a:ext cx="50292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9" name="Picture 29" descr="da">
            <a:extLst>
              <a:ext uri="{FF2B5EF4-FFF2-40B4-BE49-F238E27FC236}">
                <a16:creationId xmlns:a16="http://schemas.microsoft.com/office/drawing/2014/main" id="{0F7A9EF6-9D58-4F60-A875-1E72EF10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571">
            <a:off x="7924800" y="-762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2" name="Picture 62" descr="nha">
            <a:extLst>
              <a:ext uri="{FF2B5EF4-FFF2-40B4-BE49-F238E27FC236}">
                <a16:creationId xmlns:a16="http://schemas.microsoft.com/office/drawing/2014/main" id="{1B631D82-94A3-4EB1-80FF-46058C79D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965" b="34801"/>
          <a:stretch>
            <a:fillRect/>
          </a:stretch>
        </p:blipFill>
        <p:spPr bwMode="auto">
          <a:xfrm>
            <a:off x="1828800" y="1066801"/>
            <a:ext cx="1600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3" name="Picture 63" descr="wall_vines2end">
            <a:extLst>
              <a:ext uri="{FF2B5EF4-FFF2-40B4-BE49-F238E27FC236}">
                <a16:creationId xmlns:a16="http://schemas.microsoft.com/office/drawing/2014/main" id="{05747EAC-1892-488E-9286-7560A95A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4" name="Picture 64" descr="wall_vines2end">
            <a:extLst>
              <a:ext uri="{FF2B5EF4-FFF2-40B4-BE49-F238E27FC236}">
                <a16:creationId xmlns:a16="http://schemas.microsoft.com/office/drawing/2014/main" id="{4EDC27B4-6835-4B58-B562-F95DFA02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5" name="Picture 65" descr="wall_vines2end">
            <a:extLst>
              <a:ext uri="{FF2B5EF4-FFF2-40B4-BE49-F238E27FC236}">
                <a16:creationId xmlns:a16="http://schemas.microsoft.com/office/drawing/2014/main" id="{D8CA63DA-D8BB-46F1-BBEF-70AE2F4C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057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7" name="Picture 67" descr="nha1">
            <a:extLst>
              <a:ext uri="{FF2B5EF4-FFF2-40B4-BE49-F238E27FC236}">
                <a16:creationId xmlns:a16="http://schemas.microsoft.com/office/drawing/2014/main" id="{087E82C7-3FAC-4BA9-95CA-1EF7F5723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066801"/>
            <a:ext cx="2209800" cy="164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6" name="Picture 86" descr="giac 5">
            <a:extLst>
              <a:ext uri="{FF2B5EF4-FFF2-40B4-BE49-F238E27FC236}">
                <a16:creationId xmlns:a16="http://schemas.microsoft.com/office/drawing/2014/main" id="{4A8BCFD0-5FBA-49BD-B32F-2AFD4B27B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1"/>
            <a:ext cx="51054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7" name="Picture 87" descr="giac 3">
            <a:extLst>
              <a:ext uri="{FF2B5EF4-FFF2-40B4-BE49-F238E27FC236}">
                <a16:creationId xmlns:a16="http://schemas.microsoft.com/office/drawing/2014/main" id="{885C3BF9-51FE-451D-BC15-39D040C4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738688"/>
            <a:ext cx="3619500" cy="14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8" name="Picture 88" descr="giac 3">
            <a:extLst>
              <a:ext uri="{FF2B5EF4-FFF2-40B4-BE49-F238E27FC236}">
                <a16:creationId xmlns:a16="http://schemas.microsoft.com/office/drawing/2014/main" id="{D751D945-94D2-49F0-A026-0A62A3C7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3352801"/>
            <a:ext cx="43053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9" name="Picture 89" descr="giac 2">
            <a:extLst>
              <a:ext uri="{FF2B5EF4-FFF2-40B4-BE49-F238E27FC236}">
                <a16:creationId xmlns:a16="http://schemas.microsoft.com/office/drawing/2014/main" id="{3900917E-C211-4280-8707-7777A95F8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2552" flipH="1">
            <a:off x="5486400" y="3733800"/>
            <a:ext cx="17907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0" name="Picture 90" descr="giac 1">
            <a:extLst>
              <a:ext uri="{FF2B5EF4-FFF2-40B4-BE49-F238E27FC236}">
                <a16:creationId xmlns:a16="http://schemas.microsoft.com/office/drawing/2014/main" id="{CF7D2071-0F84-4AEC-BFD6-50A7C382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819401"/>
            <a:ext cx="3200400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1" name="Picture 91" descr="lua chay">
            <a:extLst>
              <a:ext uri="{FF2B5EF4-FFF2-40B4-BE49-F238E27FC236}">
                <a16:creationId xmlns:a16="http://schemas.microsoft.com/office/drawing/2014/main" id="{872CDB16-792B-4A96-8374-D9BA5952D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1752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7" name="Picture 97" descr="wall_vines2end">
            <a:extLst>
              <a:ext uri="{FF2B5EF4-FFF2-40B4-BE49-F238E27FC236}">
                <a16:creationId xmlns:a16="http://schemas.microsoft.com/office/drawing/2014/main" id="{7C704B31-9E1E-471B-8FFF-9BC6721F8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8" name="Picture 98" descr="wall_vines2end">
            <a:extLst>
              <a:ext uri="{FF2B5EF4-FFF2-40B4-BE49-F238E27FC236}">
                <a16:creationId xmlns:a16="http://schemas.microsoft.com/office/drawing/2014/main" id="{850338DB-DB44-4796-BA2B-243962B80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9" name="Picture 99" descr="nha">
            <a:extLst>
              <a:ext uri="{FF2B5EF4-FFF2-40B4-BE49-F238E27FC236}">
                <a16:creationId xmlns:a16="http://schemas.microsoft.com/office/drawing/2014/main" id="{7DD21EBD-63AA-4F1C-B1EE-D146E1D3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965" b="34801"/>
          <a:stretch>
            <a:fillRect/>
          </a:stretch>
        </p:blipFill>
        <p:spPr bwMode="auto">
          <a:xfrm>
            <a:off x="4724400" y="1"/>
            <a:ext cx="160020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8" name="Picture 138" descr="lua chay">
            <a:extLst>
              <a:ext uri="{FF2B5EF4-FFF2-40B4-BE49-F238E27FC236}">
                <a16:creationId xmlns:a16="http://schemas.microsoft.com/office/drawing/2014/main" id="{2701E73F-DC71-4525-A72A-75BF7AD7A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1752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9" name="Picture 139" descr="lua chay">
            <a:extLst>
              <a:ext uri="{FF2B5EF4-FFF2-40B4-BE49-F238E27FC236}">
                <a16:creationId xmlns:a16="http://schemas.microsoft.com/office/drawing/2014/main" id="{F74F47C1-4EB0-4F3A-89BC-912B727A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43400"/>
            <a:ext cx="1752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2" name="Picture 142" descr="wall_vines2end">
            <a:extLst>
              <a:ext uri="{FF2B5EF4-FFF2-40B4-BE49-F238E27FC236}">
                <a16:creationId xmlns:a16="http://schemas.microsoft.com/office/drawing/2014/main" id="{2793FC58-99D5-4991-8301-FDA89E5D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3" name="Picture 143" descr="wall_vines2end">
            <a:extLst>
              <a:ext uri="{FF2B5EF4-FFF2-40B4-BE49-F238E27FC236}">
                <a16:creationId xmlns:a16="http://schemas.microsoft.com/office/drawing/2014/main" id="{711DDA5B-BCB8-4825-8374-3689F6D77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524000"/>
            <a:ext cx="1066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4" name="Picture 144" descr="wall_vines2end">
            <a:extLst>
              <a:ext uri="{FF2B5EF4-FFF2-40B4-BE49-F238E27FC236}">
                <a16:creationId xmlns:a16="http://schemas.microsoft.com/office/drawing/2014/main" id="{A14AD92F-298A-4CF2-A926-D5955A99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867400"/>
            <a:ext cx="20574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5" name="Picture 145" descr="wall_vines2end">
            <a:extLst>
              <a:ext uri="{FF2B5EF4-FFF2-40B4-BE49-F238E27FC236}">
                <a16:creationId xmlns:a16="http://schemas.microsoft.com/office/drawing/2014/main" id="{83C3A0BB-F9C6-4011-90A0-BA7B2665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2057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6" name="Picture 146" descr="lua chay">
            <a:extLst>
              <a:ext uri="{FF2B5EF4-FFF2-40B4-BE49-F238E27FC236}">
                <a16:creationId xmlns:a16="http://schemas.microsoft.com/office/drawing/2014/main" id="{B344A632-5AA0-47E7-B546-B64C4C9BE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419600"/>
            <a:ext cx="2209800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7" name="Picture 147" descr="ngua">
            <a:extLst>
              <a:ext uri="{FF2B5EF4-FFF2-40B4-BE49-F238E27FC236}">
                <a16:creationId xmlns:a16="http://schemas.microsoft.com/office/drawing/2014/main" id="{8920A4C2-7625-4811-A855-4CAFFB35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838201"/>
            <a:ext cx="3200400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9" name="Picture 149" descr="ngua">
            <a:extLst>
              <a:ext uri="{FF2B5EF4-FFF2-40B4-BE49-F238E27FC236}">
                <a16:creationId xmlns:a16="http://schemas.microsoft.com/office/drawing/2014/main" id="{60C3E744-854B-48B9-AFC8-979249206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2667001"/>
            <a:ext cx="3200400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0" name="Picture 150" descr="linh 2">
            <a:extLst>
              <a:ext uri="{FF2B5EF4-FFF2-40B4-BE49-F238E27FC236}">
                <a16:creationId xmlns:a16="http://schemas.microsoft.com/office/drawing/2014/main" id="{FA4BB439-E07E-45EC-92E0-60169823A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2895601"/>
            <a:ext cx="3429000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457E-6 L 0.97916 0.1498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0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58" y="7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1364 L 0.60834 0.0247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8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25" y="5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526E-6 L 0.49583 0.0277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0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92" y="13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3000" fill="hold"/>
                                        <p:tgtEl>
                                          <p:spTgt spid="30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2.42775E-6 L 0.80417 -0.0224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08" y="-11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8.67052E-7 L 0.46458 0.02682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0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13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578 L 0.7375 0.03838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3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92" y="219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89017E-7 L 1.26666 0.0326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33" y="16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06358E-6 L 1.375 0.039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0" y="19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8.09249E-7 L 0.6 0.039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0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19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7168E-6 L 1.39583 -0.18613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0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2" y="-9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220</Words>
  <Application>Microsoft Office PowerPoint</Application>
  <PresentationFormat>Widescreen</PresentationFormat>
  <Paragraphs>21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.VnTime</vt:lpstr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 5310</cp:lastModifiedBy>
  <cp:revision>5</cp:revision>
  <dcterms:created xsi:type="dcterms:W3CDTF">2022-05-02T14:06:08Z</dcterms:created>
  <dcterms:modified xsi:type="dcterms:W3CDTF">2024-04-06T07:27:05Z</dcterms:modified>
</cp:coreProperties>
</file>