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5" r:id="rId5"/>
    <p:sldId id="264" r:id="rId6"/>
    <p:sldId id="269" r:id="rId7"/>
    <p:sldId id="268" r:id="rId8"/>
    <p:sldId id="266" r:id="rId9"/>
    <p:sldId id="270" r:id="rId10"/>
    <p:sldId id="272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2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6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7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6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4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2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8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00B00-2A8B-446B-A004-366C7BDADC00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239"/>
            <a:ext cx="12192000" cy="689424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29000" y="-36239"/>
            <a:ext cx="5334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</a:rPr>
              <a:t>ỦY BAN NHÂN DÂN QUẬN LONG BIÊN</a:t>
            </a:r>
          </a:p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</a:rPr>
              <a:t>TRƯỜNG MẦM </a:t>
            </a:r>
            <a:r>
              <a:rPr lang="en-US" altLang="en-US" sz="2000" b="1" dirty="0" smtClean="0">
                <a:solidFill>
                  <a:srgbClr val="002060"/>
                </a:solidFill>
              </a:rPr>
              <a:t>NON BAN MAI XANH</a:t>
            </a:r>
            <a:endParaRPr lang="en-US" altLang="en-US" sz="2000" b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</a:rPr>
              <a:t>******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2819" y="2940715"/>
            <a:ext cx="6582379" cy="14834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95313" y="3682451"/>
            <a:ext cx="6584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Đề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tài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err="1">
                <a:solidFill>
                  <a:srgbClr val="0000FF"/>
                </a:solidFill>
              </a:rPr>
              <a:t>Thơ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  <a:r>
              <a:rPr lang="en-US" altLang="en-US" sz="2400" b="1" smtClean="0">
                <a:solidFill>
                  <a:srgbClr val="0000FF"/>
                </a:solidFill>
              </a:rPr>
              <a:t>“Bác Hồ của em”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Lứa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tuổi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Mẫu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bé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viên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hiện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Nguyễn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Thị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Thanh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06064" y="6415949"/>
            <a:ext cx="27193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002060"/>
                </a:solidFill>
              </a:rPr>
              <a:t>Năm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học</a:t>
            </a:r>
            <a:r>
              <a:rPr lang="en-US" altLang="en-US" sz="2000" b="1" dirty="0">
                <a:solidFill>
                  <a:srgbClr val="002060"/>
                </a:solidFill>
              </a:rPr>
              <a:t>: </a:t>
            </a:r>
            <a:r>
              <a:rPr lang="en-US" altLang="en-US" sz="2000" b="1" dirty="0" smtClean="0">
                <a:solidFill>
                  <a:srgbClr val="002060"/>
                </a:solidFill>
              </a:rPr>
              <a:t>2024- 2025</a:t>
            </a:r>
            <a:endParaRPr lang="en-US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15984" r="15677" b="16771"/>
          <a:stretch/>
        </p:blipFill>
        <p:spPr>
          <a:xfrm>
            <a:off x="5348661" y="860678"/>
            <a:ext cx="1414491" cy="14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4503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10"/>
            <a:ext cx="12192000" cy="6847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0961" y="3077964"/>
            <a:ext cx="6604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thơ nói về điều gì?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1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340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2885" y="1538242"/>
            <a:ext cx="964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Khi em ra đời Bác Hồ con không?</a:t>
            </a:r>
          </a:p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Câu thơ nào nói lên điều đó?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1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2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2537"/>
          </a:xfrm>
        </p:spPr>
      </p:pic>
      <p:sp>
        <p:nvSpPr>
          <p:cNvPr id="3" name="Cloud 2"/>
          <p:cNvSpPr/>
          <p:nvPr/>
        </p:nvSpPr>
        <p:spPr>
          <a:xfrm>
            <a:off x="156754" y="117566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ra đời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không còn Bác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46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7500" y="1538242"/>
            <a:ext cx="871700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Tuy Bác không còn nhưng Bác</a:t>
            </a:r>
          </a:p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đã để lại cho chúng ta những </a:t>
            </a:r>
          </a:p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7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8497" cy="6858000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hát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lời ca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9144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9741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379" cy="6858000"/>
          </a:xfrm>
        </p:spPr>
      </p:pic>
      <p:sp>
        <p:nvSpPr>
          <p:cNvPr id="6" name="Rounded Rectangle 5"/>
          <p:cNvSpPr/>
          <p:nvPr/>
        </p:nvSpPr>
        <p:spPr>
          <a:xfrm>
            <a:off x="8830491" y="5682343"/>
            <a:ext cx="3361509" cy="11756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câu chuyện</a:t>
            </a:r>
          </a:p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bài thơ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2976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3651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0" y="0"/>
            <a:ext cx="944962" cy="9388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585" y="1538242"/>
            <a:ext cx="76368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Bác không còn nhưng mọi</a:t>
            </a:r>
          </a:p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người vẫn cảm </a:t>
            </a:r>
          </a:p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thấy thế nào?</a:t>
            </a:r>
          </a:p>
        </p:txBody>
      </p:sp>
    </p:spTree>
    <p:extLst>
      <p:ext uri="{BB962C8B-B14F-4D97-AF65-F5344CB8AC3E}">
        <p14:creationId xmlns:p14="http://schemas.microsoft.com/office/powerpoint/2010/main" val="105588961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0185"/>
            <a:ext cx="12193057" cy="679762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thấy, Bác sao rất gần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449" y="30185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6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0001"/>
          </a:xfrm>
        </p:spPr>
      </p:pic>
      <p:sp>
        <p:nvSpPr>
          <p:cNvPr id="5" name="Cloud 4"/>
          <p:cNvSpPr/>
          <p:nvPr/>
        </p:nvSpPr>
        <p:spPr>
          <a:xfrm>
            <a:off x="0" y="0"/>
            <a:ext cx="4741817" cy="15992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điều Bác dạy 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còn vang ngân.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025" y="-2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3518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-857250"/>
            <a:ext cx="13411200" cy="857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9964" y="1536501"/>
            <a:ext cx="4044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thơ lần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0438" y="-209008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7822" y="2554744"/>
            <a:ext cx="52934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0"/>
                <a:solidFill>
                  <a:srgbClr val="66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hát: Đêm qua em</a:t>
            </a:r>
          </a:p>
          <a:p>
            <a:pPr algn="ctr"/>
            <a:r>
              <a:rPr lang="en-US" sz="4400" b="1" smtClean="0">
                <a:ln w="0"/>
                <a:solidFill>
                  <a:srgbClr val="66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 gặp Bác Hồ</a:t>
            </a:r>
            <a:endParaRPr lang="en-US" sz="4400" b="1" cap="none" spc="0">
              <a:ln w="0"/>
              <a:solidFill>
                <a:srgbClr val="660066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6" y="89383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36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ơ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7976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989" y="1538242"/>
            <a:ext cx="96680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mtClean="0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 nhé 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1058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6" y="89383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2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2537"/>
          </a:xfrm>
        </p:spPr>
      </p:pic>
      <p:sp>
        <p:nvSpPr>
          <p:cNvPr id="3" name="Cloud 2"/>
          <p:cNvSpPr/>
          <p:nvPr/>
        </p:nvSpPr>
        <p:spPr>
          <a:xfrm>
            <a:off x="156754" y="117566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ra đời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không còn Bác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5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8497" cy="6858000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hát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lời ca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9144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163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379" cy="6858000"/>
          </a:xfrm>
        </p:spPr>
      </p:pic>
      <p:sp>
        <p:nvSpPr>
          <p:cNvPr id="6" name="Rounded Rectangle 5"/>
          <p:cNvSpPr/>
          <p:nvPr/>
        </p:nvSpPr>
        <p:spPr>
          <a:xfrm>
            <a:off x="8830491" y="5682343"/>
            <a:ext cx="3361509" cy="11756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câu chuyện</a:t>
            </a:r>
          </a:p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bài thơ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9947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0185"/>
            <a:ext cx="12193057" cy="679762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thấy, Bác sao rất gần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449" y="30185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0001"/>
          </a:xfrm>
        </p:spPr>
      </p:pic>
      <p:sp>
        <p:nvSpPr>
          <p:cNvPr id="5" name="Cloud 4"/>
          <p:cNvSpPr/>
          <p:nvPr/>
        </p:nvSpPr>
        <p:spPr>
          <a:xfrm>
            <a:off x="0" y="0"/>
            <a:ext cx="4741817" cy="15992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điều Bác dạy 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còn vang ngân.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025" y="-2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5260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4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1032" y="2523876"/>
            <a:ext cx="8103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Đàm thoại nội dung bài thơ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10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19145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212</Words>
  <Application>Microsoft Office PowerPoint</Application>
  <PresentationFormat>Widescreen</PresentationFormat>
  <Paragraphs>40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Techsi.vn</cp:lastModifiedBy>
  <cp:revision>19</cp:revision>
  <dcterms:created xsi:type="dcterms:W3CDTF">2024-05-12T03:38:32Z</dcterms:created>
  <dcterms:modified xsi:type="dcterms:W3CDTF">2024-08-12T05:07:06Z</dcterms:modified>
</cp:coreProperties>
</file>