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8" r:id="rId2"/>
    <p:sldId id="257" r:id="rId3"/>
    <p:sldId id="263" r:id="rId4"/>
    <p:sldId id="266" r:id="rId5"/>
    <p:sldId id="269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DCE21-5901-4034-8412-892B6B10EEB0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4616C8-9866-449F-A10A-7C9EA52D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87E46-0BED-401E-9A0E-26A423CEA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9BDA-B2E5-4998-A38E-B468FEB3E6DD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BB6D-C6FD-4BF1-8DC3-430508A6F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A726-9812-49EC-8F2D-69C9D5FD4554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8DE-2997-4952-950F-6AEE3B451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7AAA-B4A9-450C-BABF-DBF3C00653B3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543E-7F4E-49BF-A082-EFFEEE2F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5363-F932-46DB-8708-67AF44322E37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4DD9-0D1F-4C23-928A-CC32CAAA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E68B-463C-4823-9A15-3E4590E16F81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C2A1-E4B3-43E7-8B8B-3DF97933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4794-7112-4E1E-82E1-498540C50C4E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E21B-6B4F-4B8A-A792-8B30D8C8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70D6-EDC9-42FF-BFCA-FD1EE9B41EDB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A48E-4477-4D55-9FFE-63AF0681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870F-9FCE-4071-BAB2-A065BFE4578B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D08-7D19-43AE-B1E4-5AFB5366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C91F-F12A-4FE8-8F5A-2B092EED0CA1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65D9-D92B-4032-A0FE-1C98B365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081-23EB-49F5-90E3-DF6689B3532A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AD1C-E67C-4985-8500-65A37535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23EF-5555-4FD8-AE49-36AD093FA9D3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5DCE-2140-4A06-A12A-ADB42C44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631B7-40AC-4DA3-A342-F62EFDC25A32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7FFC-7DAE-4E73-B83F-178A60F61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gif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7.gif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media" Target="../media/media4.m4a"/><Relationship Id="rId11" Type="http://schemas.openxmlformats.org/officeDocument/2006/relationships/image" Target="../media/image18.png"/><Relationship Id="rId5" Type="http://schemas.microsoft.com/office/2007/relationships/media" Target="../media/media3.m4a"/><Relationship Id="rId15" Type="http://schemas.openxmlformats.org/officeDocument/2006/relationships/image" Target="../media/image21.png"/><Relationship Id="rId10" Type="http://schemas.openxmlformats.org/officeDocument/2006/relationships/image" Target="../media/image6.gif"/><Relationship Id="rId4" Type="http://schemas.microsoft.com/office/2007/relationships/media" Target="../media/media2.m4a"/><Relationship Id="rId9" Type="http://schemas.openxmlformats.org/officeDocument/2006/relationships/image" Target="../media/image16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21731"/>
            <a:ext cx="3200400" cy="28829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3"/>
            <a:ext cx="12191999" cy="680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22" descr="726745z5gcpj5cv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597365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726745z5gcpj5cv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6230">
            <a:off x="1104900" y="4292501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726745z5gcpj5cv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11" y="3329781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726745z5gcpj5cv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36" y="1357111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1981199" y="152400"/>
            <a:ext cx="8593131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Times New Roman"/>
                <a:cs typeface="Times New Roman"/>
              </a:rPr>
              <a:t>PHÒNG GIÁO DỤC VÀ ĐÀO TẠO QUẬN LONG BIÊN</a:t>
            </a:r>
          </a:p>
          <a:p>
            <a:pPr algn="ctr"/>
            <a:r>
              <a:rPr lang="vi-VN" sz="3600" b="1" kern="10" dirty="0">
                <a:solidFill>
                  <a:srgbClr val="0070C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3600" b="1" kern="10" dirty="0">
                <a:solidFill>
                  <a:srgbClr val="0070C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Times New Roman"/>
                <a:cs typeface="Times New Roman"/>
              </a:rPr>
              <a:t>BAN MAI XANH</a:t>
            </a:r>
            <a:endParaRPr lang="en-US" sz="3600" b="1" kern="10" dirty="0">
              <a:solidFill>
                <a:srgbClr val="0070C0"/>
              </a:solidFill>
              <a:effectLst>
                <a:outerShdw blurRad="38100" dist="38100" dir="2700000" algn="t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333750" y="3927440"/>
            <a:ext cx="59055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dirty="0" err="1">
                <a:solidFill>
                  <a:srgbClr val="2007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2007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007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2007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2007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màu vàng </a:t>
            </a:r>
            <a:endParaRPr lang="vi-VN" sz="3600" b="1" dirty="0">
              <a:solidFill>
                <a:srgbClr val="2007D7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vi-VN" sz="3600" b="1" dirty="0" smtClean="0">
                <a:solidFill>
                  <a:srgbClr val="2007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 MẪU GIÁO BÉ C3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96364" y="3055446"/>
            <a:ext cx="716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LĨNH VỰC PHÁT TRIỂN NHẬN THỨC</a:t>
            </a: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254107"/>
            <a:ext cx="19240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1638300" y="609600"/>
            <a:ext cx="9144000" cy="6972300"/>
            <a:chOff x="0" y="0"/>
            <a:chExt cx="5760" cy="4392"/>
          </a:xfrm>
        </p:grpSpPr>
        <p:pic>
          <p:nvPicPr>
            <p:cNvPr id="2061" name="Picture 4" descr="n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3" descr="fduende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629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ô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cửa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bí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mật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127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001839"/>
            <a:ext cx="2362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75275" y="2105797"/>
            <a:ext cx="1828800" cy="12954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128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5900" y="4267200"/>
            <a:ext cx="1828800" cy="1295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057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Next</a:t>
            </a:r>
          </a:p>
        </p:txBody>
      </p:sp>
      <p:pic>
        <p:nvPicPr>
          <p:cNvPr id="11287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066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70" grpId="0" animBg="1"/>
      <p:bldP spid="11273" grpId="0" animBg="1"/>
      <p:bldP spid="11273" grpId="1" animBg="1"/>
      <p:bldP spid="11284" grpId="0" animBg="1"/>
      <p:bldP spid="1128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1524000" y="0"/>
            <a:ext cx="9144000" cy="6972300"/>
            <a:chOff x="-72" y="1129"/>
            <a:chExt cx="5760" cy="4392"/>
          </a:xfrm>
        </p:grpSpPr>
        <p:pic>
          <p:nvPicPr>
            <p:cNvPr id="3084" name="Picture 4" descr="n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" y="1129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 descr="fduende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2643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52614"/>
            <a:ext cx="23622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1450" y="2021681"/>
            <a:ext cx="1828800" cy="12954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 sz="6000" b="1">
              <a:solidFill>
                <a:srgbClr val="FFFF00"/>
              </a:solidFill>
            </a:endParaRPr>
          </a:p>
        </p:txBody>
      </p:sp>
      <p:pic>
        <p:nvPicPr>
          <p:cNvPr id="307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63855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1450" y="3722345"/>
            <a:ext cx="1828800" cy="1295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6000" b="1">
              <a:solidFill>
                <a:srgbClr val="FFFF00"/>
              </a:solidFill>
            </a:endParaRPr>
          </a:p>
        </p:txBody>
      </p:sp>
      <p:pic>
        <p:nvPicPr>
          <p:cNvPr id="3080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90563"/>
            <a:ext cx="14478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3981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49911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4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-8255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ặt Cười 1">
            <a:hlinkClick r:id="rId10" action="ppaction://hlinksldjump"/>
          </p:cNvPr>
          <p:cNvSpPr/>
          <p:nvPr/>
        </p:nvSpPr>
        <p:spPr>
          <a:xfrm>
            <a:off x="9230497" y="5886450"/>
            <a:ext cx="762000" cy="6477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269"/>
            <a:ext cx="12191999" cy="6781800"/>
          </a:xfrm>
          <a:prstGeom prst="rect">
            <a:avLst/>
          </a:prstGeom>
        </p:spPr>
      </p:pic>
      <p:sp>
        <p:nvSpPr>
          <p:cNvPr id="6" name="Mặt Cười 5">
            <a:hlinkClick r:id="rId3" action="ppaction://hlinksldjump"/>
          </p:cNvPr>
          <p:cNvSpPr/>
          <p:nvPr/>
        </p:nvSpPr>
        <p:spPr>
          <a:xfrm>
            <a:off x="9448575" y="59436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3200400" y="914400"/>
            <a:ext cx="5715000" cy="502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96"/>
            <a:ext cx="12344399" cy="6866573"/>
          </a:xfrm>
          <a:prstGeom prst="rect">
            <a:avLst/>
          </a:prstGeom>
        </p:spPr>
      </p:pic>
      <p:sp>
        <p:nvSpPr>
          <p:cNvPr id="6" name="Mặt Cười 5">
            <a:hlinkClick r:id="rId3" action="ppaction://hlinksldjump"/>
          </p:cNvPr>
          <p:cNvSpPr/>
          <p:nvPr/>
        </p:nvSpPr>
        <p:spPr>
          <a:xfrm>
            <a:off x="9448575" y="59436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3400" y="-279504"/>
            <a:ext cx="5014155" cy="5014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29" b="93237" l="1235" r="942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6597" y="491995"/>
            <a:ext cx="3947929" cy="3363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1346" y="491995"/>
            <a:ext cx="4314458" cy="4314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560" y="3828242"/>
            <a:ext cx="2838001" cy="2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D:\hinh nen papoi\anhpowerpoint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524000"/>
            <a:ext cx="7848600" cy="25146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2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_u_m4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945098" flipV="1">
            <a:off x="2432622" y="128569"/>
            <a:ext cx="1070291" cy="493338"/>
          </a:xfrm>
        </p:spPr>
      </p:pic>
      <p:pic>
        <p:nvPicPr>
          <p:cNvPr id="6148" name="Picture 2" descr="D:\hinh nen papoi\anhpowerpoint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fduende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200818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_u_m4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17333" y="90099"/>
            <a:ext cx="609600" cy="609600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4" b="97277" l="998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0318" y="58097"/>
            <a:ext cx="9670844" cy="5439850"/>
          </a:xfrm>
          <a:prstGeom prst="rect">
            <a:avLst/>
          </a:prstGeom>
        </p:spPr>
      </p:pic>
      <p:pic>
        <p:nvPicPr>
          <p:cNvPr id="8" name="và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03740" y="5757776"/>
            <a:ext cx="609600" cy="609600"/>
          </a:xfrm>
          <a:prstGeom prst="rect">
            <a:avLst/>
          </a:prstGeom>
        </p:spPr>
      </p:pic>
      <p:pic>
        <p:nvPicPr>
          <p:cNvPr id="5" name="Voice 0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12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16816" y="5770476"/>
            <a:ext cx="609600" cy="609600"/>
          </a:xfrm>
          <a:prstGeom prst="rect">
            <a:avLst/>
          </a:prstGeom>
        </p:spPr>
      </p:pic>
      <p:pic>
        <p:nvPicPr>
          <p:cNvPr id="6" name="Voice 0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89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25215" y="20160"/>
            <a:ext cx="609600" cy="6096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32134" y="-1295400"/>
            <a:ext cx="5862186" cy="975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th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hthv</Template>
  <TotalTime>339</TotalTime>
  <Words>47</Words>
  <Application>Microsoft Office PowerPoint</Application>
  <PresentationFormat>Widescreen</PresentationFormat>
  <Paragraphs>11</Paragraphs>
  <Slides>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hthv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Tuoi</dc:creator>
  <cp:lastModifiedBy>Admin</cp:lastModifiedBy>
  <cp:revision>30</cp:revision>
  <dcterms:created xsi:type="dcterms:W3CDTF">2016-04-19T03:48:41Z</dcterms:created>
  <dcterms:modified xsi:type="dcterms:W3CDTF">2024-08-11T16:00:18Z</dcterms:modified>
</cp:coreProperties>
</file>