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8" r:id="rId3"/>
    <p:sldId id="270" r:id="rId4"/>
    <p:sldId id="263" r:id="rId5"/>
  </p:sldIdLst>
  <p:sldSz cx="18288000" cy="10287000"/>
  <p:notesSz cx="6858000" cy="9144000"/>
  <p:embeddedFontLst>
    <p:embeddedFont>
      <p:font typeface="Times Neue Roman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2" autoAdjust="0"/>
  </p:normalViewPr>
  <p:slideViewPr>
    <p:cSldViewPr>
      <p:cViewPr varScale="1">
        <p:scale>
          <a:sx n="58" d="100"/>
          <a:sy n="58" d="100"/>
        </p:scale>
        <p:origin x="6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A2BCC-AB08-49E7-B4C1-DFEA637B5D8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07F4-951B-4E3A-85DC-104B525C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07F4-951B-4E3A-85DC-104B525CD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9B61F-72C0-B0F2-AB58-32F67704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96574-4532-C647-6346-889E822DC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82205-1638-250B-2723-479879798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B3164-0894-1D5C-49B9-F1255069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E07F4-951B-4E3A-85DC-104B525CD1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9B61F-72C0-B0F2-AB58-32F67704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96574-4532-C647-6346-889E822DC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82205-1638-250B-2723-479879798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B3164-0894-1D5C-49B9-F1255069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E07F4-951B-4E3A-85DC-104B525CD1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1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07F4-951B-4E3A-85DC-104B525CD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778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21900" y="879495"/>
            <a:ext cx="9933831" cy="856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4"/>
              </a:lnSpc>
            </a:pPr>
            <a:r>
              <a:rPr lang="en-US" sz="2400" dirty="0">
                <a:solidFill>
                  <a:srgbClr val="002060"/>
                </a:solidFill>
                <a:latin typeface="Times Neue Roman Bold"/>
              </a:rPr>
              <a:t>ỦY BAN NHÂN DÂN QUẬN LONG BIÊN</a:t>
            </a:r>
          </a:p>
          <a:p>
            <a:pPr algn="ctr">
              <a:lnSpc>
                <a:spcPts val="5254"/>
              </a:lnSpc>
            </a:pPr>
            <a:r>
              <a:rPr lang="en-US" sz="2400" dirty="0">
                <a:solidFill>
                  <a:srgbClr val="002060"/>
                </a:solidFill>
                <a:latin typeface="Times Neue Roman Bold"/>
              </a:rPr>
              <a:t>TRƯỜNG MẦM NON BAN MAI XANH.</a:t>
            </a:r>
          </a:p>
          <a:p>
            <a:pPr algn="ctr">
              <a:lnSpc>
                <a:spcPts val="5254"/>
              </a:lnSpc>
            </a:pPr>
            <a:endParaRPr lang="en-US" sz="24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5254"/>
              </a:lnSpc>
            </a:pPr>
            <a:endParaRPr lang="en-US" sz="24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5254"/>
              </a:lnSpc>
            </a:pPr>
            <a:endParaRPr lang="en-US" sz="24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6299"/>
              </a:lnSpc>
            </a:pP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LĨNH VỰC: PHÁT TRIỂN 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NHẬN THỨC</a:t>
            </a:r>
            <a:endParaRPr lang="en-US" sz="32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6299"/>
              </a:lnSpc>
            </a:pP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tài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NBTN: Con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.</a:t>
            </a:r>
          </a:p>
          <a:p>
            <a:pPr algn="ctr">
              <a:lnSpc>
                <a:spcPts val="6299"/>
              </a:lnSpc>
            </a:pP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24- 36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tháng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tuổi</a:t>
            </a:r>
            <a:endParaRPr lang="en-US" sz="32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6299"/>
              </a:lnSpc>
            </a:pP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ue Roman Bold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ue Roman Bold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Đới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Thị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Hà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Đới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ue Roman Bold"/>
              </a:rPr>
              <a:t>Thị</a:t>
            </a:r>
            <a:r>
              <a:rPr lang="en-US" sz="3200" dirty="0" smtClean="0">
                <a:solidFill>
                  <a:srgbClr val="002060"/>
                </a:solidFill>
                <a:latin typeface="Times Neue Roman Bold"/>
              </a:rPr>
              <a:t> Lan</a:t>
            </a:r>
            <a:endParaRPr lang="en-US" sz="32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5254"/>
              </a:lnSpc>
            </a:pPr>
            <a:endParaRPr lang="en-US" sz="32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4900"/>
              </a:lnSpc>
            </a:pPr>
            <a:endParaRPr lang="en-US" sz="2800" dirty="0">
              <a:solidFill>
                <a:srgbClr val="002060"/>
              </a:solidFill>
              <a:latin typeface="Times Neue Roman Bold"/>
            </a:endParaRPr>
          </a:p>
          <a:p>
            <a:pPr algn="ctr">
              <a:lnSpc>
                <a:spcPts val="49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ue Roman Bold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ue Roman Bol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ue Roman Bold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ue Roman Bold"/>
              </a:rPr>
              <a:t>: 2024- 2025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F6F33C-4C92-A9C0-A601-DE1842178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129" y="2247900"/>
            <a:ext cx="1981372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63BB8-536E-7083-6014-072BC0EB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4275A1-7ED4-FEB3-B017-3B9235E01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7474" y="7508597"/>
            <a:ext cx="18070676" cy="9057926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A415264-8F4F-B474-1431-CB935B54F97D}"/>
              </a:ext>
            </a:extLst>
          </p:cNvPr>
          <p:cNvGrpSpPr>
            <a:grpSpLocks noChangeAspect="1"/>
          </p:cNvGrpSpPr>
          <p:nvPr/>
        </p:nvGrpSpPr>
        <p:grpSpPr>
          <a:xfrm>
            <a:off x="2362201" y="463490"/>
            <a:ext cx="16265950" cy="8794810"/>
            <a:chOff x="0" y="0"/>
            <a:chExt cx="7981950" cy="45783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C8DBE1-9111-3A4E-D6AF-C8D06BBA8B3A}"/>
                </a:ext>
              </a:extLst>
            </p:cNvPr>
            <p:cNvSpPr/>
            <p:nvPr/>
          </p:nvSpPr>
          <p:spPr>
            <a:xfrm>
              <a:off x="765810" y="21590"/>
              <a:ext cx="6675298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8B2CAEA-1A5C-7927-141C-5A2C3C51A3DC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ED48B"/>
            </a:solid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6C2013-0E3E-82F5-8F9D-7F15374EADF0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8D62D7-165D-80D1-7B1E-1EE3B50E2043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7FA1A6DD-8981-885C-7C7C-AFAD1C85E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7350" y="5905500"/>
            <a:ext cx="5519854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B842F-D921-42D6-0DA6-766BC9229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28700"/>
            <a:ext cx="12725400" cy="723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60" y="1036651"/>
            <a:ext cx="12683340" cy="7231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9251" y="3668484"/>
            <a:ext cx="10161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ue Roman Bold" panose="020B060402020202020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chơi</a:t>
            </a:r>
            <a:r>
              <a:rPr lang="en-US" sz="7200" dirty="0" smtClean="0">
                <a:solidFill>
                  <a:srgbClr val="FF0000"/>
                </a:solidFill>
                <a:latin typeface="Times Neue Roman Bold" panose="020B0604020202020204" charset="0"/>
              </a:rPr>
              <a:t> 1: Ai </a:t>
            </a:r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nhanh</a:t>
            </a:r>
            <a:r>
              <a:rPr lang="en-US" sz="7200" dirty="0" smtClean="0">
                <a:solidFill>
                  <a:srgbClr val="FF0000"/>
                </a:solidFill>
                <a:latin typeface="Times Neue Roman Bold" panose="020B060402020202020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hơn</a:t>
            </a:r>
            <a:endParaRPr lang="en-US" sz="7200" dirty="0">
              <a:solidFill>
                <a:srgbClr val="FF0000"/>
              </a:solidFill>
              <a:latin typeface="Times Neue Roman Bold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7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63BB8-536E-7083-6014-072BC0EB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4275A1-7ED4-FEB3-B017-3B9235E01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7474" y="7508597"/>
            <a:ext cx="18070676" cy="9057926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A415264-8F4F-B474-1431-CB935B54F97D}"/>
              </a:ext>
            </a:extLst>
          </p:cNvPr>
          <p:cNvGrpSpPr>
            <a:grpSpLocks noChangeAspect="1"/>
          </p:cNvGrpSpPr>
          <p:nvPr/>
        </p:nvGrpSpPr>
        <p:grpSpPr>
          <a:xfrm>
            <a:off x="2362201" y="463490"/>
            <a:ext cx="16265950" cy="8794810"/>
            <a:chOff x="0" y="0"/>
            <a:chExt cx="7981950" cy="45783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C8DBE1-9111-3A4E-D6AF-C8D06BBA8B3A}"/>
                </a:ext>
              </a:extLst>
            </p:cNvPr>
            <p:cNvSpPr/>
            <p:nvPr/>
          </p:nvSpPr>
          <p:spPr>
            <a:xfrm>
              <a:off x="765810" y="21590"/>
              <a:ext cx="6675298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8B2CAEA-1A5C-7927-141C-5A2C3C51A3DC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ED48B"/>
            </a:solid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6C2013-0E3E-82F5-8F9D-7F15374EADF0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8D62D7-165D-80D1-7B1E-1EE3B50E2043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7FA1A6DD-8981-885C-7C7C-AFAD1C85E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7350" y="5905500"/>
            <a:ext cx="5519854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B842F-D921-42D6-0DA6-766BC9229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28700"/>
            <a:ext cx="12725400" cy="723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60" y="1036651"/>
            <a:ext cx="12683340" cy="7231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9251" y="3668484"/>
            <a:ext cx="834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ue Roman Bold" panose="020B060402020202020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chơi</a:t>
            </a:r>
            <a:r>
              <a:rPr lang="en-US" sz="7200" dirty="0" smtClean="0">
                <a:solidFill>
                  <a:srgbClr val="FF0000"/>
                </a:solidFill>
                <a:latin typeface="Times Neue Roman Bold" panose="020B0604020202020204" charset="0"/>
              </a:rPr>
              <a:t> 2: </a:t>
            </a:r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Đồng</a:t>
            </a:r>
            <a:r>
              <a:rPr lang="en-US" sz="7200" dirty="0" smtClean="0">
                <a:solidFill>
                  <a:srgbClr val="FF0000"/>
                </a:solidFill>
                <a:latin typeface="Times Neue Roman Bold" panose="020B060402020202020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ue Roman Bold" panose="020B0604020202020204" charset="0"/>
              </a:rPr>
              <a:t>đội</a:t>
            </a:r>
            <a:endParaRPr lang="en-US" sz="7200" dirty="0">
              <a:solidFill>
                <a:srgbClr val="FF0000"/>
              </a:solidFill>
              <a:latin typeface="Times Neue Roman Bold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1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504AD25-457D-4381-B571-06D68471BCF5}"/>
  <p:tag name="ISPRING_RESOURCE_FOLDER" val="D:\GIÁO ÁN ĐT OK\TẠO HÌNH\Gấp thuyền giấy pp\"/>
  <p:tag name="ISPRING_PRESENTATION_PATH" val="D:\GIÁO ÁN ĐT OK\TẠO HÌNH\Gấp thuyền giấy pp.pptx"/>
  <p:tag name="ISPRING_PROJECT_VERSION" val="9"/>
  <p:tag name="ISPRING_PROJECT_FOLDER_UPDATED" val="1"/>
  <p:tag name="ISPRING_SCREEN_RECS_UPDATED" val="D:\GIÁO ÁN ĐT OK\TẠO HÌNH\Gấp thuyền giấy pp\"/>
  <p:tag name="FLASHSPRING_PRESENTATION_REFERENCES" val=""/>
  <p:tag name="ISPRING_PRESENTER_PHOTO_0" val="png|iVBORw0KGgoAAAANSUhEUgAAAPAAAAFACAYAAACC6PFTAAAAAXNSR0IArs4c6QAAAARnQU1BAACx&#10;jwv8YQUAAAAJcEhZcwAADsMAAA7DAcdvqGQAAP+lSURBVHhe7P1ndFXJtiUM5q8ePfobXaO7qp6v&#10;Z+67Pm96b4GExCfeCe8RCJDBCCEEQgZZhBNCEsggCXkh5L333nvvvZeOPDl7rn10EmXe+0xXVf/p&#10;UUmuEdvEjr3PjphrzhURO/TWjz/+iP/v7DVtcSn98/M8+jP78zxynVyvNkj6egGvxbi9+OMC5qC2&#10;+R/naXPcnscczy28lmt/ZB51Pvkn2695fIH7zEWbB0tkWeBxFq+xRR5YnOf1czzLdMmUk/xfuYBl&#10;q5+HB5j/tdgct+d4nvbjDJ9/hvebeY3Xszw3z/svcHtBtnluTozPyOM/LtJes3xe+BqzvJfcV7bn&#10;+HyzSqps8zfKb3ktT638FjH1u5Lf9fN39z9v/1ZZPPoz++V5HlRMycs6+nGRz7fAZ1/kb+I2H1sx&#10;5TVKXl6ieZe/LOv/2P9++18A8F86958xzfVqUwOGQCC4pCETpgTrPGYV8NJ4bo7HZwWucv61NHru&#10;KSmBzHSBjUkDAvknEF6Qcwo4eE5xEAQawaGARP7xOcSUPK/lerEZbk8vpXIdgcayXy8SfDSl4S5w&#10;n+ki9xdfM5/klWsXmdLk/KI8D5/rNcv+kc+93GG8lqejE5FUbernfi3PrzznGwD/77T/WWcgYNRs&#10;v3lnYnxWSeW8xsRJMv3f6Xj+j/379mcAVjf0NxWg2f9zk3MCPuZdXonLylKbnF9y0bKtmDTSnwNY&#10;w8AsmcBdVEArIFxg/jnF5rktYCNINKDh/muCQQEar+ftBAoCdeXc4o8Cxglep1KO8k5MxYRUhMnF&#10;mFtxBix/WbrAchdY7gJZVNlfOqc4EN5rkc8v5+f5HHO0BT7XT8bnE1vkternUv9W5Xfzt/z8nzyx&#10;HKcp4BXjcXmvP71DhdD+DdO8U439Mr+6DjRl/0flqTdYjuT9KT9N3htTig1FS/CtLLmepXcqz7uo&#10;fgZFFSm/V/M8/8f+f2VvqYG4ZDzwZ7bUmN7Y8mPqSiZF/WR/Bmhlf4GNYgms0piUctWmyaeUx+Py&#10;T4A1r7m/kl/YlNeygRAVvI3cW0AkIBVQqZlLGIDZua2+HamQ+2Q7AdJS2RoW0Zi6kTEv/1Ou47ak&#10;auOzLD2XmnXkvmLq88oxpRFzX/LIOWVf04AFvGrH9AbA8lv4HPIs8luV/OptqZA37/aNKdcuXcE7&#10;/bStmPL8b8qX85o8SrrsvMaZyDMoDlP2lTpbbnJMY1QNyrXquwl4xeQ3irLgHs/Je5Hy6NCookQl&#10;iaMVx6f+/XJ/9W/7/2f7S/W23P7SNWKa8/LfXzr/H9lbi/NkMsXY0GmL82QOxchetAVuL/D8T0b5&#10;KOmiSEXawrJU8r4pT2Pq/Opy1PZ66bhyfk7uywpfEFPnnWeeecrQeU2ZC9PMw+vm+ExzKszPjmNu&#10;bhDzcwNMe7jfg7nZPszNSNpLG8K8ahRzqjEszIxicXaC105R3k6wUXKb6eL8OBbmRjE/PYqF2X7M&#10;z/RyewizU4OKzakGsECbn+lnuSx7muk095lnfoo2OYCZiV7m5XGV5B/h9jCmJ0doo5ieGsEMj83N&#10;jmFunvdbVCm/Y2GB70B+G015Z/zdiwsE9QIdEtMFxs8L8j5+eid8R4o8Z15FEXCbqcakLCWEEElP&#10;U+9r8si91PdTjjFVQgI+w08m71XeL+1HJWVsy3r4kfdWtwe5VlQKI3g6Tqmj+elxzIz0QDXQhumR&#10;LtbJJEMdKhE6y1mCeJb3nZdQRMIiXqv5bcrvk5SO9X/VloPjP21Lzv8vlSf2F69Zsr+UX+yX5xf4&#10;W/+9/GJyXsCnuVaTf16pc75reV+/yL98X3NM7K3JsX6ITYmND9Ak7fuFyTGNSR7a2JKND2JqYnjJ&#10;RqBiOj0xBNW4mJwbwiTzT/LaCZY1OdbHPIPKObFp5p9hg1dNjWKKjX+SNjE5jHFeM8G80xP9mKXN&#10;8/q5iT7MTnZicrQSo0NZGBtOxthQPMZpo8NxGBmMxehgDI8lYnw4E+NjuXzGMsyO12FhqoGAlLSO&#10;ja8GUwMVmOwrx0RPCcZ6UjDcFYvhjmQMdSRgqJ3b7dEY6YjEcGc0j8VgsD2OFo/BjkRaMs+noK8l&#10;CT3NSehqSqFlors5D92tRejtKMdgbw2fr5nvp4uA5u8g4JX3wt83RXBP0sFM8TerpiZ4TG3TU5OK&#10;zShGkKjExjDLdJapijb1F20UkyxLbEJ5fyx/aV/upVoypaypMb5vSVk20+mJUd5rlOXTeE65l6RL&#10;Js5okumkagIzs1NQjfShPi8ZBa88UfDSGZXx/hhtqaSTFKeqwvTMNGboLOcWptggCWrazOw0j89g&#10;dpYAnyXAZ2eXmRxfbsvPqc/PKNf+8rja5kgAmvR/3X75bL+0v3zNG1MfEyCKLc+nOaYBqZQ3OTnJ&#10;dj6O0dFRDA4OYmiIWOExzf2mp/neaLK9vCzNvgD5ranxbgJKbbItDW5KtpdMfa7rjUn+cXrf8V7F&#10;pslC6gYq1q+kKtrURA/LYr5JmpShpGJyTT/T5Tag2BS3J8luiklZzD8z1olZ2txYB+ZH2rAw2ozZ&#10;kQpMD6VjajAMqsFApgFQDb/E3GgS82QwTxbmR3N4TQG3C3gsB7NDGZgeSMF0XzKmuhIw1RGHmc4E&#10;TDOd7gzlfiAm24Ohag+Bqi0Ek60BGG/1xUS7H8Za/TDcEkALpoVgpDkUw43hGGyMxkBbEoZ7sjHW&#10;X4rp0XrMTbUTBF1kZCoDYXCy8+zUAI3sTmAJQ6sIFhWZf5qpgGqaoJlWUoJLgENgKaBSgEUG57E5&#10;bk/TfgImj4v9cl85tgzQ4hgFhFKeKJI5BaBqEwDPTIpzEJM8SwBmPuW+wrRMJ6gkJqku5qhM2suy&#10;kef3GDnON1HoaozGV0+Q6/8Y7eWZjClUmJmeIuAmqTymMEvgzQigCeAZaZQCkDlpfOpGqTYB57Ry&#10;TG0zSuN801jV5zU2p1yvbsQaW57/l/bTeaqJ2WWm2VeX98Z+eT/1/hv7Ka9s/+ycOq88v/KbadPT&#10;KuWYpBMTAtQRDA8PEawD6O/vxcBAvwLa4eFhBcQCXg1gxf4SgGVb49DEEbylmugkeGhkNkmnFFsC&#10;66SAWQPonwNbAKqa7KWHJ5BVaptWEby0Kdokz00wz5TkIXinBNRLIJ8hUGdEggorKUBVmwJmHlOx&#10;wavY+KeZTtMJTPPeM3yuBQJ5cbwdrydb8HqsCgvDuZgfjMPswEvMDIZibjAJs4NpBGsSZgYSMNuf&#10;jOneREz1RGOqNwKTPa8w0fUSkx0voaLNtr3EdGsIZjsDMN8VhJmOYMy0h2K6LQJTrWEYa3pJoIZg&#10;qIFpcyRG2xMw1pnGsnLpDErpIOoItlZFFcxN91GuD2N2CZgCCDVg1CBUM9oEjZUkgCU4Zqd5jKmK&#10;5zRsO01gqU22eVzyKaBiPm5PMo8GnMuBq4B2yZaDWcV7KA5DgExTQLoEYI0JqAWsc2RZxaYnKJMp&#10;i2niVKZmmG+OzzLcifKEl8h2s0bJEyNU0rrCn6A4wAGulhdRX5mNHxenKKkJYvk9vF4UhgB5boaN&#10;cEYYThokwa2kGgAuM+WYNFR1g1Uf1wBbAyB1Q/5LjVptmmt5jveVczME67SogSXgzrAc2VaXpyn7&#10;P2F87l+aBuxyXtKZGRXfuYBxiviYIEj70dvbrYB2eHiQYB0mPqQNUGkR6Jrn1zyz5jepVCpeLw5R&#10;/duWnxNTADxNkM6wAU6Pd1CatpM11cCbVMBH2UvGlP1xpsKKUwTVFOO+SQHklJgcoxFwKrKNinGi&#10;gE/yTSpGGU2bnKTRi08xFbadpoye5fYs0xkxbs9MDik2KykZa5qpIj1Z/gxtno5gYbKdMrgdi5PC&#10;xpTDg9mY7o/CTD+B2BfO7RiycjT3ozDfG4vp7ihMdROUfcE8F4TpHrJsF7cJ1mky7VRbEI0s3hqM&#10;CTLsGNl1tCUCo22xGGmjNG8nY/fmsPGW8t51WJzhfWe7GHdT2s8wBGBMrOKzqlQMHQhekblqRhVj&#10;4xfgEBzTBIXapGLZsJVjPzc5ppI8ZLDpGUlFtrKSxZR99XXLJbMib5lOSRhCU8tyPsNSmXKdcu3S&#10;vjiCOTYqAeq8YmRLOpU5PtM8G9ycitKXjCGpHJ/heQHwDGP56aEONKVHofzFQ9R526PM7TYaXj7A&#10;aGEoXG6fwW2jk8hIj8BAD1USn2Nhno1ZcQhsgNNsdNMiK6UxCjNpACyN8o0MVTO0BlSaVA2QGUr0&#10;GW7P8JjC6tKwFcnO81Ku5F1ixDcMSXAIWFm2SjECmftib+6luc9fNil3fsmWA1fZ/4XJc2qAK0AW&#10;oE5MSDtgmMR3OcvfICb9POpr5N5vgKsBqCYVBtYc/6UsVwA8QxBODLWiqjidsRsBwYaoAE/AylhU&#10;iZ94TJ2qG4c6XhUvIsAUuSvApDHPFPeVbYn1pEEt5VPiPjHuS1mKPGTMLLJyVtlXdwLNKB1B6lTZ&#10;JjgklY6lGQJ4drKD25TVtLnxJoI1j8CMxXx/GOb7IjHTG0UgR2GhPxqLfbGY64omw/JcTyhmyLKz&#10;3cGY7VLLZGHZidYIjLXEELQpmOzKIVsXYKqfcTOdw6IwvaoNP8504fVMH8ErnVXq5xF2VACnAawG&#10;MEoq70htAqifWFK2eU7Nkv+GiROQ65dsmrGlAuZZAfME8/C9KpJW8qvLVa4TaS59EJLynLCtkgoT&#10;LnMosq0wOh2F2oQt2bAIWI0JeDWpSOIJcSpkVXG4XWW5qHrlg5pQL7Qk+GIgJwTNcW7wuHkSJme3&#10;wNhACw5WV1CWn4qOtga+K96LjVhTptxPAQAb7vyyxqixn4AoJkxJ1pzmtrCnakGMAFlkHgJA7QDk&#10;HBmPzkINSrlWDXjFuK8GMI3OYpr3UPItMbFyTwUwGkD9uS0HsMaUzlamf5Z3CcBqhuXv/ek5lhha&#10;ATDfwU/X/Pk7EBOwqn+fdOqqgas5psmjAHiejbGhIh8p0SEY7aUcFMYk601MDNEIvvERTIyPcps2&#10;zniIQffEmKRyXGPMx8YzxZhKDdo3JmBVQCzgZYNSOlgE3CxPMWlwAuolk86wyeUm18pxxYT51cpA&#10;5PvMBOPNkXIyLOUyJfJ8XwzTeMyReed6YzDXHUtJHIlpyuKZzleUzQRsezgmOsjKXUlk4wyo+nIx&#10;O1xBwLZgjqHBnLA/n0kAOksGEtmrgHWS4OH+1ARZcIKedUJdSWoGJCtqbAmImt86wXcgedRgl/NL&#10;gPuZaYD45ybXzRDEAl4Bs3KcZasBvHSt7Mt9FFM7To0DEYeicSoz4hA0jkGOCbMqimBKMUX20TSp&#10;ss3jU2S5CUXGke1GhjHe0kjH1whVZz1qE/2R4myKUIuzeKi/HSbaa3FZewMsbp1FaIgnGmuLMNbb&#10;iNHuWgx31ZIs2vk+6ZyVhi3geRMzqhs62V9MGq8wJhvtFIE2qTAvGy/fw+hANwbaWzDY0c7y6FTJ&#10;6NNyngAXlp6mYhGHI51p09yXY3MEvpQ9M0NQETjziws8Joz/5wDWgE6zrTm+IEbgLrfleTTXybsU&#10;1lWJw2K4oFFS83wGjXNZzrwCTI1pjokJ+4qMXp5Hc062FQAvsgE0VxejPC8FEwNtUI1QLo/2Y3Rs&#10;GGNjI9weXgIpQTsm4J3gMQHzKMZGhzAyPKCkAuBJAlJtahZQmzQoNXg1pjRsHteAebmpG706/0/b&#10;bJAChHFWvNqknGF69V4sjDdQ4mYSkGRaxruqbjJpdxKZNAGqHsa/3fHcj2P8mwpVfz5mhsoYu9aQ&#10;/ckOEy1ke/7mqW6aSHyqB4JsgkAdn5zkfQWkrAyCVzohFCNIJ+Qcga3+Pepn/TmoNL9Vnp8AF6Av&#10;s5/ATptk2dJ5oTiHPzM1sESKScNTEWya4yLJ5Fk1+5NMFZOylpWnkexvpDvLYVnT0rCUxrW0z3vI&#10;tgbMsi8NUDqkZgiQqRk2qFk2IILuNUH3mo1HVFNhbABSXa0QbHIGlkdW4e6lHXBx0IG52VEU5IUj&#10;PzMY3Q1JaC4JRX1xKHrbctheWhQlosSmyrOoG/jsnPTAsqELWylsuYipuQWCmEzMZ50Z7kN3ZTGa&#10;MlLQl5eLweIi9JaVYX6Q7XWgB/2D3Uq5vf1dGB1nm2Q9jLN9C6ClTubn1aGItOsxkpAwspg4i+Ws&#10;Le/7l9sa2fwTcLktDDwr743vS5NfgCzXCIDl+HJga87P/wReAeSfA1NjAmCpW3EwAtbl+cQUAA/2&#10;NqMsNx7Joc+RFh2A+nJKyLEhjJFVxwlSYVUBpIB4XH44AT3FRtjf14P2tmYCmgzJ45PML8NImuEk&#10;ZSyU10pcpm7MBKGmkS87pjmuOfdvGx0I03GpFGn43J4WOTvejsneIox3pGK8Mw3jPVmY7M/B5FAe&#10;poYLCFLK4alqev1mPk83JV0/t8ngAlZxLixPc/+fnoPAmCRDqdlVJK+k6udQHI8CWl5LJyKNZEJ5&#10;Nsm3xJCSX9SIAlJh7iX2Vkw6JlgxqpmllPs0lXjbv2RkpmmRiWzsyr7kVakrVrMtx6c0tlTeFMH3&#10;l8sVhpIyKU0VUMo2wa0AmvnJUiphNO6r2NhnCTABzxTzTfEa6U0Wk+slfGgszUaSx0O8sr6CJ5f3&#10;w8XyNJ4/vYHoWFekpXihoTwcVTluKEm5h8YiL7JwGttSo3JP9ZCSMCRjcMpgNfMyBpfGzoY9tbCI&#10;CbLkHOXyxEAXuktz0BYfgYrnT1Hk4oh8F2e0xTBkam5Ec2UJmhqqIGPmvT3t6OwkQw/3oKe/A2NU&#10;k22t9Wisq0B7Ux2am+oxzHY8J06IoFB6x8U5ERQaBfJL0GkALKBdlLHwZcc0+QS4GgBLGcp1vzRK&#10;fWWeA52S2tRgXS6NNSYOTtMLrQGvbGtMAXBLYxGKMsOQz3jG/5k9SsnEjXVl6O5pZQMQhmDDVQAs&#10;jDxIk4Y/hviEGGRmprEglQJsdaBOmchzbyQdt8UB/NT41ceXA1hhWc25/4zJM/HlKKCQssZ7MTnY&#10;ANVAFVTDNZieaKIEbmO8RbBOE6y0qRmGA7NjGFcYjKCS65iqJSKPEaxTTCfZ6IV9FSbjOc19VMrv&#10;UqdqUNJUS8CUPMq1ZFKlLOmskDySCsgIDOZRM9svwPaTEXD/jikA1pgAmtcIeCVVgM1jKjaan65R&#10;9tUm+2onsNw05QkQpXyR50sA5vkpAknZFgAr4ObvI8g0x0XKqp+FwB7pR11WIkLu34a7lR5ePDVD&#10;UUEsoqP9EOBzH2WZPqjOeozarHtoLfHAaFc6VOMtrBsCleyqdOYQvLN8hlllLHmCDZOsRVBNstFO&#10;UhZLD3l/XSnqogNR8tgaOebXkGl2DbG3rqLppR+mGqpRnJWE9uYagn+KqrAXPQTwKJ+tv7cNg33t&#10;aKmvQnlhNppqGXKxPc8SSHPzlNG8h/yWcYZGIwwPhKikvhSwkml/MoJP2FaUp/Qoj44M8VnV8bAG&#10;nArYaZJqnMBPDK7Jp9xXDXR12QTrz4As5ajBLKmmd1oDYA2oJVUA3NVehqaqdGQTwI0V6Zge60As&#10;mbiltYaNk8yiSFgBIiuQqUiQPno1C8sbsLa5jR6+HOk5HROZzYatBpj6OgGlAlYpg9sKUwmgl0yA&#10;oMhj5ZwGpG/O/5kpwOE1AjBFxlKm8BrpuZbhKKUHfEZ6woUZWT5fogBI2GpCWGmajX2KNsmGyDKm&#10;CTqJTwTEAgDV9CyvITNqgCCNX5iOMlpsmuypAeFPJtexIb8xKYvAVsrkvpTx0/YbsE6yAYvDmBJg&#10;KyD6c9OU/XPwLQfgX7Jf5hVbfg/ZX5ZfKV/iRTYK2hSPCdtqfo8AWBhSRZOYUpGyPC8xqzz7HH8L&#10;WIdtFbkozY5EWUkCfH2dyb4RyEoNRWasM8rTH6Iq3QEtRR4YakvHcE8t62ycZVMGspFODvaiuigD&#10;lYUp6G2tonLqXWJhMiQb6czoIHqLMlHi+QDxBmeQYaCDvFvGKHZ0wHhuKhgMY7C7jtbIsIrOlipw&#10;iDJ6YrAPw93t6OtsRnN9JbqlU001QjAIQAVYBAmB0N/XrajJYUp0cb4CYHHAMtzTP9CLzq52NDU3&#10;oLamChXlpSgszEdHB0mCz6gAcckURmYqx0WlipPS7L/JJ45BtZSf75/vT5zC0NAAurs7lXFiAarG&#10;NGDWAFwddqhBrgB4erQL/R01KM6OxWh/Ewqy45EY/4oeaZBGjySSUTpwJlj5ZNnxkT6kJofD7LY+&#10;dC8cQViYHzo6GzA8QiZU8grYJE6UbZqUMSkmgJbjAtolhqIpTC2Sk1JUIz0nGWsujxk1NiXxogbo&#10;coz5NbOT1GUs2ya4BUjSWaMwIp2MvFClU0aArWHLGenMEYAJ07wBowBQGuhyE0D9OTjENOAQE0BI&#10;uepy3oBQzglbaoCpseXg+s+Y3G8ZAP/M1M+jAaTY8uuVCRVLY6PSeN7kZcNgQ5FhFhUZVvaVc8rz&#10;qSW2NHZ1pxMbP4+rFQsVGAEW+coXVuaU0U+skZWdiMyMWIS9dEVWigcK051QneeM+hI/1JfFYIzt&#10;TMaaZ9ggp4YJkqpSdOTEoy4hCI2JYWjKTMb0UD9jTXmWaYz1dmKI8rnY9R7idc8g4vhRxOlfQsXT&#10;Z5grL8ZkWx2leT3ZvRnz46x7qkQB4zituaYSHZTMXR0tGB7q5fOT+fnsCzSR6z0CzrpKDA12kYGZ&#10;n3lrqitRUVGG0tJiVFSWoa6xloTWTGnepQBNgK2Ryxrwii2Pj6VtKwCW+mB7U/cZDWOwv4fldKC7&#10;qwMtzU1oqK9DUyOtoQ6tDAWGh4Z+Au1y0wBYs/8TgCsr8tDTVoMReq/ygjQEB3ihs52ealYAKMNJ&#10;MjzBxjxGD8yX3tRQBv3zB6B3dieMDY/D7Zk9wsNfEOB9ChsK40rcq0zR48uUVJHgSirMSTBoOlqk&#10;AciPIxPKUMWEwq5L0vQXJuwrQFSPlf65iQyWVMZaVSxP8aSyT4AqjCjAWgKMmiWXWJGmBp3a3px7&#10;k0eunVpKl4Ph37bl+ZYD6Odg+p8zKWM5YMU0gHujCH4OYD4P2VPAoOSV2HeG0lFAzHPSSzvLhiey&#10;UimHDUQ99EKwsszlZUmHlrqnmGVR0UyTxUR1NTaWo6o8F3kEb0CgJzyeuyA+7iXqa1LJrIHIjn+M&#10;yGAHAjoEiyrGn/JOKZ9VBP9IWT7a4wKR42KFFHtTNMcEY6ylCqODnRgk6EaERUtzkeXigOirF5F8&#10;6RJirhqi0MUJ/WkJaEqNQzUdRntpHkbbWjA+0EPANmFsqJv3YpsaHmCYxzCKBDNMkA7xvMxuGxro&#10;RkNthXKfeaq2bjqAuvoahV37+nqUzi4FqIrMXyanl0w93qyOizXgFZN9DXhlu4fMWl1VoTC4WAvZ&#10;XAA8ONBHKT7M9s3QgXnlWkV207GqO9Z+Dt7lABZTADzQ346G6iLkpEahrDiL0qMdMvVvfLgDHc18&#10;iZQi8yI3x3kTAqGxthhOd2/inqUeHtgb4ZmzLb1cEV8SGZiVoUhiATCZdJagnabnkfhY6bmldFUD&#10;mICiTRCYY/yhYhME8yTlqrqjRwNC5mMFiCn7ZMXlkxzUJiBdvr90bKlnU0y55s+A8Ev7D8ClAP3N&#10;/htwLMvzk/0HZf0vmZQtwBHGFNDRGytGdlxmy0GnOCYFwAwRCDgxZVID86kUAMs1mjKWl6kxOcYG&#10;Nc93MMMGp+pnOsQGJB01s2SpcgQH+eDJY1v4ej2Bi6sd6puq0NHaiOL8BOSl+qEyOxB1pXFQjXWB&#10;9KfUZd8Y2wvBlOv5FN56x+FzXguJprqoC3JGa04khjqrCcJODFACT5BlG5LCkXj/DqKMjZD54AFa&#10;YsLRkRiN5oQwNKZGoiUrHr0VRZge7GbMW46y/EwMtregt6MVdWTZyqoSlPN8RXkhugnwwT6ZXUil&#10;OdyFwd4WhYUlHJTwYH5B5hoTNOLICGKNaeSwjOuKM9OAdDmIlwNYUgGqmDCw7C/Pr+kQk/Q17yfX&#10;iLyX9ypDXP8hgNsaqzBA9u3pqMXAQBtG+MJa6ouQzxdSnMSX2FSLBQHbxAQl9RgK8tLg9NAC1laX&#10;cMfmGmJjg5GTkcDKqlcYTyTV2OQMActYj9cI0wpQRbbOMFWmFc6QqacpKegRRwlMAfCkxJeMT6cJ&#10;ZIVJfwLqEkAFvPRM6o4hzT4ZUgG2vHQ2xL9k0kAVCahp/G/iu79kku/fA+dyYPwyzy+P/fK85tgv&#10;8/wl+7fPq4H7c/AKY/4ctL80mbwg8nhKTBrWAo2xoMS4IseUeJMNZHmZYtMEujDyHB3A7BQbYX8D&#10;20sFhvqqGMd2k7nGkJOVhpBAH7wM8kRmehSaW0pQVp4HTw8XJMYEoiY/Ct3lseitSkVXVT4musiS&#10;o32IS4lG0ssgeOpdgPfZA3h56SgSbp5DssNV5ATfR1NZAlTj7ehsrcRoLyUsyaMmIRzlQf4YzM3G&#10;WFkR2lLjUR8fio70SLRnxGCwphgzbMONNSVk/jxUFxeipqoMbe1N6KEUb26pQ1VlEXq7mhgOdqOP&#10;5fb3NPL3NKOLoWBvX4fCiOo4U+xNL7MavGKsF7YreXeyvxy8YgJCkc3KEJOEa2z3AlANYCVdDuLl&#10;16sBLPdQM/DyGPiX0loBcGSIDxKjA5GfGYPywjQUEowlZOO80Odw1juFcHtLzHW3qee3zo4jOjwQ&#10;t010YXr7Auwf3IaVzU1EhvmTpSk3xoeVceERGW4i2EcZp44R/AK0qdFedNUWYqSpBFM9dViclhlN&#10;6nh1QoyMLUMsAlI1+CTVbIvn54tQ5LGAlmCjSc+uZnu5l1T3+Ipx/z8AsDCr0sD/DcAox/4ikJbO&#10;/6Vjy8r6t8r9n7f/HIA1LCyyWDk/v4BpNgJ53lky6YJ8LcR3s8B3My+SWDp0flaemnUlTp0mY87M&#10;DmGkpwLdlMSNJeFoqYpGb3MWegjWmjLGp/lp6O6sR0NDCbx8nJCTk4jY+BAkRPigMSsMDbHuqAx6&#10;gmK/J2hJDYOviz28nz9CXIAnnM4cQfj1c0h/YIyip5Z4ZXMBQU5XEObngNyMcFRVZKGmPBtdjaXw&#10;fXIXVcnxoO5FTyUBnRKLlvRYdGbGobsgG8NNdWTuJgwPdCkzwBRj25Hx4aGhPjQ1iUSux/BgG1pb&#10;ytHYUIwWPnNlaSZKSjIxNNKl1Pe0TP1kW/k5eNWA1qRi0ouuAd9yEGoALIwr27/Ms9yWA1kBL6/T&#10;SOhfAng5Ky91YrWio7EI2UlhiAp5jnZ6yIqoIESYGMBh/Vdw2r0BjVG+KEx9iZLcWKSEvUCIx108&#10;fnAN9xyMEf3KB2Pd9QRmBQbo/YZaKXv6WwlIemvVkMKmMrOpLj8FWYFPUBb4CF0Zr/B6sB0gs86S&#10;YSfJyNKJJUCXH6yYAkbZlpSmAFHtDDQsrMwiEmArbK25hg1YjNcJiOU6hcEVIKkBJbJRHaeyHClX&#10;GjXPKbODlgCgHKMp+SVV4sO/YEvXqffVoPkZaJdvKybby/f/fVsui/99ias+L/Ha8vxvno0NQBnv&#10;5O9VjUC+IpufGMZr1s8Cj8lvVWSywjo0aTw05bcvqDAy0obOuhQUxjoj0Ok8ylIeoq0yFPlp/nBk&#10;O3BxtEJhXgpiY0LgcNecsWQJsrJiUJoegfJwDxS5WiDx9kUUONxEnZ8z0vyfICMxCLG+T+CqdwIu&#10;OloIu3sFGV72eGGvCyvj/TA1OoZ79jcQFxOAlMSXCA9yx6nDO+Hn5cw2NYDOthq015Sit7wIXYVZ&#10;6K0uw1RfH9qbG9FO2SztSNYmEwCNjQ1TIvcpHVntbKP1NfmKiXNoqMtjWRXo7W3ib5fecWkParmq&#10;gJT1qoBLeb8CHjEB1s+ls9p4jkCTeyrtV8iFpp7FpbHl+X9uyn2WmRJns97U8lnupwa0mALg+b5q&#10;vB5vw9RQK0a66jBMmZLywAaxumeRcekMfLQ2It76Ep5a6+D2pb2wunIAAU+MGAefw3PXW0gKccEr&#10;ZwuURzxD5nMb1Ea6Y6Q0Bar+Jv6AMSVu7qotQzq9bTqlUbL5GRQ9s8RAcSoWh9ow1tuAybFuvuB+&#10;jI4OKT9czaxMl7YV48sQBlYPI0nHFM8tMat03Chg5TGFLQXA0lCV82qAa+SxMiGBjfIn4wtV8cWo&#10;wScdOGoQakyAq55n++aYclwDTN5H3Ukk+ZZiU95DDVoxPodmCGbJZC6sAhgpawlgcv1y09xDAeHS&#10;/s+AyedUb8txdT61sYKVKYWa/OrtGZk0IbOaGLqMsK5H+2oxPdLO8GgQ86wj5ffLs/M9qSfai7dn&#10;Q6TJ7+jpqEFreRwyX9rCw2o/mrKd0FL8An2taZSghcjLDkNxURKeONvg4UNLdHXXEdhmeG5nQuZ1&#10;RZ69EdJu6CDP7AoqXOyQ4e2AF09uwe3uVTy+chxe5heQH/kUqS+dYGF0EOfPrIfu+T144nQHleUZ&#10;SE95BSuzS3CwvYkkko1qehDlJJuCvFTEv/JDUXI0wcv4eqlxTyltQoW+vl46nyHGoL1obq5Df38X&#10;2tvrycLyvXYnJsfJ1NN9DA/kq7k+XsM2q7xDiX/fAFhZ2EAARoDKl1XCrgIoDejeAJnn+R7VvdBk&#10;YbbhOTHWpTLDjKbJqwGr5nqNU9CY2pHItvwmjcNgGTwu27K4wlu5jDWyI10pnV9isrsWJSEv8GTv&#10;Lnhs3IAyU8a4l04jwd6QsUUMMl45IPzpFQQ7nkOExxWEOhvikcFuJD66hEjzI3h6ciVcj3+Lck9z&#10;9Jcno6gwnbFxA8qTwxFvfxWeh1Yg7tIu5N69jIZQVwzlRaAzJ5xOIxfD9KYydidxhdJpRRAqwJXZ&#10;RIpJJxjBKx1kZOI5kXWLMqGAcdo0JR9jFgGvgEJhITY6zfCHBmyyrYzBMu8ky5eZRVN8McqwCbdF&#10;Nv4EYAHWErg0+/JCJf7RTEhXTAEPy6YJ0JXP1aQccSAE7qzEmZIqIFZPjJhXKlNdaZqKkfm5f2bL&#10;779kP7s3TZkEQUk8I05GMZHL8gwsm+9hXub7smEIeOX3TbChDvVXYbyPseJIDebHexjHsuzZ18wj&#10;nSgqNi55h/Jbxeu/VhrlcG8j2iqS0JwfiLqMZ+gkeNuLfemcoxEeYAu7W6cR5vsAHi6WOKS1HrHR&#10;L5CbHIqge6aoIdsWO9xAvoUBsgjCZBtDBNjqws3+AmxvHsND0zNICH6EUF973LO+AK09n+Mmj5uZ&#10;nYettRHKStLhT6Y2vHySoD6EyEhfPusw8ovTYWpmCIMLhxHs5YiZsQH8+OM8Bof6UV1ThebGJmUo&#10;qLqmgg6ljaBtRnNrI1rbG9Hd3UwA9yhxsMS/4qD6mUqYOCsTSZZiVYUQpN5F9bH9jQwPo6ujU+mU&#10;UkAs52ia+lzgO16QeiPJzFIlaj7NVDqmCEY1KEV6/xysYqIgNRNAlDah5H3TRpQJIGxXEvpIn4Ss&#10;uPJWU8Q95HqaIdDSAAlPHRBobgSbNavh/8MWxJ87ifYXj9EU7op03zt49UgPbtd3IdjyIPxpkfd1&#10;UOFjjkp3IwRcWAuPI5/DbvPvEG18CB1pAaguSsQ0Y42aBH/EmJ9CwOl1rMQzKH10HbXedymrzFAb&#10;cB8tsV4Yr8mhByVrTw8rU/lU4uXEk8mMI5kuyPhYeqiFVWV5GJnqKR9Bz86wsc7M87jMqJHhEXnp&#10;6hhOE/NqpPNyxtYwspxTKoiAlk/T1EZQ8JwSwyyZprJ+Ap5coxiBxHIFTMpwzE8vfqmMXwBO3fHx&#10;puKlUpdX4p+ZJp+A96f86nejVC6PyXH5verP5fgeJF5SWJT34XXzBKNaek1hYqIDI72F6K2LQWdV&#10;FN95LRalodGBjY52sEE34PVCLxYXBvGa1y0u/sjryECqQfQz3q3Ni0RDYTgyI53RXhaJgjgX+Nhe&#10;QIKLGdKe2SHWzRbXtHfDx8OOAA5EtKs1kh+YIMVSF4G6+xF89TiCybaWujtx7shKnDm2Go62+ogN&#10;d4HRFS1cOL0Bhw98g1On1uPgge+xZ/daWFlcgw2B/OihKTzcbZGUGMBYuwDhES9wTucgDC8dQoiP&#10;HYpyo5AQFwJ7W1PmiUB9fQUys1JR31iDmroKxRqbSVLyRVVlHpoY8kn8O9Rbj96OarQ0VqBvsBMD&#10;dASDVIODlNx9fd0Y6Ben16d8z9vb28NYv0uZfSjhnPL+l7UNAe8CiUf5zprglVlk81SAyrJTrBeF&#10;wZlPozKFlGS4SlSCjDHL98JyXFP/SttjmYqjZv0p/RbK/WSJplm8VfnUECWOV1F0/waaQp4h9bE1&#10;bNd9B6+1GxB2aD8KbIzgfoFxh+kR5HuZIueZIaJtTiDE8jBKfG8iweIoXupuxMvz36PQ6iRqHl6m&#10;t72CljBnqGqS0JISjOqgJyh0vIICO0oom4uodbVE0YNbSDY7hyq32yh1N0dzrCemWgowJ4sLsJFP&#10;8eGnNLErQSXyTlh3ETOUToXwfP6ML7eLL2WBL5A2yzME8pTMppJxTmnMAmjFCGb+aHWcLB5OgLQE&#10;TqkA3ksDTDU4Rd6oY5lZspOAe555F3jNgrK9BCrF5GVKedxWQCZKQFhc2FyYTypCUg3D08Szs3zp&#10;3VV3SgggBWDq9I0DIEh5/YyAUdOJIc5JTBzX0r4wp0z8V5Etp+cXFRaWr28WyP6vF1UAPTVezwKQ&#10;Y2SctjQUxT2iOaK3NgmLEzK0M4a66nh4uF3GqxBzNDXEYWykGR1tdSjMT0F1WToSo7yRnxGCgvRX&#10;uKyznxLYDNkvH6KJCq7E0RzZNiYo9bwPb5tL8HW3gsml43C8cR4Ffg8QbnEB3obH4Hv7HG6e3Ay9&#10;U5tx9PAa7NzxKfZt/xxH9q/Ezh/ex/a1b0OLx87J+UOU0WTXkyd34fjxrTAxOYu7jJNd6SycXe7A&#10;zs4YZ7V34R7Z3M/jNmwtdHDj6gnYW16Bn/djhIe9QHp6HPoGusjKPWhsqCRzykhLC0YH6tBYmYHC&#10;7AgUUgXWV6aju70Kbe216OptRR/V4BgBrGLsLCuXyOQPCc1k7rmMmCgyW+pH2ibBqAGw0n4kr1wj&#10;7Ms2PCXTkEcGl0BKR0hnIOPMAzK8NCircgzwnHqasoSHGtCqQU4pzvYlxCUmbVfa4SLP/7g4j7de&#10;niVQL2xBtqk2cu8Zoy74GQJ0TsJzzVokHT6EsGO7cOPrX+PJse+Q8dAAQ+nuaElwRIr3deQ9vwaf&#10;M6vhsud9JFzeggaez7l5AvGGR1nWJeQ9NkQ4X3qa9VW0+9ugJ8QWbX53UU/vXHjXmIDWR/NzM1Q+&#10;M0ax12305IWgLP0lpcogiopzkV+Qhkp6yd6+doyN9jGGqUBiQhDOn9VCRJgfmUIASJaeZWxHEKum&#10;ZRokXyob8QwlowbMiqno9ZjKdEkBtoqMPUnAT/LaKaXxq3tpZ3jt7PxrlsuU58TmZIhFAcoS8JR4&#10;UuQlz7HMOckn1ysMKLKc96NjmWI5kwsLmOT2BMudWPhRSWVfJupLHhVNeojlvup7y/0ITEUus5Hw&#10;+hnm5SNCFraXpXbnZbxwkQ5GFrGTVSAhi+bKwmea1T/nCVg2MhUbRn8jWmoKUFWQioQoP2SnBKKt&#10;PAL5EfYoi7uP7vJQjHUWoqE8CfXcfhVASXr+M1ib78bDe7owvXkKN4yOwN76PMxuHUF8rAtsLS9g&#10;4/fv4+DWzxDuaIhG3/tINjiFFN3TKL13G+UhTxDiYY0rBN81ncOI93mELP/HsNE7DDvDkzi0/Ruy&#10;61ocOfkD1q77E9au/BUuXdiGu1RnN/X24OS+b3Fk30qcJzgtKLt1LuwniLfhzOntOHtmG/T09uP+&#10;QxNcZjvT090L+zs6BO0ZXNPbBdeH1/DY9jJsb13Ecxd7PHtij+amMgwPtpNx89FZX4iBtiKMdhei&#10;uSwGDVQRoz35GO4swHB3JVTDrVCNdGFioJOOjlJbmDs/E2U56QR9PwHF9sY6F6UnM9rEwS9nYGFN&#10;RbkJgAV8kyMY7O1CT1eb8gGQAHhkRCY2yaiLdMqqnb8yOUYkMlWP7Kt7wqkS6QQU4JJ9NSBWAEzH&#10;IeuTv+Wy5RPYr/oN3Hd/BY8TP6A50gslz+7DY9smBG3fhHsr3sX1j/4OD7Z8hKy7eqh99QDdRYEI&#10;9zKBh8lBPD22Bmar/hl+R75B2On1cNr4IR5t+AgJBlqI09XCy2O7kXL1DNpeWKE/5hGG4j0xkuiL&#10;Mldz5FB6lTy4iDpPI3RE2aMxyQkBjtfQXJGJF88c8MjmOiJD3BEV7I57Zldx5dROnNzzBUwv7cPU&#10;QC0l3jB/4AjjFXUHkkzEF8k9MDhIwFImy8slGyljoASuMLRKQMsXP0WwjZPBxhgPT3BbPlsT4Ckd&#10;WkrMqGZX9WR72Rc2lPtIx5dIVmFcnqMDEaYWiSrnlUXnZV1oWUtaJgIwlX8zZEDmVP7SxDxZcW6R&#10;1zOdZ/wq37iKzbNyJJ2dZWgwy981q/6GV76bHhsawsiAxGttGBpoxfBACwYZs/X1NKCrswadLRVo&#10;qqA0zElEaXo0MqL9EOXvBD+qHReby3hqdxV3rp2AOS0+wAFdhb5oTndGQ4YLcsLvIdDZEAlBpsiO&#10;MYejzQ7onv0Yl/S+h5HhdhjobSBwVuDc2RUwvbUfRw5+g53bPoL+8TVIeHIDFc+sUHXfFCUWV1HO&#10;tDXsGbzvXsU9O0OcOLaNsa0TOqoy4Xr3BpLDvWBmfBY/bP4C6zd8TBZeBbvbRxDpdweZrx6hOMYD&#10;iUEP8PyxMUG9B0ZGp3CB0vsA5bTh1WMwMT4Ns9s6MLO8iGvGR2F07QheeFjhgQ3j5dvHEUmiuG2w&#10;G3dvnIHl1VO4Tqfh9tgCaTG+lP9RqEgLQk1WICrTPNGU+wLD9VHoqw1DTc4L1OWGoDjBF9GeDxDi&#10;aAs/O3P4WN6As+EFuDDWbqkqoWyV8IQOn05blJCGdcU0HVMaAM+RTacnRqAaZ10SzHJcCXsU1aUG&#10;uwJ4BbBvAPoTYKWjlgwu22pw0wh0DQMrAH666Rs4rf8E7vSKL7T3INLeGKF2Rnh6Zh/M1n4Mv4t7&#10;Yb35Y9xe9TYeHdkIve1f4KHJSdiZHMPR9e/iwAd/D6PVf4QfYxenTe/h7orf4cGqPyHh7E6E7/sB&#10;IVu3ofK2McqdruPh6ZV4aXYGg6mMjwPvIvuhHgofXUSlx1U0h1uiLdMFzmaH4UxJVJ0dTM99F9V8&#10;4WVxfjDYtQbHWPbtI18i/P4FzDSmY7yjEKNdVXxR/XypEwzqpylDBhEdHcFYpQuyLvHwsEiUPsgS&#10;uROUKLIixQJfxIKAZ4Heb04mt8sxxinzowSRLB3bi/kpWYOrFfOT7ayEDsiaXHNTvYxpejE91cW0&#10;m3JaJt0PqHsxRfpTcg62l6OvsQgd1VnoqslCX0M2OqvT0FmbQctEa2WKst/L432NOWgtTUQFVUcJ&#10;40WxokQ/2gvkxz9HdpQHYnwfIMDJEu42N/DE7DIemejC2fwS96/B+94NeNqzrqyuwMXiIpxunIYj&#10;ZeqDy2Q6fS1Y6+2Gtf4+3NHdjfs3jsLZTo+yVgv3TU+gJPYhikItkeB+CRFOesjwu43Qx+eQ5GcE&#10;f1cdXNT+AqdPfgGds9/hzMlvCcSvcOz41zi0/3Ps2fEhdvzwDhyuHUBzxFP0xXpjINoLI/Ev0BT4&#10;GMmPTPDo2jHoam/HkUOrYUoGD3azQoyPA7LDnuIOn3H9t7+D1hYy+HNLlMU+QWX8E1RHP0VhwGOU&#10;RrojM+wJzA0Pw4igvWZ8UmFd6zv6cKOzcHG2gKHRCRjxuMPdS8hO98PLFzZk3vOIfGEJZ6szsDDY&#10;A/vrR2Fx5RBuXNwH47Pb4Uh1+NzqAl5RNaT7miE/2AJJzw3xykUH3g6U9/fOIMzpCjxvnITzuQN4&#10;RvXgemY/npzeBY8b2mgty2BIwjbD2FOUk4RCyqeBBKEGwAqIBZAEsHqVT1kXjSCkqUdVBMR09gpo&#10;1WyrgJjAVPpIlH4LNbBFSgsDSwfovwngGC0thB/ZhXhtLUTqnYDh1m9ZqXfQzpfidv0wgqx0cO2H&#10;T3D4nb/GoQ/+ET98+E/49k9/j7Wf/gar3/l77P/8t3hIYIde3Am3XZ/jHivGff3HSNM+gOTjh1Bw&#10;Xg9Drk7Io0e+o/U5Uh2voyfJCznuNxB4QwteepsYG22Ft5kWnG7tg4n2auizkeSG3kNt7DM0xT3H&#10;ZGkcGiLc4MJKcD21GhVu1zCc4o6xkjCM16RgursCKsY1sprG2HAvXng9ZTxThwlKId/nT5AcHYTZ&#10;8U4yexZm+1sw0lGNPMbm/a2FmOqrxFBzPr1wFoabszHVmYfx1kwMNqSgtyoanRVRGG7JwIhimRjv&#10;zMVYRzadRy7GKb0m+ksw3JWPgZY0jDSloTTmKfztdOFJkPhan0Gwgw4CrU4jkNtBtmcRevciwh/p&#10;I9PfEtmBNty+hECbs3hheRLPzY7hhfkJhFhpI8jiFDyND8KOIY4pWcpYaxX0tnwNg60rcH3vGh7b&#10;AMsTW+nQNtI2wOLEJlid3IQ7x5j/wBqYHPoON6mOLLS3wFp3F+4YMBSiTL1wfB0b9Ha8cGBs+tIK&#10;ad7GiHp8gfV8DHn+t1EScR9Bzldw4/JWHD/6Jdn2c+zd+SH27fkUe/Z+ht27PsaOze/g6O5Pcc9g&#10;L2pePEBvxHPkuFgQzM/QneSHO3y2E9+/Q7X0JbSProQdf0e0mxkSnpohzukGnt08jR1f/YbPpIVy&#10;1nGu7x00EcRl/g8I/ttIdrdB4GNK5NNbcMvkDK5QNdjdvUY5rQdLmoWFLi7oHcC16yeoCE7igd0F&#10;mF7VwvULO+HNsM3GaB9sabf1thHIu2Bz9QA8bHQR+sgQbiQeZ8N98KSS8DDZC/cbu+BntR+RTqcI&#10;7JOIeHgOL4wOwOX4D3A9vBUeR7fB59wuRNtfwWBdHn5coFJapJoigAXImmEhMWWcWMAo0pcSWTUm&#10;7CtAJqMSvJr5DRIiKdeIepPrNNeSZDQOQQNgda+0XKPuY1F3gJJ8CGCZ1fVW0smjiNY5iLybZ1H5&#10;4BYi71xEqst1FPhZ4pWdDvQ2v4czK/8AF3pAw63fYOsHv8YXv/87rP74d9j40W9wdtW7eLDzG0Tq&#10;7EDk6a14tvEThB/YhOi9O5Bw4CDSTp5Bq4MNWj0cUOxiirYwR7REPkB1iBVeWR2H9sp/xInVv8I+&#10;2rov/hpntr8D62NfIvmhDvoS3NEZ5cbUCz0xnuiNdIMP4/W42/vRF2GD4VQnDGV7YKj8JTqKw9FY&#10;GIuUqBd4cvcmYkJc6ZGvwPDMZnhYnUVnQQgakn0wkPEKVWEueHJ9L4rC7dCa8RRF9MQlweYoDjZD&#10;JyVlf4EXWtJd0ZXnhvqE+6hnrDhZHoC+PE+0Zj7FQLEvBkv8ed8gjDVEYqw5EiONrzBaG4qh0gBE&#10;OpzD47Pr8VhnHR6cXgXXs+vgeX4z3HX4LASPm+5WeBnthqfRXjjpbsH9cxtgd/p72Gl/j7vaG/GI&#10;sd6j41thR2De2Ps1ru/5CsZ7V8FwxxrcOkAwntiPmwe3wWT/NhhT5dzY/wO3f8CtQ1txmXmMD2yG&#10;+anduLxvHYwObYTVhb24xfq5fGozrp7bipsEdIDjZbRkuqMswhapVEBJzpfgdHknHjI8SfCxJQub&#10;MIbdAq2dBOzW97F9x0f4Yef72LL9PWxf9wcYHF6Jh+d3oPiJOVr8HRFARsyj42+JckeopS7uEUx6&#10;B/ncZ9Yi4dktxD+4Bl/GrGFm2ohgjGp1eg/8ba8hw8ce6R5mdNBOqA1+QgdvhbindjDXP4LLOntx&#10;7dpJaB1cDyvrqzjJ33T82FYYXT+D8xf34/SZrbh2RQvmxoehf2o9rvN5CpKe4+6tw3CkM3xw/RBu&#10;aW+Gmc4WuJtrI93rDkKp7hx1t8OOz2XDd/7w3BY8PLMOXtd2IMlJF7GPKJcv/oDHJzfD8+JhRN3S&#10;RRQdRqqnLSb76siwwogSmkmnojCoAEoNYmXcnecEqKqJccyMy0wwWSyQ55fAqmFc2V7kscXlYF7K&#10;I5M+ZJhJACxxsuYaNdB5zyWWlj6Pt57sW4tYk1PIstZButU5JJItwm7sQbDRLsTeOYkXhlrIfHIL&#10;zWGuKPN1hNs1HWx471+w7oN/xZ4v/4gra96H/Zp3EXJoLYK0vkfkkW1IOLoPft9/j8ANGxGyewfy&#10;jA3Q5GqDNl8HVLrdRMjVHUi/fw5NEfZwu3kQW7/8R3z77n/DMXp6J5PdSLQ/jMqn51HjeQtNXrZo&#10;oGwqvn8TbZRXrS8fIMb8MKo89NASbIi+JHsMF3oSVEGoTniOC1orcXrPN7ihuxOXjq/GtSNfwP7s&#10;ShT63kJL6EPkWF1Fvu1VxFocQ7jtfsTcP4DUJ8dQw7Kawm6hLdYOQwRua4ojGhPvYTDbFbUh5uiI&#10;d4Cq1BvtPN6e5ozebDcM5D6nCgjAaEUgVI1hlPURmGuMQmcqHY2RFtzJAA9PrsaDI6vwYP8q3Nv3&#10;He7uXQ17rdW4e3iNYhYHV+Mmz5nsWwEjgvWW1hpYabHR7VyH23vXweTAOlynWbDxWmsfgc3ZU7A+&#10;c5wg3Ymru9mA923Htb3bcGnnZuhv2wjdbetwVWsrjKmqdHesx4Xta6HP8q6c2IWbBsdhdH4fLhwm&#10;C5/djMoEmdbojJwXN8n8lJsn10F7w0e4enAd7hqfgM7BNdi+9k/YzXh36/YPsWHL29jyw9vY/d1v&#10;ob/1YzqZzahm3fSwbcRb6yP/qQXKGfbE372CKEpbx8t74H7zKHI97yCKxPDk5BYEXD2EUPOLeCRq&#10;b89GxDJGT/W0QrKzKVIemyHT7SGZ0hYXD2/DuRPbCdId2LFrBU5Rxu6lQ9pGBbJnzwbs378Ze3at&#10;hNmNI4gNvosIL0s4mBxHTW4QfJ2u0kFdwctH13GDisRgzwpc2vMtrmt9CxeDfXhyYResj6yBExXE&#10;E719cOF+IJk57I42n1sXIeY6CGM7SXFxQIGPK7J9nFCXGY3XM0MElvRbUCoTPDJkJNMe1YCWvhOR&#10;xUujGzIUpJpSOpsEqMKY6lEKtWkALMsTSSqjG2Iy4qGMbvD8GwZW74sJeCVelmPyscVbD3W2w4ex&#10;TPid4wi6TvBYncATxpkW63+NYP0tKHO9jhLXmzx+FrXP7yDX8RZOf/0HbHv772G46UuYrvsE9qs/&#10;gMfWr+C88XM837QaQZs3IXjjJoTu2oLnu+iBDc+g0cMGKSwj8PIOhNLT13vfwmSBN1oy3GChtxNb&#10;vvxnxD27hrpwc6TaH0DCLTK48T4UWOjg1Slu6x1Dw1Nb9DA+ekpZ6XLmK5S+0MdcpTdUtSFYbE5G&#10;W3IATmz4ADvX/B772ehObn8f57b8AS9u7UYnnUWW+TlEHdNC9AktxOhpId32BIJNtzIu34KhZDtM&#10;ZbmiM+Y+Jb4LJooC0ZbojE7aWI4P6sMdMJTrhemqMPTkvEBLihs6Uj0xmOVPIAegO88PU3XxtCSC&#10;OAOlIY/x9NJ+KpfdeHRqKxyoSu7u/QFmW9bBbNcG3DuzG3dP7YT54c1kzs0wObgBxrQ7J3by3CFY&#10;HdlDabwD5gxtTM9oweQUJeKxgzA6egA3Tx+k7eex/bh99jDMdY7B8vxJxrzaeGRkgEfXL+HRjSt4&#10;dOsa7ptchZPlTTy0MIHVjcu4bXAGxozvQt2tURz9BGmeNwlgc6QwTX1uAduLu6FHua5/dB1O7PoK&#10;R7Z/QRb+Atu2fYi13/8Gm1f/Ky5u/xRufH8e2juRf98YKr73thBnNAQ4oeiZNVLvGyHW9hJCbmsj&#10;lSCSjxNe3jxDh7YPoTwWanMF+rvX49CaT5HKmDk31AUv719nKEHQ3b2FhzcuwoTsd4khk/aZjTh2&#10;jHkPrMX2rV9j04YvsWHjSuygozqwZw0cLM8hwscCFWleyItifZVFIsbbgvGsPvzoSBz0D8PqnBaM&#10;yOLmJ39AoMVZhPGaTNdbaIj3RJKnDWKpIpJJMMlsXxXhPujMjMdwaR6mmusw3dmEhYE2vJ4aVP48&#10;j3xsM05ZLFMzpZdZmbRBYMl8cWUW3RKA5Ws7+QsbskTvvIqMyVQjoRVACgBnllh4yV4vsbGmV1sD&#10;9uUAlqnD8s27AFv+9M5bjZm+1P5X4HvnKH/cPqQ8OI1X17bDWeszBJzbhHwHPWTb6CD4wg+IZZxR&#10;5XQd4YyNHx0mw+odQsZtfUSc18KLAwTVpm8Z/66G1/er8Xz9KvjyWKrpOfSGPcFiUQiK3IwRZ62N&#10;dsZZvSmP0Ul2G6oNRlGMI2zPbkIcARVntgO5dw8h4cZOhFLmFN5kXMKGXmCsi/rHd9Aa+hSulECO&#10;OqtQG2mBgcJnaM5wwlh1OKKoFLZ88i/47pN/wPaN72Lv+j/h6No/4umVXahyv4ZYnV2I3L0dwZs3&#10;4+XBLWh8dh1toRao9LqKoZh7GIlxQqOPNaq9rNBCSTeYQcZNcMZI7gtMlVKmp3tRSkditiGVEjoG&#10;XRmB6E7zpwIIQ39hOIYqEzHZXIDZzgpMNuQhxOEaHukewLPLp/nMp+FhcBFOF3Xw2OA8PMyuwtPs&#10;GtxvG8Ldwgged4zhY2MKL4LN2+IWAu5a4aXzPUQ+d0LMC1f4P3FA8DMnRL7wQuKrIOQmRKM0IxkN&#10;xbnoqC1Db2MNRjtbMdnbybi+G6qhfgz1dGOwuw3TwwMY5LnGykI0l+SjpTQLdbmRSPC2RZyLCaqi&#10;HJEbZIsUnzuIfnYb3nb6cLc6TwdwEuePrMahfV9j45rf4tyBb+kgDiLE4jxSrS/j1eVjiDY5izpP&#10;B/SEevAd30PmvVvIfHgTSfZX8YrnIm7pIPzmOXhfOkSiOMrwzBSuN04xBn4HaxiCuVAaZ0a4Iea5&#10;HaJcLOF2+wL8799ACGPqgKe3cMtwD/TPbYYOwXeKjm7T95/juxWfY9uW73GAasXIYAe8HhugMu05&#10;xhuS0U0Au9tewBNK9Vcu5vC1vwH/B7cRSOJ5QZUQef8qqgPvoT/Vl/WYiemOMsz2NmCilWDtaAFG&#10;B/DjxBBeT45iThYxHB3E0HA32rtaUNdQi4rKShQXFaKxthrzU+OUwASYyGaJYRfJtDRhYmWNNFkb&#10;TmJh+S5ePsnVAJimsLRIbQJ9knlk/TnNmLCc18zUWg5eMaW3miCW6xUAj7ZmsjID8YyS8oXlAQSZ&#10;7UbYrT2IprSNvnkchY7XUERvlm+ljZzbJ5B9+xjiGLtFXNmLFOPTqH90G/1+D1HnaIagQ9vxbN0K&#10;OK3+Ao83fYUUywvoS3RDV5Y7Bkr9MFjoj7qIB2hLe4KSWEvEBVxGlcypzfNGmN0FOoWv4HToQ4Qb&#10;bUbybS34H/8ORWTNxoeMke7fQRXjo8aXzuhhZVVHWKE21hqNKXfRlPEI/eUhsLyghVXv/BO+fu8f&#10;sf7bP2L32o+hteZDnN30ASJMDyPhykG8pNyMPXIQqVdPIsvuHJLvnkO0+Qnk3LuCJk87VNFJFD60&#10;QKkP5XPeSxS/tKfMu4KsACv0l0ZguiUbk62FmOmownxrCcYrUxn3JmCqJgszzSWY6WrA3EAHfhzp&#10;YWxcgfKkMNTK1zIFmeivKMZQdQXGm2ow0V6P0ZY6xUbaajHUUov+ukq0FOShu4KNqr8Li+MDwMwI&#10;FqeGMNRNcMqKEqzwhZlZeut55S814rWM+4q9xo8LC8ofJZMJ/K8XFunNKfMW5a+T/4jWxipUFaWj&#10;qSIfAe4P4GJ/Da5Weoh8aopkMpjjNS1cPbQSyX72iPO4gwhnE0QxdnW6cwZXGCfuWvMHOBkdQbi1&#10;LsJY75kW+mhws0bSHV1EGJ9FFB3s0+N78NLwLJKtDRF/Rx8vjU/h2bnduHd0I5XIXvhbnoW76XHY&#10;6O/GgQ1fYMV7v8amr/4IU7398HlgxHua4+U9MvZzG8RRdif62+CFox6f4RTl8UmY6BzAuYM7sPeH&#10;tTiwex327vgU5898i9QoW4y1JbBOspAb5UqVoYWIFw8w0lqGqa5GzI90Yry9Eine95FGyd4U9gx1&#10;YW4Yqc0BvR3AuJYvVIlbO9oaUVdfiVLWVWllBa0W5XX1qG9rQWt7J7q7ezDU34vJkWGyr3ykIL3C&#10;MkFmBrL88ehoP1lYvn4aJ1vLhzzjmBpTr8YxTHDK5A1ZU6uzsx0tLU3KUj3NzY3Kih+SyrI6As6/&#10;NNVS7KfxYm4rErq3PhXFKS+gt/8bmJ1aiWfXtuLBudW4uvlPuLb1U0RYXECS5XlEXtmDJKN9iNHf&#10;Bv9T38HtwFd4vm8lAo/9gGZ3xree9gg7sxeeP6yAwzd/guPmz1DlZobOFFfEeF1BWuQdTDTFoDLS&#10;EQnPLyMhUB++Tw6hPPU+6tI94Gx4EEc++u+UmyzTeCcy7LVR4WSI6KuHkW52CeGGFxCgfxI+F/cg&#10;3/kaCt0NkfZEB90Zjhgr90aK1y3sW/UOvn37H7CfjWP7yg+w8fO3sWPFe9j37R/grLeDZRog4KwW&#10;ntKT+zMWKqVkzGGFJt43QYW3I8pdH1Bt3EbWA0vMEJj16T7wvq8N2yvr8dJVn40kFRM9pZgeasFU&#10;bxulVTvme+sx1lCIifoivO5uxOJAJ+ZGZFiJEouVuDg9Sm8+QiCqQNcKBjkYH+6FLKTQ19WKbjaY&#10;rvYmxfo6WjHU0Y7ZsRG2JzYK5pVpkOJ1x2VYQnooZVLHvExvfK2kMiY5u7iIGYJXmdk1P8/js8qM&#10;ntaWRtTWVWCgtwM9rXQOdDKhAc6wNL2AIDbwW5ePMh5ei/s3TyDE2RhPKS8rE72RHUSAMyb0ZEz4&#10;zPIMjqx/FyfWvIcnorQu7Efw+b0IN9iPgnuGiDQ5hSiTc4gx4bvVOw0fnaMIoeKIs9BFgPFxWB1a&#10;g8ubP4Lz1f3wJgk8MjmIANary52rOLhpBTZ+8TtcPvEDWdMA3tZ6SHS9jcIAMrmvDbICrRDvdQNe&#10;NmfgZnYW3neuIOCRFXwcrWF0UQv3rI7hyYNDyEyyQkYMJfCre4gJeADXByYYYx39uDAJ+cN9E2M9&#10;qMxPQqz7XdSGPEVdwBNUh7pjpKGIMnZc+XBB3mHv8CBZtgbtnS3o4jsbGB7CyOQ0xvleZwhw5Y+a&#10;893+yHoQ4MqXdn09HRjt78EUVU59eQkqCnLQ29GsrE4jc6Bl2mM/lZBmRY6Ghjq00RkIUDV/akWm&#10;UmpiXUmFqX8J3De2HMALeEvVmg0PawOs+O1/ge2FTch6YYIgm9M4ufr3WPFP/3fcObYZZd70yqan&#10;kEpJ1eRijJonl5F2+yh8D61GyOltCnNlWBng6c6VCDm8Ht57vsWT7Z8TECboTnoK3/tnkBptg+nu&#10;VFREO+O29tfwfrQPWRHX0FvuhXLK1PP7vsXmz/4Gxke/hs3JFYi0OoXipyaIoAq48u272PxP/xUG&#10;330AlwOrEKq/nQ1pI8JM9qAz0h4DiY/x8OxabHznv8JGdw9Z2Q/pbKCnt3yF9R//M7RWvgsTNtSo&#10;e1fplL7EVT6bwfYP4ah/AJ1JERjMT8VCQzkm8rOR7+aMbMpW9FejOPU57G7uhqvNfkT5GOOVtxVi&#10;wtzJhB2YHR3B2ACl6jAB199E+VWD+a5mNYDphSdGZY1p9VdQMslDWHOBjCiLG1Q1sDJbatDZx0Yy&#10;2IvRcVmTWlY8UcdF0mupXn9qTpkWKR9cjDP2kgkpylcyBOsCG5zM0lKmWLIyZUxR5mJL5b7+cVr5&#10;ZM7z6T08vmeKSH9n9DdmY7A9B/ftLuPBXSNKwBzUVaTBiXJV79QPCCPj1TAkyGLs/srRGE+MDuEe&#10;5anu7s+w65P/gUd0zmFG5xFnfAEFDA2Sbp9BMp17ivUlxJvqI9v+NhLNDPHi/HE8P3sILy4dwyMC&#10;3XDvChgd+A5Oxkfx4NoBAlWHILwGO/0TOL7hK+xb+z5j8p1sI9cQ8cQYOT42fP9WyA+wQ16gJV4+&#10;0oH/XR2EPriGXN8nKI1+gfxYHzy8cw4edOCuj/cjPEQPVy98DTOj/chICEBedgx6epsQHR2GZ+5P&#10;4Ob5GGFB7iiMeIHaV96oC/FEb1Y85vo7lJ5fmVknM+zk23RZlEKWplXmChCsyne4TGfmWY8yPVUm&#10;WEyPsR7JquPD6CeTTvT1oLu+Gg2FBbR8qpxigrqbdUmGJhgnycDCviKVNTOvlD+lSxOmFQkuqbIt&#10;9UjQS6qWzxpTA3h5J5YioWPp8S5u/xKHV/4Oad6mqI69h4rI+yh9eR9mRzbh0FeUTpSmIddPIZuV&#10;3+lng96XdugIsEb54+uodLmNzpAnqHxqiVCd3XjOygrV2UagrUSC3UX0ZwegMccX7bURGO1IhafN&#10;WRz/4TcwPPMxHplvw4sHZ3Dz3Aas+/wfsHHFP2PDZ3+LQyt/hes7PkKsvQ6S7+nh0B//G/TWfgSL&#10;fatQ7HgV/fS0pS7XkWJLee17B72h9xBrwYZjrIWWZFeoKkIxVxeHB4zZD6x+B5s//x0sdXkuMxhP&#10;bp3Bxb3fQG/vt3CzuIT27CT0FWdgqCIXcyJpaxi/tlEGD7ZitKuccWYAAlyNUZDihZQoLxRms+Ip&#10;lRYIRJknKwvhzw13Yn6wHdNdBHJfK2bJwNOUWDNjzCOdGawQ9fxoyixW4MAIATvL40rPJStFWJaV&#10;JLN01OOA0rOprkT1Rxkz9PYyyC8VqK5Q5ZtUNrpFHpMF2tRyTjz3JOobypCTGU02iEVJagBaC8IY&#10;kydjuCEFtUVRKMyJQHxsIKpLM5AWH4iUGDZs5p3vL0dLTqjSK/zqwSW43jqMe/o74XVTG3lP7ZBp&#10;a4IyhjN1VFwVrO8026uIvqUHv4vHEX79AoKvaiOUadStS3A8uQeWR7fhxuFNuLD1K+ju+Ao2F3fj&#10;PkFscnQ99LevwOOrJ+DE+jA6sxXX6UReOZmQee8yLr/JtmiBeE8TvHK+gjDX60j1u4eahCCqtZdI&#10;CnqE25f2wNxoE65d+pQsvAsXtT+DrTlVW3EqmhuK4e/nimtUbY6O9sjMTGYI0saQph49hVnoYTgz&#10;2dKMH6dlRhSVi0yJnOV7phOdFdaU98v3qfQcL9Wb/IUHqSepG1mocXRM/iIEnSolcndTPVqL89CS&#10;m4GmvEy0lRdhqr8Pr2WIieVJR5bUk5hcL58ELshsLJmSK/ems54T4zOo51dLnLzkxBVHLs+nmfsu&#10;8bN6bFgZB76w/n2cXPl7+FmdQ32KE6oTCOCYe2hNdkEgpfOGP/wNvv/X/xcurf8AcVZn0RN+D3Uv&#10;bsNTfytaI53Ql+SjMHSFuxUqHpvA59QmPDu6Go6HVsFRewuak7z44tKViQ4FjIfPa32Kw5t/hZ2r&#10;/gr7vv8f2LvmV9i1+jdY9+U/4asP/xorP/o7bPjw73CL8Vh1iDXSH1+E/YHP4Ufvmsu4rMbdDM2U&#10;V6o0f7STLQrJFvl3DVBGWVblY4ZKeu3OJCcM5L5AoqcZUoMe4/S+tXjldgcLnQWYas7BS6dbCHx0&#10;C1Nt5UgKccej23pozI/DdE8DproJRLLi1BCBOcGYc7gF5TmRGO2tpBzuoUeV3keypUhamS5H+TMz&#10;1IeZQcYu/S1Q0WaGuzE/NkQpPYL58VFlSp10WMgAvHyYMcZYS/25ISWTTHxnw1CGImg/rRtMU0+h&#10;U3tk+WpF8cgEuPKZoALgeUptGYpgo5iZYAOZUj5eCHnpg6dPbDDWWYqx+jT05gRikI60KzsInRWJ&#10;aBb2rSlALZ2Wr+s9lKSEoyg+CFWJfohzNUeWuyVe2V5EgKU2CrzsUOX3GEUEcIa1EbIpfbPtDMm8&#10;lxFurIOQS2fhceogHh3YBrcz+xFteglBV7ThdHIfHp07BJO9G3Hsyz/C6ugWvLS7glCGMS9unUWa&#10;ixX6M8MwUBCNHBLA6a2f48apLYh8ZoFYTwvEeZkxnn2ElFAHxAXYooTtrKssBblkX4OT27F/88cw&#10;0v0ero5aeOa4Dza3dyGQ7TAsxAtlpZkICfbAcyqptrZ6MuosBkTGFhViiGCbH+jF4oR81qmeMy9f&#10;sinTbFUCDnGQEn8KuAVQBI1sC0PK+2ddqNcJH1ecrfQ2d9RRTRXmoDM7Be15aeipKoVqcFCZJ61e&#10;x1sYUyN9BcBSvhqs4tiVzz01xnsIeGWFFAH4m2eROfKyL+1CvlaSTiyZSnlxBzwvayHX2xJtOc9Q&#10;lXIPua/uoDPLHWH39bHzy99j3dt/h7Pf/R4x1sfQF+2AtggHhNqdRXOyJ2oiXRHG2CXt3jU0edvi&#10;xbmtBO8KPDu3BVc3vI+bZGJPm4uID7gL4zMbcXDNv0Jn1zs4/P0/4uSGPyi9xBs+/QesIHBXfvUv&#10;2LT2HRzf8w1jpcOUUbdR4HMFEea7EWOxH5XuN5Bvr4+ap+Zo9nuEvjBPZNgaIpchQLLJSeTcM2Bc&#10;exutEQ/Qm+GDylg3zPVWID3KBy354ZhpSsNCez5jPCc8NNaG853LuHZ2F85pfYeUl86UVA1Q9XVi&#10;gt5ziiw5PT6EaYJxZkSWZyGgZwhKWXxc2JMgniYLz6v4wimRpga7ycSU1oNtmGZsPCtrG8tQA8uQ&#10;P+AmH3dL5ctUOllaV75pFo+uBrKwq7DnUiUvBzBBLQDWDOj/9M0zK3Zmmg1AGH5yFN2MuwrIAP1k&#10;msqSHPi7PWCDT0UDG35LhDMaA+6jI/452gpilLW/Xy9SKqoGUZ2RiHg29OcW+nC5dgwBdy6i2Nce&#10;OXR4ua7WiLa4gtJn9nScDsizvYGUW7oIJ3NG3TynAPjlZUrcC6cRevUCAvXP4CVZ2Pn4TtzV+gEP&#10;juyC44m9CDI6h+yH5ih/fh8Dcb7oZPzZ9tITDcFP0RjhiQTXO9i34g84tO59PLXWRSJj4JIET9Tm&#10;BLDuHOlkriOBcXltdihqsiNhonscl07vho/rNbg5Hcdd8x/geOcojPQO4ZbJJWRSHre0VWJopBuv&#10;wfBjagz5BQWoKivDwvg4WHH4kSwmUlkcofzlxBmysSyyr3xBJsc0RvDI3PgZgkWRuqwD9Zdp0wyT&#10;hjE5Okql1omOkgL0FDH+Lc1HP+X0zAgd9/wCVHQA8vmqorAU5yuyWcIg3puSfFY+yFHWJ2PboCn1&#10;K45CAa4awMpXaQJo5RjbxqxMraRCoGN6K5I/POrOSRQ8N0VjqhNK4++iKNaBstIXIQ/08N2f/g77&#10;GYNaHV6DaLMDaA26DVWhL0aLQzFcGoWKUGckOVxHvIUu6hhHZdjpwl17M+6RgXW++Q22/+6/YMf7&#10;fwVDrW9xefcXOPDF/8ClbYw/dbfCkjH0tV1f49j372L9p/+M9ZTxhw+uwpmTG3Hx2Go4XNuGhKcX&#10;EO9wEFG3tyHX4SxKHS6hlixR5GiG3lfPUe95DwVkhCzLi3A7/QNCTU9iMNUHzXGeSH5+F2ONhZho&#10;LcdQeSJGyiMx2ZiCerL37XMCXD7joe9w/uBKxLy4C1VXJWYYw04OUALLCv20ufExymXGshOyOP0w&#10;Pap0esiLlvE4iYf4Uum5ZwnW2WGCfKgTswLgoS4sjA3g9eQQ5im5pTdSxgPFKyuL8rEc9cR1AaQ0&#10;pKV5tL9kYFa8eHDp6JChhjHFRiB/LFo+Lh8e7Mf48ACa6qqQEBOOmPCXGGdsPtxai56SdDSQsdpe&#10;uaLh+T00vXTDSFUOfiRwR9i4exiHt+RnoCHlFSKcjPDC5hyinxqjPOIx+vLDUOTviqAb+igjgKuc&#10;rVDjeAfVDy1Q9sAUqZaXEW18EUG62gg3NECalSleXrkA/4sn4al9EHf3bYL1VoZTl7URde0C4owu&#10;oD/QHV2+Lmh5/hhtvq4od7uLkhf3kESHbERZffnoOrx0s0RRAiV95ktEkhCC3G4g8Ol1RHlZICdM&#10;JlSEoprhQXtFFlqrE+HtqgtXu8O4e0MLxnqHkZTwCimpEUhOIbsPt/M9TvC3yt/nlXnrswTuNPra&#10;alFemICWxnxMjfYonYuLBJYCMprElm9M2FeOE7S0Hwk8EDgSssiqlvLuJd4d7WHoxPc+O9inEMDs&#10;BJ2ETLecIfCl/4OglbLkPq8XaSxHMXEirGeJuRfZrmRb0kWeWyTgFaMT+XFhUbl2kc8g49HzZGH5&#10;Lv6toBtbEGVxCLVBdmhLdUdPaRAtAO1ZnvTIB7Hmd3+Fo9++g3vH1iLo8lYkmB9ESxgbe1kUpsoS&#10;UE2JWviE0tXFAp308vn3r8L1xFqYb/8YBmTtc1//Cy5891uYE8CW+1dC97s/4i7LSn10VRlmiLbU&#10;h6vBYZza8ClO712Jsyc24vTJ9bh4Zi1O7n0fVnrfI+zuMTid+RIxJvuQa3MB5ZTAjT4PMRzvj0pP&#10;O1S4WvDcKZz69J9w8fv3EP/AGE6XDuP6oY2Idb+HnuIkjFE6jlbEQNWQho7CSMrmczjLOPgcFcKV&#10;s2w4dGCdNZkY76EMHhnA5AjZV+Sv9A6KZ1a+biLbifdTJAzBq8gdVjCZUDosFKAKiGWdYQJ5gfHx&#10;4gRBPEUpTRZWltkV+TVNJyCeVBqMAFg8NE1FRyF//UL+DKiUr9yHjUcWlR9mTN1PsI7QUSifok3K&#10;GCKfa0qWu2lFUmwE6spKUFGYD/lDX6R9zPc0YrA4Gd0JweiLCUJXQhimWqrA2AC93a145fsM/g+t&#10;0JD9Cg35fpTSznjx4DxCyWz1WUHIC/dCoutdVDx/gGoXGzQTyGX2N+lEbyCbAE42vYywK7qIvn4V&#10;r65cJFjPI9jgLIIMziDMUAeuZOAwA20EnDmMmMtn0ef/jAB2RZefG/op85sDnAlgB8pokkFtAsIZ&#10;e7vbG8Kf7cnjriEs9fch4LEhgfsAxeFsZ8EPURntgQHG7mONFfB1sYThxfVwMN0DV+szCKXctzTV&#10;xbWrJxFKds9IDkNDWQEm+D5m+c7GerpQSZWSSMcf5HMHwX4WyE8NxnhXG8a7uzDUwbSvh2qqX7FJ&#10;mqqf27081tuNye4OjLS1YIT5p8cH0NvZhKF+OomZEYJTxoTJ6qxPFetqrLMHE909GOnsZv4eTPYP&#10;sswhTA0MUKENQDXA/QHZpwOmvB/j/cVGujroDDowzvuN9dH4zBN9vby+HxN0QhNLeYd7u3jfSbwV&#10;YrwOybZH0fzyPloSPNCZx8ouDEHqs5u4tOkD7PnoH3H8298j8NZJxkE3kGB9FhlO1zGQEYTh7DA0&#10;h7qg7rk9vepd1Lvb4BlZ0OSH93F983uw0foKLmfW4eHRFbDe8xn3v4bl3q/w9OJWBN84jOib2ki3&#10;voJ4q8t4duUEHK4ewZ1rR3BdfxcM9Tdj37a3oX9qBZxND+P0t79Srg++shdZ9y4rrJL97A7cDLRQ&#10;G2AH24MrsOWdv8beL3+LQzJT7L2/x8MrR1AR54XeoiiCN5EsnITxumyo2ktRkBSEq2d24tj2L3Hu&#10;4DdwsjmD2vwYDLfXY3qUL5gsJwvUy5peMhF9XjoZJI7lSxMJI55S6WwQBqaHVWbTcH9+fJgsTDk9&#10;SDndT5PFxQlsGU6SxeTkD6opC/0Jg1MWy8oO4wSlZpxwmPG0LKYv5SsLBRDoatk9SQWgHsBXx0n0&#10;7PIHs3n/flZ4U305xnhtv8TwZHh51h+nRrEoDay1BtN1pVQf5fhxrE8Z85RVOGoKMlBOpmoqjEJl&#10;9gtUZbgjxv0KHhntgrv1eZSmBEHVUoSu+ABUe9yjhL6ODFN9xBEgqTepjG7owu3IAXidPI5gPQL/&#10;si68z1GGy3CSpBdP45WBDrxPHMArfW2qJmvU+DihliBuCPZEKcOg57dOI4ZtLS/mMVzonA2ObcSJ&#10;bV9Ad/8q2OoydHK9iVxK+jw3a+S7UgUEUB2kRqKHz25/6xy0T34N14cnER90B1bXDuHquR1wMD+H&#10;21cO4/m9WyhPiEBDRgpq0pORFvgCMR6PlXW3ooNNEBnIeD7yIRrTYlAfH4/qmFjUJyShOSUNzanp&#10;StqUxDCEx+ri41ATG4Us/xfIDg1EV00huhtK0dNcjpHeRjr8ToKqlYBtQV9VNdoychkT56EtKwct&#10;6dloy8yl5aA1PQstabR0bmcWoD2nEB05kmosX7mmNZv5c3l9DsvJzUdXXgHTAnTR2mjNJaWQP5rw&#10;VqjxWnieW4n8J8YoC3iIPP+HSH1qifunt+Dy2ncJnN/i6fWjGC2NxFxNIrrT/dGd4o/xnDCUeNsh&#10;/YEhGdCMrGiKBMroJ+d3wGTv13DU/gFeetvhpr2GMfHneLD/C9js+QT3j32H4JuHEXdHG5HXTyDN&#10;XA917ncZQ99EhIPIOH3YEKTGuptx6tCXOLznI5zdtwLHV32oDAE9u7AVD0+sxlP93ZTfX8CM4Et3&#10;JQM4XID+wbXYvuI9rHvvH7Hvq9/BkQ4hyvkGWjL90VucgO6ydIwxNhprr6HXvoRDP3yDgxs/g/a+&#10;rxHpewetFcnoqCqgt+sk844TYAJgelaCZoEsLON6sjyKgFhZjpXHJa6VFTpkmGiRcYrkXaRsnmPs&#10;LAuMi0mvtCy7Oz8zRtARvDJcwfLlz82Mjg4SvEPKH9VS/l4y4zUZJhAJrUhsMrvmj1mpV9xUA1j5&#10;w2bKFL1p4lEF/CjHpDxZmE2UgkgzSi+arDw5NzHIZxtVpH5rVSV/axGmOuvQUZ6KokQvRLiZIPDu&#10;ObwwPYBHFzfBy/w0Sni8LPEFEh7dRLLNFcQYn0OE7gm8PHcAfoxB/c8egtv+fXDauRsex47C6/Qp&#10;eGmfgPupw3A+ug+OZGD7PZtgtnEVzLaswYPj+3D7wBZYnd4LTzN93DnPMGbnJ3AyOwZPh3Nwu3tR&#10;mYN9eONHOLLuXTy6fIBtwhCZTyyQ+8AMZY+tUe9qi7ZAhgLFGWguTYDNnWO4a3sAvk8v4jFDQfNL&#10;u3D19BplyZ4M34doiQ9FYxRj51dUFF7PUPHKGyXRjxHtew6poRdRGmmDhjBvtAa/RHNgCNNX6AqN&#10;RGdIBDpCwtHxMgItPN7g50/H44PG8BA0JoajvSARPVVZ6KvLw1BTMYabK9BVToDl56A7LQN9CekY&#10;TslEf2IquqLi0RkZj+7oBHTFJKCd+91xKehPzkRfUhZ6E7PRHZ+B3qRsDKfn00FloSspHZ203pQs&#10;DKRkMyzMwVBaLs/nkDxz0V1UqswXeCvBdj/ukOkesfEH3dCBs85BGG/6GkYbPsO1DR/hic5ejBTF&#10;oK8iGh2lrzDVlIyy4AeItNDBi0u78fTsevjzpXld3AF3/T2IdbwON6PjCDHXhrf+VmWRu7s7GPOS&#10;jS22f8Bje1Dvdw+l7lYocDRFwYObaPSgRHK0gt+lE4hiPGt7bituaK/D7cs7cHDr+7jJmPoZywwy&#10;0Wa8fRXPr+zBvZNr4HT+B7y4eQjV4XYIdzTAxs9+ha/+9A/YRRBfP7QJulu/Yrz9KZKfWWKioQhD&#10;7YwL22pQRe+tvecHGB7ZCZPTO2B3/RB8nK7A46EhqvKiKVvkbwcPKcwrYFUPKajjE+Xv6nBfenwl&#10;Vea60mS8T77RlDhJFjufp8SaHiaYBnswM0QJxzhskewsf+pD1kmSP7otaxVr/piW9FLL3xtSWF0Y&#10;dsmUObHC/sK4BKUyJshjAmRZJkiGJGQBtVHeJyYiAGHBPoyHK3gNlcMCY+oFWS1kBvJnQ5V1s8am&#10;kBMXDS87ExRFUNIWhiHV1xqZLyzgb3kCTrrbEGlzEc3Rz5DgYQ4H1pfX5UMI0D+AgAtaeH5gGwJP&#10;7UPk5RNIvK6LKN3zeL7/AFy09uHpkcNwObwfzof3wOnYHtzcwvDk+0+gt+oDXNn4NXQ3r8CeL97B&#10;ma0rcUf/IBxNz+Cp1TkEPzGE111dGBzfhNO719BW4+C6j3Hj+GbEEbzZlO8xN/URc1UHcVdOo9bt&#10;AearilCbHQ0nhmy3THbD2+0CXrjqwfzKdtzW/QExbrcZ//uiJtALneGv0BMZia6IMAIjHIH3dfHg&#10;9mrEvjiByig7tLzyQZt3IFWkD9p9A9EbwvxBoegOfIluArqHafsLP7QFBWA6j8AsSEZvSSLGWwox&#10;3l5CK8coFU57eip60tII3jQMxqZjJDkDw4lp6I9JRH9sEoYSUjEQn4y+2EQMJvJ8KoGZkoN+Arcr&#10;ltclZmI0sxD9PNabnE0g52IgjQ4iLR9DBPYoGXs4i+eziqgqyzE3SgA/Pf0Nbq5/GzfWfATj1Z/j&#10;/Cdvw+Crd2G05hNc+u5Dyt3DmKpMRVsRpVZREKZakxDLxm677wuYb/4jnp1aBf/L2+GhuwXRthdw&#10;/8xWOJ7bDU/9/fDV24bwa3sRorcT3qc3IsTwENLuG6Ex+Alq/R8rnSNJ5leQZnkNsdcvIkiPADbX&#10;JyhPw/jIKlwj0+of+grulNDBJodR+NgYhS7mSLl3FZHmJ+F/XQvJjy+jLMQWNmc3YdsXv8UPX72D&#10;E5u/wTE+//GV7+LplYPIfm6H2dZqxn7jyl9drCrOxi2dE7hvcBomJ7fAgpL9seVp+Dobozg9EA3l&#10;aZiQoSCJawXACohlfJCgFQDTFgXENJlpIzZPAC4s5ZMhnXmy7Iwsk0tZO0sgzw/2UVr3Kz3Ti9Kh&#10;JR97C9tKPvlom2UoPY4Em5gMW6hNQEsgiklHl3R4CaAlrwCZ4G2oLEOgpytVyykc37sZxgbnCOJS&#10;/PjjLJmYQCfIZcUSmaX1em4Rk4zhiqOfIy/QHkXBd5HjbcrUEnHOlxFKGZv11Bw1Lx8jzE4XD89u&#10;RvC1g3A59B2CdHYh+PR++Bzdi3hjHQSeOwgvAtb78BG4HNCC++njcDqiBdvdG2Czdx3uHd0MJ+0d&#10;iLAyQLoseOdsi9sn9+LQ2s9wfOdKWF09Bndbfbjd0cHxTZ/gi9/9LX749hMc2LwKWus+h96+9Qi+&#10;ewNx900RffsyIq+dR+ptA/SGPsdsaSYKwnyREekFXw9TPLA/ivtWB+F6Vxv3bh9Eor818gKc0PjS&#10;HwMRMWj1CUB3SChBEofsAHvE+ekxxjdGY6wzgR2ETv8gdHj7Mg1AZ2AwekJfoTcsHH3hkehn2vUy&#10;GL1RYZgggPty4jBckYJZhmJT7WWM3wvQk5OGtrhY9FBu98UlYzCOYCWQ+5LS0EvgCqj7CeYBAncg&#10;MQODZN/hVDI00y4e6+KxATLsUEYB+gnWwcwihqglGMwuRj+3xQayabkl6MstRXcxATw2hrcMVv0K&#10;eiv/hOvrv4TJuq9gsvpLmK79EubcN179CS6v+gjBFgbU5YGYaI5DS64HfC0O4zGBa7b5D7DZ9i7y&#10;HumiP/oRMu7p4ZF8pnViE2x2fgU/yt2YG4eQfJsxislxpFrrI/XuNaTev4E8ZyvkPLBAsMEpxN/S&#10;R8C5Qwi7os081xBtbYBHurtwmU5Cf+9HeHZ1O9LtLyDvrj4SyfwJZmcQeJkS7vpe5D43QUXEfdw1&#10;2ItLR7fjwJbvcHrXRtw6rYVXZPeYR8YoCnCktEkhK/ZjbEx6X6uQGuQF/Z3robt7FW7r7ICl/l7l&#10;c7Q4hhFt1VkY7pG/MyzzXSfUQCUw1YB9Y9JhodkWeS09zTKkIwwrsbOMF4tknRkeYEzcjxmCeGZw&#10;APPDwwSyjBGPYFaWyaVUn2FMqjCsgFYBsIBUQLeUCvMyVVheACwD+5TU8tF4U0Upbl08C53dDDu2&#10;rcX+DSvhZG/Oc32Mt8cwREcyMDKAoeF+9PV2o6OpBi0lyWjMCERdrDuqQh2Q738L1ZH30RLnitbY&#10;Z0h8ZIgMl+tIuHcRoSaUqDqbEW90jPGvNvxPH8ZL/aN0ugTxhbOw3cH3t2s7bAney5TLZ778Ex6e&#10;2oYKMnt9sANaw5xR4GGH0DuGCLc3gcmxndi/+WvspMo7uu0bGJ3ejmM/fIuV7/wrVn/0LlZ/8i7W&#10;fPhbgvobWJwhGchca6urKH5mi/KnNmgPeko56o/OhHD05iejIM4TZkbbYW26gyx8ESFeV+H7WA9J&#10;HjZoiw5GOyVwvYsHAeqH3ogo9KW9RFuaK5rjH6MjzAs9L0PQRdAOhLzESDhBGxqKfqbDsTEYIihH&#10;EmMxlhaP0dRYtMWEoj7cF+0JQehNj2EZYch77o5iz+foZQw9SIYdJRjHKH37KaO7KaHFFBALGydl&#10;ErxZGErKQH88ZTSB3Uk53Rkv58jGKbkEbwFGc0oxnFOiBi8Zd4BAFhtSAFyMvtJKtqFxvHV61TvY&#10;/8kfceDjP0L/u09wa93XMF3zKW6seBe6H/8KBl//EVfWfgjTA9/gufkBstYa2J7+Ao/OrIDFjvcI&#10;2G8QYaKFVj9zuB76Gjab34PTATagg98h/Op+xN04ijx7PWRZX0Ck8UnE3tZFks01hJvqIsb8ErLu&#10;mSL/vhnS71xDhvV1VLhYI4Cx68Mzm2B++Gvob/otfMjwqZZnkGhyhJ6fDuHWEYRe3QVXnXUIsT6J&#10;wqgH8HO6Ds8nNvD2cEJFfhrSwl7gruEpGOxZCcszOxB0/xbjvUwMtJWju74IPZW5KIsNJhP5IiXw&#10;MUx1duL66a0IeGKG+qIkjBDAk6M9BMsYXjMeFRb+JXg1pgGwLCWqDD8RkEpPMoEsX6zMjFCOE7hz&#10;QwOU04Nk5AHMjvZjVmQ6AayYwsjqmUDSeaUM2POeyqwbMr+sjSTjxervUQXUAmCmU1NIi4vBnasG&#10;sNA+CcN923Fp/w4429xGS20JKquKUVVbgabmWtRXlyI3K0051tVaBVV3LfJD3JDz3BK1EbaMFe+i&#10;1McMFX53FOBGW5+iBLVAlOUhZDrooNTpBgKpyLxPH4S/7iGEG2nD/uAuHPr8A2h9ybh1zVfY99V7&#10;OMYQJtT6IkYyPKi0LFDozHp1u4NMOtTcJ9YMsc7hxM7vcGD3SpzYtwan9q6F7uGtdMA7cXD9N9i5&#10;6jNs/eZ9bP/6T7h7+TBC7l+DjfZWeN+ks79viEovBzS+cEaLvzslaDS8rS/j5N5PcV1/LXwppSOD&#10;riPW3xRJnncQ/8gSRS5P0B9EkFIGd/q/xHB8BHrjXlBW+6A3KAjdvjznH4xBgnYkJgqDkeHojwwj&#10;EGMwlZWMuZIszLHtqArJpokR6IwJIfheoS8mHJ0Ee6t/CNoDXqHZlywdEYcxgnSYAO4lkLsI3F6y&#10;8ADl9ABj2v4UpoyNBwngvphkDJCpB5mvj9f0U0L3J+dgkCw8JKDNIlCXJLMGwIMEcD+tt6SSEpoM&#10;vOfrt7Ht03ew8b1/hdb7v4bul+/i/u7v8eTwBphu+hiXVv0epowjLbW+xP2zq2B36guY7nsHdkc/&#10;h/2RL+F2gTGw/g/0yNvge3o9nuz7Bnc2vAez799GiO5uVDoZo4rStOYp410ZL76lh1IXW6Ta30Dd&#10;C0cMJwVhIJbeNNgNGYzLch/dwovLB2C+61PcP7YCZozPvXU2IMf6HHIsWYHG+5BucZTS+yjj6W0I&#10;MD8FT1sdPCE7Z6SHobW9Wlnozer2JWjRu+seXQ8DOhMvK12Ux3iiLJ6SqjYPE+2VGCeY53vr0Fud&#10;Cfe7V2FteBQe966jLDsKqvEujA23Y5IsNkcWkzV+RSoLA2qAq3Rq0ZQhJGWbqbAugav8UTYBsEhq&#10;MvOcsO6QdG7JeDHBS+cwQ0UwQ4aeI+hlZpf8yUsBsqyhpMh2cQrKmLHapPd6ks8yOD6kTLzvGxhA&#10;Z0cH8nIy6bQykRbgjfuXLsL4JJ1caABGZDHzziaMq4YwMdGPvLRYBHo4IzsjAdXVbBwEdXtuMqpf&#10;PUZtqMxiu4GMx5TQTvoMU86i1PMa2sOskHH/FEFogCzHq3A8vhWulMGuZ3bizu7vYHFoG53kRmz4&#10;9A9Y/cGv8f17v4I+49iqV06o8b+DYhcCzuUmcmwN6bz1kUcA25zcSZX0LYwv7VNWkrxEcF6l87xx&#10;egsu7lrBGHkFTmz5GrtW/g7WBnuQGfoQbjZn4W13DhFOhijytkPFM3t0BXtghDGttbYWzu7/Dnpn&#10;VuOxNeN1N1243z+NgEeXUBLiiu6oUAyGvcIQAToQFkUJHkoWp1wOYLvzDUIXAdwfGoahaII3Nort&#10;MQr9ceEYTY+FqoBSuSoDc7VZmK3IxGxROmaLmfJ9j6UlMsZNwERyOsbJpLW+/mgIDsFgKgGbnoHe&#10;lDSFffsI2qFUMjIBPMC8AwS0AHiAgB0k80o83Mt9sUEysMS8AwRxL+PhPoK3T+JipgqQc4rRm1OE&#10;7qIyzI+Sgbd89Ta2fv0BNrz3a2z49X/H9Q2fs8JuoMrHHgXPzOFxaQ9Md31EtmM8cmsfAkx24aH2&#10;KoL4Azic+JYx61Gk22qj8K4eIi8fwkNWgNHK38Ni04dkzFNoeW6FGtdbqHhyE6kWekijFKrzfoga&#10;P0e0R3miK54vMtoHZR4OSLQzQtbjWwi4fkTpwXZnhXieXIEXZ9bA/+wGJJseRqIpG6cZvbLBNnhd&#10;2ILnRodwk3Ga0eV98HJzQGiQJ4yNzkPnNCX1xf2MBw/A5Nw2uBofRcELBxT4O2GoMosytgVT/Y2Y&#10;lm9BOyrQW5uNhsIYFKUEoTg7Er3dNWz0vRgdJtAmCDIBMJlRkbACVIWRJd6VHmk1C6uBzXNzwpqT&#10;CgvLomYyZLM4TmAOMyYeIYAJ2tlRymna7Liw8SDjGR6bUDPxAu+1SPAqPd006Q1vbmtAbUMV2bQc&#10;1fXVqG9qQkd3t7ICp8zmYoCP8fYGeDjcgYOpEfKSY9UOgSHA/OtpsvYUmisLkRDggbLMRJQU5aKq&#10;JA8dxelojHZGue81VAcYsR4MlFlvsXcOovaFEaqeG6DcQw8llKXuVD239q7BU73jsD20Gde2fA6H&#10;szvgzhDr9O51+OIPf4/P//W/Mc7dhlLfeyh9aoZ2v3vIsjRAlKG2Ms0ykYrrxqEN0N5DAF/cAYNT&#10;G2gbcfHwalw+9A2szm2GOQFteGQdTm15Fy/uX0R76Ut0VjEOrZBPMz1QFeGIGoY6jYGuKPZ6BLOT&#10;u2FtdAaONvp4ZHEa4T638MxBG0kBtmhOClQAPBQTjdHkOFo8+iIjCP5QdAeRPf0CKLGDMBgdSeaM&#10;JyApmVNo6dGYzI2HqjgFqsp0qGoyMS2fjBLE04y/Z0qyMZmXgdHMFIxlpmEiMx2jGWTT1CSM52Zh&#10;NC+bMS1lcTLBzFhXADzAeHdApDPBPsTtsQzpoCKwCfBepr3pZF/K5yHK5kEFuEUKiHsFzIyLB5aO&#10;92QXopMAnhMJvX7Fn7BpxTvYQ9ljdWoL8ig7elN9MV4UDlVFNGrCH+P+qe9x/+jXcDyzEo7a38F0&#10;74cw2fcxvI32IMH2DGo8bqGWXjb88hHK5w0w/O5duLESA89t57H9KHlwDWWON1D2yBTtvk6o9X6E&#10;6kAnVIe6oictBC1RPih5fh8ZjubIfHwbIbdOwe/aXoTf3Idww20IJssHnFsHj5PfwffiZgTobcX9&#10;/V/g4fE1sDjxPXQOfI3LbAwO5ga4c/0C9v6wAu6Od1Bfngrne8a4rr2d+TYqqyVWB7mgOycWP462&#10;YbK/CcPttZjub8XskHwMXwdVfwP6yM79vU1kPVnSdRhTYwTe5AhBOoHXAmKl00rAS3AQbApb0tSx&#10;sszOGodKOqcEwATlAhl2USaFMJ3hvtjsCKX0CJl4jCzMdHpoACpKbWFkmT+9wDwCQClrnFK7qaUO&#10;rQRxb3c7xph3eoTn5CNx5mmtq6ackm+Hh5EcE4yW6iL8qBqlimA+pspMIj7XeG8rGnMSaYy5GirR&#10;28YyCxJQ5GeB2iBjlD7XQ7X3JUSb70HW/RNo8L2KUKP1iLHUonQ9DYsjq/D46ik8vaEL+7NacL6k&#10;hSeXdsGB6REy5tqPf4Otn/4WJ1e9hwQrQ2RbG6He2RYpt/QRe1OfdXsHwWRigwPfK8sendu/Csd3&#10;f4Nd6z/EyZ1f4sF1LYQ91MUTQy3Y6W5H5FNDlCY4oiTJGXmMVzurw9FeHoI4jxso8rdHlM0VJD42&#10;Q/ErT4y1lGG8qxZ5CYHIT/JGQZI7uksZ7+Yzbo1kTMtYdjA1niCKRld0BGPbRIzGJzGNwlB8FJVg&#10;DEYE4MwznhmPCbYRFd+NqiQV01WZmKRKmyKIJyoI1rJ0TBHEk4UEcF4axmjjOalQUQlNZmWgNfIV&#10;4/MYjGZnKx1VQ7RBymYFwLReiYW5P5zJeDcjh3jLRB/T/ux8xrwFjNEJWAGtwsLcX2LgQUpqBdiM&#10;gbtLK9h2COCNK36D/Rveh73eXqQ9vYnmyMfoTnuO2Xp6kqoE1EY/Q7DpSQQaa8H1wjrcPfUtLm15&#10;G+fWMja9eYAsfQ1FDw2Qx5gn3fwiPLX34Balqw/Z79n+tXh+bAMCzu9AqrkOygnOiie2SLMzRUu4&#10;NzoonztTQlD70h1JDjeRYGeM0NsX4aq3D7rr/kBv/zHSH+sj2uwQMmxOINH8MHx0t6DITf5glg3K&#10;wh4iis7DSGcTLpxYC+MLu5ShiGNbv4bXQzPkxgfixgXKq93fQmfzR0hzMmHlefPlUjYVJJJ1CzDW&#10;xVhX/iZsfycm+tqVmVQLUwSRgFAkK9lvXP4QNVlynjJ3gWwqzCsyV1kuVMC4BLYFyuaFWRkWGsHk&#10;xCBUvG6acnlaptYx9lU6reSTMgGyAJixsJIKcHl+mrJYTPbnRtXSekbiacpmAfKo/GW92irU5+Wh&#10;MjkVlUmJSA1grK93Af72VojyfYr4UG+0luSgh/Fuc2k+WspL0FVfj/6WJjQUZKI2OQwdWTGoSgtF&#10;aWII6hKD0Bj5CD3xDqgNJAu/uIwYq70o89RFM2NJz4ur4Ge0G3GO+nC7dRLONy/gyPovEOBwA03J&#10;3mhKcEZWgDXcrS7i/PYVsDi+E4FGF5FgZIDgYwcQef4kCu1uI8b8Mp5ePYabpzbh6rHvYXh8PS7s&#10;XwPtgxtwkoAO9TRHsp85CkLuIPLRRdifX4f8V9ZoyfNEofwViTQ39LXEY6gtDiVxD5Hx3AxFvg5o&#10;T/DDBOPTCTqksbYmzLAu64uTUZwWgP5KmX2Xjs5ESmIy42BWCrq43REbSUAlUSKnYiw9gUbmTY2j&#10;UQ7nJEOVn4Sp/DimCZguIjDLMqCqIvvW5DIl85KFJ0vTMUE5Pca4eDQvFaME8ASZeJj3qQsJQENo&#10;sALg8excsnkWBimdR8iwAtp+sm1fGuPdLIKW+71p2ejhuX6Jd4VxybY9GQJmNaCl91liX4mB+ymh&#10;uymhO0rKqOAYA9vdOIRXrsbKOGBlmD0Gs73Qlf4cAyWRmKjOUObSZrmaoinUAdG2p2B++BMY7HgH&#10;+js+oDc9hRKfm4xb6V3tLiLmtjZu7/wG13d+C7fz+xFucAIx147DU4aQ6KULH5qg6JElku4Yoy7w&#10;GQP3ENSHuKPE8x7ynGUtpVsIuqmDazu+xrf/8n/D2nf+33hGSeRhsh++V7egwEUXBa5XURVsg5Hy&#10;YIw0xWGgPg5ZlFTXtTfhyunvcXbvZ7A3PATTc7vgYn4B145vhNHxDTi17j24XT2MSp/7KJWVGdzs&#10;KaVz8aN88N3XSQD3YI7ydkrmQRNEC9KjzHhWRVDKSgsTwpIEnAJiYV1F4qqUudKqAWFSAlQ1TBCP&#10;UkKTeWXSxDhBPNiHqZ4eTNNmmW9OwEmGFRaelr/YLp8dyjHGxnL/Gd57RnqsmVdYeYaOY5b3n6NT&#10;mJsawXh/F1pKi1DIOO7Z1Usw2LAGJ77+BCdWfo7Dqz6Hvb42QeCHpvhYdKanoTUllTIyDW1p6aiJ&#10;CUVV+HNUhD5BmocF6iLc0B4bgCrf+2gIsUMRZbKAuDHUmCxhy7oxheWhT2BJpXPfYDds6eQPr/0I&#10;X/z6v8Lk7B74O1xF2D09hN7Xg5+9LtxunEbCXRPk2lBFHWYsunsXvPdsh/+Zg/AxOAzLE+twZe/n&#10;sDy9FqbcvrhvNY7tXsnYdRP8nxoh/eUddJf4oDTKDrbnVsP2/PeIcNZHX/krhjp5GOnKRGOJL+I8&#10;ryLe8QqBSBKID8IoHdNETTX6q+sw0dmO7oZiZLPdViUHYaAoWQFub2oyQZPIeDQW3WTb/pREDKXT&#10;eGwojeBmOpiRhLHcJEwSvJNkbpHQU/kpmGKYMV2RhbnqXMxU5RC8GRgvTME4gT6RJ5aCiYIMXpuB&#10;4XRK7pws9DCObo+O4fUFBDGlcYoAOJtymyDOIIDT0wlYpgR4N8HbnUZgE8B9WcK8eWTkfEVKD3C/&#10;n5JZho96s6QHugT9hWVqAI+M4q2mvCD0VL5CfZYr6lMfo6/QG33FgRivS8Fiewlqwz1Q6E45GnQX&#10;ATe1cP/iSty/tB4ZfmYopLdMdb+KHK8byPc2hc+No9j1wV/j/MaP8crsErpD6D0f3kTY9WPIvG+o&#10;/I3YSplU7+dCGe1IJrVn42E88+IRsiiv0xj/ejNu3vLeX+HL3/xf+PLtv8KKD/4BJze9hzuHv0aI&#10;KWOze2dREnwHDemuaCrwxmBtJLe9cf3oGpze8REMT6zBK2cT5QNymYZnclQawg7ob/sSp7/9A+Ls&#10;LqMt4hnqIzwwVJYFjMk4bT/lZbsiaedHyZKMVSVOVX8GSPaTDqmJEWXe6qwwI4+LSafV4tSEAroJ&#10;sqOKgJXZVnNzPEdblJ5okd90ChOMVye7ujDV28v8LH8JxDKbZpbgnZUOriHp4CILE8DTg5S/IpVl&#10;Pu5Qn7LG1bSwtUyzHCfQO9qQ8cKLYc8RHF/9NbZ/8ifs/ORdnPjuayQ+eYze5BRlDLIvMRU9MoFA&#10;pgdGBqPA6wHqXjqhO84Dg0kBPBeKMt8neGlxARlPCYq4O5ScpqgMNkK4AwHpfgvxntY4TQXzwOgQ&#10;wp6ZEbw78dUf/haH13yAIKsLSKRyi3cxRRLrMMxYF37HDyP40GF4EcAvju5D9LXzSLS+BLcrWqzH&#10;b3HvzGo8uvgDdLZ9ioObPsLlMxvh/dgA2dH30V//CoM1QQi6dxoOuhuoLE6jKsUNU9056KqLRcRz&#10;Oo1HPBZkh+54Pz5vOEaK8jDRJEsUMRQShznYgsbiRLRkxaKLcrg3OQG98XHoTYpFPxm3Py2BcSnl&#10;NFl3iIw5nJZKMKdgJDuVoEzGRH68AuKJHAI5LxGTRSmYLEmDikw/XZ6FqZJ0hpjMRxU3SZsiC08W&#10;Mu7NzWT8y/g4nyBlue1REkfnE7iUyIkp6E9KwRCBPJTKOFiOZWUTlFRLBLYCWiXezUcXGblbhqHS&#10;8kioBLEMG5F5e8jAfXml6CWAO8sqGG4RwO3ZfnxhDOgrXiDhhSH8bI8i09cMbel+6M0JQ+FzezSH&#10;PEHTy0cIszuFAFst5IfeRF0yZYy/KVqz3NBZ4IW2PC+kB9rgxql1OPzd23DSO8EXE4WMR2aIMNdF&#10;oZs1qv0e0cM/QbGrrfIp2itTXUTcMUCUlT7c9SjRJaZiIzm49o9Y+b58G/wv2Pzt+/jh89/i4tZP&#10;4G95CsluV1ARbY/MEAvkRdjz3v7oyQ2Cj6WOsgawi9lpZT2nNC8LFAbaIsjiJHxvHUcwG5od4+AH&#10;JzegivHTRFE0huhJ53pb8CMZbnKwg1huUxhynkw4PUgmJNBExkrsKzGuSqY8Kl8qEUAEtAz/LJKN&#10;xabIlOME2tSk/FFzSl9h4mkay54liFUDA5gggMc7OzEpjMzy5+VLJ1bC/AjZVRhYgCz3VEy9LcNP&#10;wsYyqX5GJsHz+aZEIVByg9fOtrWgODYCrlamVBsHcO2IFrJ8fdBJid0ek8RwIYWMQ2lHGdcRHc5w&#10;xYtsE8bG+4qNNhYjjNl6spNRGf0CLbEuBIQtKvyuINudisrpEnJCneBhfQVnt32OwAcGKIn3gJOZ&#10;Dla++y94YKiDkgBHhNlcxjP9Ywi8eh7uxw7C98hRhJ0+i2d79yDaUB+Fdy2QY3sdsWbacGX7SH94&#10;Htmul2C071Oc3/MlLhxegfhgW777QjoqgrEzEQ3Zboh6dhmZgWbKmmktJJXyVFeUxNxBZfhtVDO/&#10;/Ib+zBQMlxVhvr8dKtbfcFstuhsL0ViUgE6yYzdlcReZsC+a4E1JwGAm414yrQC4P4UA5jGR0qNZ&#10;lMOMZScLCFZK57Gc6CUAU1YXMpwsJrhpkwSvAHiSsfGkgLiQICaApwrJrgTvaE4GGTmL75WMm5lF&#10;DDDulZ5oxts9jLv7WR/9rBsBcA+ZuEtS1k0f5bI61iWIM/PQI51b6QQwgSsA7mUq4B0qqkSPALic&#10;ACYJvOV24wDSKINLIu1w12A9tNf/K8yPfINw+4vI9bREmQ+lZpIfC/NHhu9NhLtqk32vIC/kJmqS&#10;H1O2hKKn9iWaywJQnO4BV7sL2Lnij9j++duIfeKAxMc2yHCxoaTwR8FTW5oVYsx08fz8Aby4chIW&#10;WqthuvsbuOrvg+OlPXA2OwGb6wexe8N72Lb6Q+xa+y02f/0eLuxdAY872lQJT9Fb6o+ukgC0Ffih&#10;Ot4V2S+skE7AOjIccL51DL5WZ1Ed8QipzteQ6niJyoEx9DMTJDkZMr7eioR7uhjJeYkRxjGy8Ny8&#10;rKox1kt52o7J/l4FQMKI0wSNgGiRceucjNUyDhUpPS5znMdETjNWJssqvcWU2xNk8lGemxBWF/Aq&#10;c595nVxL5pa/Hj8lTNzZRTbuxkz/ABYI3sXxcbymCZDneb95iZd5f0kXKNsXyMQyhixx9BTTcWEZ&#10;xtVy/kc6FXoWZQG8odZatJbloYuxb1deLnpymObkMebNQWdGBloT4tDDBjxcnM3jaXR8uRgqrsBg&#10;Na02D9le1qikU64OMEFzuC3Kg+/jvt5hmJ3YC+uze+F07TAu7voaGz78R6z7mHX8xQd4qHMQwSb6&#10;eKC1G6F6BkgzuY3gU9rwOHAINls2I9hAD/k2Fgg9fwxuhzfA9dBqJFjKEsY78Fh/I26f3YD7tw6j&#10;qSQYrycqMDlSjNHuDFTneCIv0gZdBZ4oibJHWfwDFESy/ZA8CgMpt10M0RLthe4MOuIyxpOVmajL&#10;DkMLHXNPTTJaCqPRRQncT5k8EC+9y5TSZNpesm+/wr7xipweIIBHeHw4g46AjmxCkcWMtTPCMSG9&#10;0Nwfz09krMtzRQRqSYYCYBXbzkxZGqU0zxcwTi6m4ynIJYgFyNkEMsGbma30Qo8QxCKhexOSqXwS&#10;0R5Hp8LQppfne2h9WbmKdFbGeWW8N4eSOUf2CWjGu315avAOFJZjuKRKmUbZUVquqLe35G8VVQbe&#10;Re5zC9zQ+hKXd36Mezob4GO0F9kEQHWgA1pjPdGS4oNsxiiJ/oZI9btMFrRkbBKEzspwVOZ4oTLb&#10;B3kJ7nhI7/zV23+P3//1/4WdrGCD7d/D+9o5FD6xhc/FQ4g314OH9i48OvoD9Nd8iDOUtVaH18FB&#10;eyseXtkH22t7oX96DQ6QcQ9s/hr71n6NAxu/gjXj1xuUWveNDyIv6jHaioJRmfQMfnbn4G99CqUv&#10;bdGc6o5o56vwMTuG0uC7fOmhjCV88YrOKNn1BvK8bzPOu0k548J4x58NORkDFXmY6SYLT4iU7lE+&#10;7VLAQXabEdDJBAwCa0GGgQhS6VQSuTw+0EUGJcgIagG2gFiGgOTTtQnGqdKzLHHrtMTCMo5MJyBO&#10;YYZOYbq3D+MdnRhtp8OQ2Jhsuzg2poBYGFlhX+ZVs7HM3BJHQgBzf5pSekpWDBlQm6qvh+wucXsf&#10;FkYHCGSGAUPdmO/rxoLIdZY/Sbk91tKI8eYGTLU0YYYqQByJqptldPP+Q52oyYqG/cU9SH58CSUe&#10;N1BLpxhzRw9Op/fD/eI5vJBVJy8fh93ZfbinfxJ7vv0CK379P/DownHmfY7GZ55odvZG/UN3ZN+2&#10;guuRw7i0ZiUcTx5B/K3reLB9LTxO7EDAlaPwlUXv9Tfh2ZXtMDzwDaK8zDHUQNnaxUbflYGBNjqZ&#10;5li05rmhLoEKMPkBeqnyCiPskOx9A4XBVnQ2t1HIZyzyY73HeSLH2xbB8udrQ6yhaklEV1kkugoZ&#10;6+aS9ZJlFlUK6zwZ/RncJ4iVHmnaIAE8nEb5nEEQZzOWJWBHs6MxkPZKiYGnFUAnYpTpmLBzcQbB&#10;m4HpMsbFpakKO0tn1qTI+IJ8gp2xOsE7lEXQkmGHCNCx3Dw6kgyqoST0paajJ1UcCWU0418BcRcB&#10;3pNOEJOBlemSAuBcxr5Me3OL6IgJ5IIyxvMVfA+ldGol6KCEnhMJ3RXlQQ/lh4nsSOT73FP+vs6D&#10;C/KnPyh/7M4gwZGy6eVDdBWFojrLHVlRd5AedJ0AtsFIXRS6qqPRXPwKmeFOsCLITuxYhfd//d/x&#10;r3/z/8Tv/uv/Ayv+x3+HxZ5NeK59EOFk3DTK6QxKLk/9w9j1zt9h57t/AyMy8JUdX8BOfxfOaH2C&#10;TSv/ATu+/yNO7vwO5/ZtxHXt3ZRt2jDW/gFXT23GrYu7YGmwB5a623D79Pe4r7sZddEPsdgWTw9t&#10;rUz1THlqjJGSCEzXp1EeehLgD5H3/JbS6TaZ74PuZC8M5cVilACebK1TGj01MGVqL8Z6OwneISwQ&#10;dCoynnyPKWCWMd0FgnGBcegkgTo5QCamdFamQhLEypgw41pVP0Hc1wnVcC9BzTLJkMofuZLeapHn&#10;BNxkdxcmOjoUST0msTHvobC9yHI6Aukck7xzsjLICGNgAnSOQJYpmbO8fmZQgNejpCoBM5WDSrFu&#10;sjVVBFl6ns8+z+vnxJnIeDYdyzSBLZJ8bpTPwt/0ms811l0Hnwc34Gp6Gm5GB/DS9BRyH5rA7SgB&#10;d47hh+45hFzRRbytGZId7yLG0QGHVn2DnZ+9h/jH9hhJIKN4h6DhkSdqHjxDnJEJbqxfja1/+lfo&#10;fM+Y99A+PDq8G3kMnWqjPVAT84yEcQueN/YpqiqZIExl+FWS6EwVkcDflENlFIvGlMeoeil/duUO&#10;OtOd0Jzhjp6iMLTlhKDwpQMyn19D8qNzKPUwRvq9Cwi+sZtK6yIakx3J2C4oiXVDSwYVYkYkGZaA&#10;JRsLgCUdVCxB6cAaTk8mgAniHMrk3GSMZcdQAkdiivJ5uiAZqoIkymQBLxmYzCu90lME8SQltexP&#10;lWZzO4cgzsVUkUyDpCNiaDJOEI7nF2E0j0ooOQWdjIEHGPf2Z0oPdBaBmqOOgTMYA1M2i3weWLL+&#10;7AL0kYG7xcjCwr4C4i5K6U6xEhlGGsNbVd72qA94jLHMSKS42uDKnpWw19mOwDvH8dL2GAKsj6I4&#10;8j4GG+LQXB6C0nRnxPtcRfJzQ2UKYzzjTHf7SzA9vwur3/9HrP7w9/jyo9/jt7/6W/zhH/8aX/3q&#10;72Gxfye8zxJURudQ6XAD1U+skHb/Ng599hts/MN/w4Vtnyl/9fDcrs+wb8vb2Lr2V9jy3W+weeXv&#10;cEqe5/oxmOnuxPVzW2FheATGF3fj1O4vcenoKujs+QQmZ75DKqWf9F4Wh1og1vECKl7aYb4hGXPt&#10;JZhoLGaI4IauDB9K64d8aS8wnPuSciVCGRoYry/GVFcTFkf7KWkHKKO7MEoACqAW2MiF4cZ62fgV&#10;UMsysWRTbo/z2FhPp9I7LTGxfKCgyG2CZpJAGutlXEYwzYwznibIBcTSiy2dXgJiFVlwiuAVII+1&#10;t5GBZEnafgXAyviydJYR0KoJxr2yNI+AcUBt0lkzzbKnCWIVGVk6vWYIWHFAcyx7lk5kluws60tP&#10;97dB1dtEtm3ifeox3FKHgaYa9DVVYaS9Bg0Fich86YLopxa4dWgNIm0M0BbyDE0ejqh4YI3AM0fh&#10;eewQXE4dg+EP66D9/Qps+/Bt3Dc4i45EStWQMIV9q6ydkHfLBs/2H8TZj9/F0S8/wNVt63GfcXHe&#10;U0fGc2xDuRFoK45FRzZjWpl3XR6L3rpUdJREIiP4Hgqorprz/FAe+whZ3tfQFG3N2NwGrSlOmG5M&#10;xuv+aqg6ilGdwBj5wVmEmu9G2O0deHVzOxJstPD0wldwMViNQPsTiHh6iXG0IfIDbAmgIAxRIg9m&#10;UnWRgUfIxtIDLb3P0hstYB7IIKAzEzFOCT1ZwPiXDDyaFUsG5Tbj3ZkKsm9lOiaEeSUOJqClY0tV&#10;ThmcSbnO68fyGPMyLh+RMeHCIgzn5PL5GbqkpvH+uWTYXDJrDskjj9s5inwezBWpLL3NBOoy6yPz&#10;9jHtVbYprSmj+3JKCOpiqouljxkyn9xAiZc9Cn0coUPJuvvL3+Paoe/w1GQvAu0OIdbtImozncm0&#10;oagvDEBZ2lMk+Roj3s2AL+caHpgcxpkdX2L/d3/C8fVfYs93X+LbT97FP//L3+DX//J3+MM//Hfo&#10;bV1PGXUFubf0kXX9PApsTFDm+RAme9fiwNe/4/0ooQ32Y/eq32DP5j/ihNZn2LXh9zhz4CucP/gt&#10;rhxfAxPtTbC6rIXr53fi9iUtnN3Hc1qfQ3vXh3Aw1UJc4E04Xl6PmlcWjPUeoj3FDT+252Guu4aN&#10;uB1tJSmYbs/HYHkyPXsgY6cQdKYEYZr7UzXZULVVKStLKhKUNkrwyXKhi6OMUWmTS6shSOfTwugY&#10;fpycJGCGlNURxnsIEjLjwjjZkwAWkzHfCcbDo92Uyb1kPxkqkh5kgnhWOsDoHGRYSSTujMjZzg5M&#10;trSopW5vG6YnyJ7yLfLSbCzlO2KJpeUjiKWecgHtlKIEZMUHsjCBrBJVIM5GrJvOpZuOgcCd7K6n&#10;XG/ARGcD5Xs9RttqMdxaw/tVYbylHD3l6XhoeAZ+lgZs4KEYTWL4EeKNVrfHKLW1QLo5GVnnBC5t&#10;XoX9X76Dre//Gt63DdETE4UWDz/U27mg4Io5knUuw33XXtz+biXs9u6A+/lTSLW7w/p2Y2OVSSSx&#10;6K7P5/1LqDqqMDbUBNV4J/hwqE2PQPA9Y0Q4XUcqQ51aWbC9yBNtqU6oiX9GxZdNx9WKifZq1FI1&#10;xjy4hEc6q+GktxoPz3+NgFtb4HNlDWPyTXhluxchDw/B9+5+hN4/iYpXjpSpcehOiGdMSqmcmY5x&#10;6X1OTVIAPJAWj97UWIIwDiO5CZgqTKR05jZDi5GcGMa68ZgqS8ZkBWPhCjJvOcGsgDdTYeOelAg0&#10;RQSo42oCeChbGLqQaRYao6JYbgZGKaUHJC4m44r1KHKagCd4+4RxJd4lWAXIMnFDM/9ZthV5vXSs&#10;T6ykkuEWAWx2YiMeXToMQ62N2Pvt+zi09mMcIJCMDn4CP9uDjHevoD7nMWpyXZEXdx8FcQ+QHWqO&#10;rICbCH10CXev7MXFXV/i5tF1sNPZAy2W8f6v/gq//fXf4u0//BN++4//DRvf/z3izYxRYncT6SYX&#10;UXDXFAVP78J0/3qc2/gxrmqthNnxDTDQ+hpa6/8AfTLr+f3fQPfACugfXAndPV/D+Ng63KF01tnH&#10;OP3YKthf3QN9Al1vz2d4cfcswpx0UBl2G7OVvlBVBWGiLhYz9NTzA41kpQ5aCxYGmzDHxjtYmonu&#10;zHBUhbnR+0VipjoLs83lWOhrpNRsx/wEgUU2HiMAJiltBTDysqQTSuSuLIkisarErDLsIwCe6CVw&#10;JF4liF9PTpBFeW58WGHp0Q6CmGXJcNWcgJfgnleGkBhjE3iyVIuqqwPTnczX1kwZSYbkc04wzp4Z&#10;Z1yrGsaP8lEF4+nXZGYZupKYXL5oUiaB8BlUBLOwvYpOQ0A81ddF1uWzSqqMc1MN8D1MsUzVYBef&#10;hTE82V6W/VkY7UF/Qxl8HMxQGeHLRhuH9mAvtHo4o+nxPdQ/skebtysqfJzw3OQCjn/3Pk6u+RD+&#10;t6+ixd8fLc6eKDGyRPLR84g/fApBWgfhtf8AvE8cRYrpTZTY30WquSVyXB6jLMwP43QcKgJxkA6l&#10;lY6ko7NZUSftlYUwOLgVJzZ9AouzG9GU6Irxkpd0tn7ozY/FOJ9xrr8TfeVFqA4LRFmwK+6c3oig&#10;h+dhbfAdHPS+QY77RRS6XUCs3X74W+9GcYwlmjNd0UfF1Z0cg+54iXvJkGlpGCeoRmT4SJadFRYm&#10;+47kMhbOkY4rGQ+OJxvHMs4loMuSCNoEAjiR7Ssdc7V5WKwrZHsjm2aTqbNlSCoCXbGv0JcUjy46&#10;iiHK6H7G1gO8zxhl9Hg+CYSSuSslnYogjZaqBnB2PkGZr8xxFpPJGhoQa8Ars7KU/UyCV8aDS6vZ&#10;1sbx1q6Vv8eeVe9h86dvKxPSD238FKe3foir+z+Gv/0RpPhdRkeRCypS7iKL7BbrbYSY55cR/uSi&#10;Mr/YgPGrodY3eKi3Hfe0t+Ds9x/gs3/5L/jTr/8GH7zzO/zpX/8ZX/3L/4epv4yqa1u3RdFV7o9b&#10;yivv3ffeuefst/dea+3lNl3i7u4eEiJEibsREuJCQhI0EEJCggQI7u4DG7i7DMaAoQwcksy56qtf&#10;J3Od/aOVPlx6b/WrtX7ta639Gq77tqDoyVUUP77M4zW8OrULDpvm4NzGadg//684ufwbXLaZxWAw&#10;Dae3zMbRddNgv2YqHHYvxaWdS3Bj/xq8vmmPZ+c34fKumUjzuYo3V3fh1cXtyPd1ROClTUh/Zkfz&#10;742BhljK0hICo47s28xO3K5sdfJR30UGLkN/eRF9SQZKAz2hz4rkRcjHWGs5xrspz3pbKEu7CZI+&#10;heH6KG8HyaAfxTP2kYkJaCvZUnlMQCzbSJpNClvL+kUCJHlc/LMUg8h4r4DUKmspdbUTQLJCB30s&#10;JfHoIH01JfqoZJUJtKEesr62kyzZhoFOGdeckLt9BPMIZbBky6VK7OeRAfxMEP9zkI3B4p/DQ8oc&#10;458YFKRsU9hfOfKzpcnQmFIQ0k8pL5uc8zEZ2poAvqz9RJlPn21qrEZtfCS64qOgCX6LLh/K2ae0&#10;JXeuIufeZQTL7KMjW3BwxQ9w2LEIUXcvKxMC2tyfI9v+FIIWr0Tg4hVIsTuAuAOHEL5vPzLPXUKR&#10;IwP+tVt4f/oMEu7exsfWRiVoWHs7oNfxvPQboOlshtOlU1g5+3vskQn9a6ch6OFZduQYDFfn4VN7&#10;DWDWoa00Hx6Xz9LuuaE9IxpuV/bh2U0yra897p6ZBX+nVVB5HcTbk/Pgd2E5tEWvYalLJIATP3td&#10;mfmTxtvZsPK2iWxszc9GP/2veGCpqupj3xgspWIrz8JIBQFL8I5Us9XSEzekY7wpF+ONBQz8KozV&#10;5tGOiWdOoA1NgDU7AbrEGHTGx8KYlUFWp+/OyWJwyFXYuDcnVwGuZKEFxAJgQy6ldF4hevKLaO8I&#10;ZPHAUjZJsArrCoAnElwyN7gMupxSdJdIFpoAfvPkIm6f2oPlk7/CnK//C8sm/xYH1nyLG4cXIPix&#10;HVIDztDr0l8m3UZ+mKPymM+1LXA+uQoHl/6AxX/9n3DYOVfZ6zbg/Da8PWeLA4u+wZS//AbfffF3&#10;/PjlPzD5d/8/HFv8IwrcHRB6divc9y7BueVfw9FmJq7azMDOHymzF/4NZ/m9F7eSYbfMhM3cP8H9&#10;ii3cLtvCcd9y3Dy0BoF3jyLAaQ9l00pkPbuIvCcXkHXnBAofnUe56znkPt4Nfa4bRloZPXtrCZZ2&#10;sk+7slfRx95uWJsbKD3UGKC0kbG65shgWHIT6W3yMdKsxmhHNeUsZSYlp2yPIpJYpLOls0th31/G&#10;a+Wxvm5+HiX1eJ+FwCFQeZRkl2SxlTm/InUVEAtTCtPqYOpqhVnTqhSNyLrTI1YjfcwEwD4QYMKg&#10;wtjDsmgaQTyiEUlNELfWwcRmaW/g91IO87PE736ghFcSXQJUfp/c/gWwogwmmgw/UVGIvJYgQaUw&#10;wv8i5Z1j9MmjvK0so8sg8hO9s65QheaI92il5K19dI8Apv/0eYzCp448544Ezm04H9uAYytklY2Z&#10;8N2/GwW3byLt6BEErVyBkNWrkbb/ABIPHEb0noNIOHAMldfvovDKDUQdO41XBHaOz3N0qPMY1BrR&#10;21KNotx4nDtthxlT/4bF83/AunXzYH9gM/tdMMz0moN1xRhurkFXpRq3zx5SVkm9f3AzQl0uws1p&#10;L04dmIm4sIsoT77N38fvdFqD+Msr0ESVaC4MQG9RPAGQip5k+u1ket108b/ZvPYC4BxlDHiwMIfs&#10;S59aQBZWk23pdcfr8jBeSyAL69ZQPtemYKQpHWPN2QQyJXINvTAB3k+/PEifPEIWHshNgoUyWrLb&#10;Uq4pJZw9mWlk/zSCWcZ/ZeJCtnJbJwAmG/dkMaiIrFYRwDIGLMvq5ArbTtQ//yKlTcr8YAI4Ww1N&#10;EQlHJPRLpyOwXz0LS77+Heb+/X9i89zf48yOKXB33IQYn1Moib0DdcwNZAWcRZL3UYTc2wUfst2p&#10;jdMx/b/+B3749/8Hzm+eiQin3Ui6vgdJ1/bh+sYZmPyb/y/+8fv/wpd/JQN/+V+4vG0BfE9twPlF&#10;f4Lzrrm4tHESwTsdrkeX4z697LWVX+HEvN8pa1zZL/0H7Bb/BS8I1lv2yyjp/4h9y77Am1sH4HN6&#10;I5x3zEHG3ZPIunkSeQ7HUXj1BKrvnUWl2zF00DexF9JfNtAbdlE6a/HJQJ/a0gBDBU9IWSn6Soox&#10;WFyIAV644WJ6mPICDFQVYrChFGP0wiME8YCAmAATqTxIn2rp+t8g/olsLF64T9sNC5tkqgXE8pxI&#10;bPHFE55YVt/oU1al/Elqmi16vofSsauN7+sg81F2M1BItZa8TrLbH6xSuUVw6ympJZMtHrqbQCb4&#10;+whmI9nL2NZM/8r7He2wdnVgQMvfJsCXJkk1kc5sI7w90kN5zjaqSHTeZuAZERvA3z1KaT/I/2Xp&#10;6oSJCsHS2gpjRTk6kxNR6vEMeTeuoN3bBdpAd+Q8vogQx4MIYIt8QOt0YD3sJv0NVxbPQeRpe+Re&#10;Oo3YPduRffgQ1BcuIfXISaQcOY3q6/fRducpCs/Scu07hhD7E0i8eRvh9+8g6P5thD29A99753D1&#10;zA4sWfoNlq6ciu3bV2Hfzg14ft8RKcE+KEkKQ1qIPy4cssP6eT/g0u7luGO/Gud2T8OpfZPw9N5G&#10;JIWeQ2v2I9TQ8pU83YUO/9NoI4BL394i20WjNy0ZmpgY9CYkwihVWalsBJcpl8ClzLWqyM6FGbAU&#10;pWKAXne4LpstkyzL2zWpGGQbaiADt/J+UyaGGwng+lz2G8rt0mRFbo+oktCfE68A2JyRqvhrmZ1k&#10;yEiHns2QlQ1TDhlXAEwG7iETy5TDHhkTltpo8cVkYymr1GWRiT/L5l8ALE2YuCenhAxMANPa/erN&#10;lb24sHYmdkz9M56c2IgEn/OoTHmKnqogGGveoyrJFf63bfHwyHzc2zcLt23pdwmgtZP/iB9+978w&#10;kz739MbZCDq3GbFsIYdX4fKCLzD7P//f+O4Pv8GXf/41lk7/B+4fWwe/8+txa+N3eGQ3Fz4XN8H/&#10;2g54HF8B3yP04Ttm4+a673Bv5wxc3fQDnh1ZioBrNvBz2IqHBLmD7Wy8uWmHWJeTCLuxD6U+N9Di&#10;L/7sPhof3ULtfQc0vbhOD+IJS1kM5WcJ/d0ECCzNZLBqNcxlRehXU1qr1egvLIC1MJ/+hCc1j5FX&#10;InBFAYZbeGK09QRFE/qVbVJMBCZBrPvfIP5EAEvxhUhnC72ticAYNoifJADJiiKv++lrh5VMNqW2&#10;JKToY3+S8WCCdZBMaNK0ETTNsFJCjsiQUJ8ECynqsJJNKW/7yZAEvDDnEME4RDAOy2cSiMPdnfSR&#10;rbC2EsgMTH1tjbC2TUhuOcoWIsLc0qxtDUrrb2vBYCeDBv9Df3sb+lqa0EdFYmmuZyCg6mBAEeb/&#10;RBvQnZeDLJHOrg/R7u+KulcPEX79IJwPrKBF+hYnl05BwIUjSH9wE3UvvdH20gMaz8dIO2yHpF27&#10;UH7hCgrOO6DY4Q4a7j5DyTknZB69gMyzjjCERmEoJRO6KKnS80T+C3e0p4VCFeuDtasnYTkt3I5N&#10;S2Czah52bVqES6d3IirQFcUZEXjj+QChfi6ozQvHK+fDOH9wCs4e+BrJIWdQmngbKV6HUB9yGT3R&#10;V1H14gCib25CafBdSlyyb2I8jDILKS1RaYa0BPQqNdGplNOp9MFkzYIE9EkNNCXzEIE7Uk+53JyB&#10;scZMjLAJeMc6KKvbyMCtKqqCfAZ9Su6KFMruBAyo2HIpo7P4WTItkSC2kH31qakMGKmU7pn8Tspq&#10;Sng92VmfThBLoycXEAsTG3IKlMkMAuAeAljmA/8CYqVKK0f88EQWelwmM4Qd4Qk6exgBx22R43kB&#10;ZZF32dlD2EES2UGS4H3DDpun/RoHyIJ20/8T9vP+gmPLvsfif/wHphGcS378Eg671iD2zlEEH10N&#10;7x1z8ZCAPr1iDp/7Ct/86T+xafFk3Du+EW5HluGF/RIy7o9wP7EIPmdXwe3gAnjtWwSX7TNwe+P3&#10;uLjsL/A6sATZLqeQdPsgkh/aI8X1JELv7UPai8tIfXERofcPIMnlNHoT/VHh9QANPk/R/tYD3VGe&#10;KPS7hjdO++jdn8LSVMJOS+atrYSluhTWqhIMVIiELuYJL6BcknK1HEbhXEbfgoma2oYyDLZVESzs&#10;8Er2VkPZTO9IIMsK/LJur3haka1jBNwIj1Z2ehNBMUQg/2QxU8YSpJS5fZoOgplBRFiWfleGoISp&#10;RZrL2K2sL2ymL7YSkAJ4Ga5SdnOgnJYiEdm2Rfy0yHMlScU2LiWYDBYfZNyYtmCc3y1t7HMSbFi+&#10;kww/0NnyuRGs0vg9fXy+n/9hgK+VpNoYA80niwE/MXh8FIlNaT/E9+pKChD94AbawvxgiHuFUt/r&#10;CHbcjTfX7HBq9XTc3LoclS880PHaH81eL6D1fYn2p48Qt2sHsg8eQsHxM6i7+QAtLh5QXbqOnDMO&#10;SLSnzbnrClNYAvTBcTAExfD9oegIe8+AmoOa5BAc3LIYK+d+hwuHN+PcgY3YtXk+jh5YjbC3j9DT&#10;WsgA1wHqfga9ehSnvsTzuzZID72IZpUr9CWv2em90JP2GHXBp1EbdAItcXdhVYcrRRgy26ifzGjN&#10;pBfOEvCSjdnM+Snol0INgtdcGMvXJmCoPImsm0SZnEavm4mPzVn42JKFsVaCuJ3s20ZAt1C9NYm8&#10;z4SlPAWmQnpgyVbnMUBkxE0EivRkAjmF0j2RxJKInpQUAjmNR4KZR4OANy0DOgE2pbSe7Gz+XIE1&#10;MZVQvPAEgH9pMkdYstBaWdRuYBC/Stm+E2l2+1DtdAWVTy4h6ZE9mtKeE8CZ0NYk4+3Ds9g06dc4&#10;tuAfODX37zi/+Du42m/CyXVzMfUP/4bV07/FoVWz4E3v675/OZ7uWACXXSvpZxdj2fdfkoX/A3O+&#10;+T1ObpkLx81T4Wo7FyHn1iPMaTPcD8/HcwL45cHFuLfmO1xb9Q/cWPMVgk5tVPadVblcQPmLm+iI&#10;9ULle2e0pnohx98RXhcomTzO8w+HoCX+Lawlqfi5hRK4OkHZvrQp1Q+dqnB0FSXT95bDUl8Na10l&#10;BurKMVDL++VFMJcWwkIZbcijD8qXE6eCifetZOr+xnKMdDUSFAQlPetgTxdPFoFJcEmRh4nedEjG&#10;YQnIj8ODCpilMMPaxtdSigprfpIEFYEv48SSzRZwKsz9GcDSZGhJqr6sBJSxg7JaJK2eHlUpxjAQ&#10;uCKp5fX8jn76bGlKAQaBzeekZltZX0tpZioA/sbPPlg5inpgMJHXK3s4UdIrkyfEJ/MxWWRAlIRM&#10;0jDzd5vaW9Df3YGfTd2oTQlFUYAL+vOCoH7lgNdXtuINlU+C+zXkP3dGi99L1D/yRNMDLzTdfYry&#10;yw6I22FDAB9G5bmr6OBj1TceIO/CNZTfdEGHxxvofN+jxTUAnR7BaH3mD63fe+ijEilhs1EQ/BLH&#10;Ny/HPvrfMN9beP/qPvbvXA6bzbNx4fQmPHc9B1VGAM+3DubuFujoP8vivchEoeguDkR3dgD0Wa/R&#10;FnMPGZTQ7XE3MFIZhsHKZFomel4yrCU7lowYQ7aN5zWPU5qFwDPlk5lzowliAbBsWJCIkdpESugU&#10;9ilK49pUfGjMwHhrFkbbssi8mcpU25F6gro+B/30weYigpc+eJA+uD+bwYAANqYmsVGqJydMAFjG&#10;g5NToE9Ogyk1QwFwLwEsIO7JyFFktIkAlnFhvcwDzp1IXklTAEzwCqhlQn9ncTmU6YSFu+yRZ3sQ&#10;2Tv3IvXAbhQ8vAxLaQIGW4tRHB0M1Ts/vDh3AFeWTcH5WQTYcpFPu+hTv8G8v/0bPfN32LdiKlZ+&#10;8+/Y9P1vcHv3SpxYNRszf/tvmP7H32Lr0rmY9/2fsWnW32A3+09wWPENsh4eRunLc4h03ILgkyvx&#10;nLL83op/wH3nTKTct0f5m7tofO/OPxsIK0+uVWRNdTqlTBqqedEKQ11oc99jmPJFNtn+SVuHT7pq&#10;MhBZtJnRlJFzrLUAg/WFBGMZrI21sNZX8n4ZBurL0V9LkAojV5TASjY2UUqb2XpVZOPSAlgqivm6&#10;Cox3NeNDr4yjtitM+oFM9aGfoBQQk80GpGjiX0AgsAjSfjKd+NNhsqICJIJY5K9V2FFKGymxZRKD&#10;ZI2lvFKZ80ugDZLVhSENBLKJ7+9X2FuqrEyfgUwmlsbvUeYg90tyTIAtRwYSGVaS3/CZtf/1mHKf&#10;7+f3TLSJ5ySjLsNhZkrqXnpf8cFSDTZG//3J0AlrbQ6aEl/St/kh3/c83M+swqub+1ER9Ry173xR&#10;5eaFunseaL3lgfZbT8i6pxGxeROyyMBVF6+i6foD+l4nFF65h9YnL9H7/B207oGouPIY1Q5PUOPk&#10;hkbnF2jyfA1tRDQyPJ/C6eB23D5rC3+CNS3KCwEv7uPR/RM4eXwp7tzcAh/PE+iSDdYNrahMDkVt&#10;whsM1dBPEoSG/GTKzffQZXii7M1ZaNNcYCkJUyb0m8jwRjKtKTuKvjSKPjRmArgqMmVBHPrYBgvj&#10;MVgUTz9L4FYlKww8wDZYk4Lh2jSycSbG2/PwoUPFvpWngHekhoxcm42ROjJxebpSOy0Alky0LBBg&#10;TEmCga03KYGsSwAnTwDYmJKOfsrlX+qje8jAPenZ0PG+DCmZCoVpP0/oZ9NlFylHvSKpPwO4qAyj&#10;7A+/6rzxDOrDl5C1aT/SNu9F14sXgLYR+vJC1EbEkOVUsOZkIp0e88q8r3Fr1WQ8tp0D3/Mb4WS3&#10;FFtn/AWHV0zGnoXfYM13v4fNgh8x/+vfY/Iffo1Jf/k9Vsydipnf/RHbFn+PbdP+iBubZqDS9ypy&#10;nhxCpMNGpF7fjtd7ZsJtyw+IdrChJw2ApSoW/QThx3Y1PrZV8qTVYbyzntKFkag8VWmjbUX4SVOF&#10;j7oGArcBH3oa8clUjZ6GVLQVR2G0pQAjzSUEcCkGmmox2FSFvrpiGKoI8vpSSmUCuYaAriYjlxQx&#10;SrOVltDPTHhlSyVB3FxNedqKcXrhQdlyhd71J8pbyfLKkJEMJym1xLyvFFlIEqrPAFm21ULP2UdG&#10;HTUQEJS+YwRvv/hPrRYj9M4CRJmSOC5raH2u0JLPHZCEmYbvb2+l9O2AlcAaFHks85Ulm0ymVRbJ&#10;k0IQpT56Itss1V8ivSWbrSwIQAYWkCqZ6c+vF88uc5eHenSwdFK+t5H1+R3DvC9ll59kyqKWUruB&#10;nktN+VcQQY/oh0yPU3h6fDkeHl2HN7dOoiU2FA2vAlB5zx011x+h7sY9lDtcQeTObcg8Rgl99hSq&#10;r99E1a3HKL/hgsb7Xmi85YbqKw+Rv/8CcnadRsWZ26g8fw+VVx+g3eslohyv4MbBzbh+diu8XY6j&#10;NCsAjWUJ8PW8hJPHFuDm9RU4f3oO3J4cRKjvTTw+Y4uK6JeUuCUwFOWSAYsxWJUDTfZLtCU9gjHP&#10;GyNVccrqKzoGZotKZmTRFmbH8xjHfkYZL4xMIA+VpZI9yaBk0YkhowyClh6YoB1tIss2ZuNDSx4+&#10;dRYzqBfTA7NvNeYpzDtMEI/JSh2yTnRBMgakcosA7ksX9k0i2yYpc4N1wsAEsD45FSYCuI/sa0wj&#10;cGWWkkhpMrAAWJlamC9llb9IZjW6MwugzSpUGFnGh6UqS6OupIUjA+vuecP4mB7mzD2otjPCeQcA&#10;9HO1/LKmiHiMFVdjrEiN/Gf3cJv+J+yCDXJ4QYsDr8HXYQcOL/kKu2f+EXcProPX5cME8CR8+R//&#10;Fyb/7Q/4/u9/wNd//Q2P/4GVM/4BR7v1qI54jsq3d1DAaBp1ZT2SHTYh/Phi5N23Q2vEQwzVxqOv&#10;jSevpwQwN+NnGQoiE5oaa2BpqVR2VR9uq8BYdy0+aOsxIhVGvc0YNzbT25XD0JyPviZGSYJdhoaE&#10;gQebaih7qjHAjqmvoO+tKYK1qZyAph8WEFfytroY/WUEewUZu6KUDF2Gvppy+uFajElG2kAwyrYl&#10;ZFNlfWeCYbRHT4+pUbLR/QTuyLBkna34mYD5KOPFZGMz2XSAQB+X5JdMB6TUnvDGZFe+TqaEfZK5&#10;xVI+yffKsJOskTVioFelL7aItG1rJtjoZwlsKb0c7pYsslRw/bfGzxvjd45SFYi/ljZKsI6bCEp9&#10;j+Ll5f0yHm0hy/d3SdKKHrpXh5/M9NNGqoT2ZuhrK6CvUsFMRjEQwPocf9S8v4+ox8fxwmEfvB1o&#10;seIoTXPz0eYfjMoHT9Hq4YHBiADUPpXx3rOodL6J+qdP0PbsJbpd36LL2Rddd7yQd/AyUrYcQu7O&#10;E1DtoSe2v4aac7fQ5eKN3PsP4Lh3HZ7cOoRQv6torYyGOjsIHo9O4qbjBpw+MQX7d/0Ntlv+iv2b&#10;vyXYlyPnjTOtUDqMRWSuogIGnQz0M/i3Jj9CxbvLZN0APp5CAGSSdcnUyTHQJoTDmEkAC5Apq/uL&#10;CTo1fXBJMsErWeccSuZsjDXk4kOzCuPsT+NN+QRwAT52qfFTbwU+aksx1l6IMT4+QgktDGwsIutK&#10;EoseuD+bPjsjiTKabEsJPSGjyb5JBHRSCgxJaTDK1MLk9AlPLAxMAPdk/jKpgUTzGcATmWcy72cp&#10;LQwspZXdBLAyDlx10gk1l+6j7iy9w77zSHO8T0+gRtG7cNQHRWMkuxRmflHY+WM4M/dv8DywGJF3&#10;9iDF6zTuHVyGVV/8f3Bl2yxk+N1C9puH8Lp6BAu++RO++eOv8f0Xf8Bk3v7hb7/FnK//gNsn9sLL&#10;4Qic7dfSA+9A2r1diDy7AnHnVyH7oR00KV4Yb+NJ7OXJ6VGjLDkY+dEBaFLxD9OX6uvVBDfBS9Yd&#10;I+OOCIB7m8iO9ZScZFjK6b62Uox0lpOhS/ChvQzjHVUYbiLwq9SU0ARmXQnMbMLC1lpKaErp/ppK&#10;dliR1BUYqKogeEVm8z08msU3t1Oi99IH93TyOzv4+7rJqgQxATneSw9LgJpkuMc8kYSS+ul/0m9+&#10;sFBSEziynI2Z/liGbz5SKo/R50oiySzJKynPJPspUneY4Ccj/5O++qdBYU+ZR2xQSjgHKK8lGWUV&#10;n9rK1sLbrQRiK+V9OwMCmXRAhpX4mgEJEJKp5lGaPKYksuRx/k5lqIm/QRJXH8nsw92U0K2V0NP/&#10;91B5mahSBusoVWuodgpCkP/6Jl472uHB0c2I875HhkjFGAPdUH4eeqMiYYp/j/70UIzmR2I0JwrD&#10;WdFofvUSNXc80HbPF0033dHGVnzCCXHbDxHIF1B40IEgvoDaM3fpl58jy/EWvE4dRPSrWyjOeE5p&#10;T5bSFkHTlAZPsu5x+0k4duAHnLafg8fXbeB2ZTfi3Z1gIAAt5fkwlrLz04NqcoNREepID+wEXbon&#10;OhLfwJCWDHM6+1AKWTc1ltKV/jeLKk9Ficz3DBQlY4gBa5S2QcA4Up9L1i0gcAvJwAUEqmpC0bVL&#10;aS77VA8BrCkhSRTxtXkknWwycTaGSidYuE8YOIvHjDRKabbMdH5/OtmXQE4kCyelKjJa2gSAM5Qk&#10;liytIwksqYOWoSRhXpngP5GBngC0uYjX6TMDKwCuO+qIymOOKDx+ndHUC60hcdBnFKA1LAEN9C2a&#10;N1Go9XwBr+1rcXra73BpyV/gfmgJ3lzdibObp+LY+knwv3sIpTGU4lFssb54cvUEpnxJ9v37bzH5&#10;u79i8td/xrqF02C7ei7+8j/+D6z44dd4fGQpMp8dQvKtrUpTeZ9CZ9YrGCpi0VUWgYzgR/C+bo8r&#10;duuQGuCGgVY1GbiEIKgjAJrIfg3snFVkQHYkDUFG8A52kmXbCd52griFQYAg/thJwLcS2FVFvMj5&#10;lOcFGCITD4kflqGlSn4uwWquIuNWVcJKMFtrCOI6HtnM9MLmxioMdkhSqx3j9MPjBPK4np7YqMPP&#10;BN+4wcAO16EAtb9HgzErH1PWfKZ8JRAFoJLIEskqTCoSW2YGSdZ3kJ9p1RCIMoxD1h2lxx4Xfzws&#10;0xMH8EmSXtaJ4SdZS3rMRPYlCEfEg5NRhySjzONAl4C7Cf1k/CFhV3lOKr8IWhlLHuH3SRnlmInA&#10;laEtGbriY4P8bitVRl9DCc9NoZIfGGqSXEEhjJWUe2XxMBZGojjUFS5ndiH5lQv6ylUwyRIyJdlk&#10;nCQ0hvigIcQTPalB6M0Kw5A6DVW+PiihZK6n32267opGWrXaG09Q7+yF4bBEtLu+QjVB3fzwJSru&#10;eCL8zBV4n7bn599DY/Eb6Fri0Uk7FBf2GMcPzIPTxdVwub0LZapgBqIiZIc9h4YAtNSooK+kqqrM&#10;Q1tuNIoDHqD81TnUvD6CGKdNyH56jsGFoKUPNaVSJucwMGQmwJwZC3M2vXCuAJmPl06M/8ridaON&#10;BGpLKcZb6DObizHWXMRjIYZaizDUWcKgXYmfjDX4pK3ECFlYCjpGhYkr+H4yvkh1SyYDi4wFp6fy&#10;mAZTGhk3JUVhYNla5X8DmE1WT1GGkATAxWTZEjKxFHR8Luog8/4yJmxVV5Ptywngz4Uc2TYH6EmO&#10;Iv+cE4YyVUBtE7TRSaikrKl39kbNAw8knTgDn/XL4LpmOu6t+AYPN0/DnR1zsX7Kf2D/2m/x9skx&#10;FCfQ42S+QmmyH+5eOoDv//Zr/P0P/4bJ3/4FKxbNwMKZ32DO5D9jxtf/iScO+1Hw7i6i7tki7cle&#10;xD+wQb/6LQEWiYLQp3C/shNPTm1WNpzOeO2M0igfVCS+BkwNQF+7wr5DmmoCuphyOR9jnaUYJeuO&#10;dDEqaWoI2kqe8AKMtjKKEuCjbWWU0xX0vWTw2kIMkIHHGnny66sI3lJKaQKcUtpSxQhH6Wzi7T6C&#10;V2n1lTDUlqGXr7M012Bc26aw8VgPgdHbgQ/0xRPDOmTKboJUsskEeH9fL4YkEy1M+jmRJBVag2Rr&#10;i7BoB4OQtkVZEWRE14ZB2oQBTcvEkBLl8JDJTDCTxZWySKsSCGSLUllE4NPAxCwpmRH1y+J4ylrT&#10;ll7Ke7LqL002GefxZwL/Y5+MKUuVGEFMIMu4r6m1Qanw6qM1GWzmOWrh/6OM/omg/thZT+tBWVpO&#10;JqlMQUXsC4Q9u4KcUG/0lGRBX5oNI9mvOzUE3QlBZJdQdsRwtKe+g6U4DZ1hYcg/6YhyEkPVuTuo&#10;ufIImmf+GI/JwFhCFszhiRhPLcKnjFIMphQqi5p30DOWRb5CSaI7OurJ7Jp8RDOQuz84hrxEH3RW&#10;p+GfI1pYumtQEBsMbWkuTAw4ijrjde2lnG5PeYWmsGtQPbNBrsteaGM9MUxAGZLjCZx4euA0DBVk&#10;YLAgVZn3ayaArQWUvSUpGCKAFealihP19qG9gq0cP3VU0P+yT3WRHDSV+KhjH+uhtdTwnLH/DdIH&#10;S0GHeOnhkokxZUs2gSxjwPS++mTJSFPNpFI+p0yAV3ZwkKP+cxJLCjpkGEmfJ1MMi8jABejJFgAX&#10;TrRcmfRPNpb5wWTprhIqAfaLX8Xb7MGLOUuQd+cePrU0wpSnQv5dFxReuIXMU5fhu9UW7qtX4e22&#10;VQjesRSe66fAa9cCOO9ZCsfdC/Dq/gHU5bxEfUEAkkMf4+qJLZj1/e/wj9//L/z99/+G7774PVav&#10;nIk1yydj2Zx/4MiOJXC7th+vbu5B5EO2B1uR4LYbeYGX0ZL5Bp3ZIWhM9EXac0cUvHVGuPN57Jz1&#10;Zzw6tQVVSQFID3rO74snIxN0jYVKtnysqwzDHWo2nvDuOowTyCPtZOsORk6e5FFNBYFdhQ9sgy30&#10;xfUlGOZFl3FhZdiIADVTYpsqStjIysLGZGVrfTWZqYYArkAPpbaer+tvEe/dQo/bRiXQSiXAgEJJ&#10;/YFS9CMBOkpWsxCMZmFVKVuk1JZE0sTQEQEogJPaZ10H+tsp/dvqFHYf1jQrbaizlfcpdaWRRft1&#10;ZFcZnyXbjwgIZaF5KQxhcJAJ3TIxYqKRoQf42f0EspWvYfvIICIbq0mTyi6p6FKChKaJdkMKQOrR&#10;RwD3txG4fOyfvRq2Hp5Dfmcz/7vsvleaDENRDNqyAhDz4ga8bpyGriwPjZlRiHS5hMow2e4zgsBI&#10;Ql+uTM1LxWBxHkrdPZBgexi5e45DdfAMik85ouW+J7rdg2B8FQVLWBKGE1QEL+V6Fq+diteM7NKe&#10;Fo8yXn9jeypBnIgX7ueRn/oK2rosGJvVDGjd6G5So6UkA4YaekQG2CH+dmMTr2VDEdkyBw2x99ER&#10;74Tx0kCMlNOLylhvfhZ/H9mXbaA4E6OVsjxOGvqKE5VRjn41ZXSVJK0om1vZd9rUJAX63a4q/Eyy&#10;+Lm7mrdJEAT1OPvZ2GebNiYSW8oqq9IwXJaC4VJ+F5WBnAsTAayNj1Wy0CKhBcTCwD2U0HoBsgwl&#10;sSlDSQJimZ2ULY12QPxwVr4yV1hW7ejNl2mIkoUuho4MrREACwN7rViNZwuXoD00GP1FhbDEpaHs&#10;1hO4LViNi9NmYM0ffkPZPBu+tqsQenANwk6uQ+Vb+qDiaALpLXTVMcqYsbUrDy0ViTi4czn+9B//&#10;T3z5x3/HN3/7Dab88BfssFmGg3YrsWr+l1g5/Y9YO/238Lu5CxHOe+B/bSXUYefx+voGBNyyQ6IH&#10;vRE/v+DtfZhL4vD42DZc3DoPR9ZMhu2Cb3F03QKUxgVRvtRS2lLWMEIKOIWBh3lyxyijP3TX0gcT&#10;1GTmMcqcsd5qsh07SHc5o2YlhimNrDVFMNA39RPAgw2V9H0ELsFrKSerU1YP1lUR6OzEbEZ6YYOw&#10;M4EsrNzfxO/T1FJKN1JOEci9nRiWRvDKfsDjpm6F4frIxspMJIOsmEGWlJUrFfY04mcC7aNZyh0J&#10;ZIKqjyC2sPWzDZEFhzvIyGTpPqVJ6WQTzJ3N6Oviawj0gW7xuRrFG/cLa/P+AL9zgGze302G75SK&#10;LIK0tV6ppe6Tub9s/WyDBO4gATzM1wwz2EiS7hN//0f69f6mRgJDrEMZ9BVZ6CmOhy73HeqTvZAb&#10;/hTN+fEMnJUojnmLRO9baIjzhy4tEoZEMpzsevA+Gg2v3iL2xDkErdiAkOVrkLTbDmn2xxBGsoiz&#10;O4m6+8/R7PYW9c/eoIk2zfA+BdakPHrHQnRmJqE65S3/Vza0zclIT3BHEq1ZXWE0DASXlUCqLUok&#10;oPMYBHme9J20Bx1UY+XobyjGMIFuKnhNIPlhvCqGHjmFkjMD/YUEcB5BlE1pS4UgXne4NutzwioH&#10;Y/U8KsnPCTU33F3BPlPDYF2NT91V+ETwfpScSmvZxGs6JmzaaKMKP1HtjddmYLg8BYMlZHMyuiWH&#10;wUEmSmRlUD7T8/7CwOJ5paWRfdkEwBOZ6IlqLF1mJlsW1Qw9MWW11Ejr8wuglzppmeyQR3YmiP8F&#10;4Ki9B+G7eSvUbq7QhUZC4x2A4O37seM3v8fC3/4bppFJbad/iZuUz0HH1qMu8A7M6nDoG9IYIRmd&#10;W7PpBQkKPRlLV4XbV4/jL7/9H/jmr7/B5G/+iDUrZmPTxvnYtG4G5k/+HeZ8/b+wZf6f8PKGLQqD&#10;HZH+8ihyXh2B38XliHp4AIlu5xH9+BSS3R2gyYlEI6VZc2ooYtydlPb45E48Pr0bHao4siklRXU+&#10;I2ElPnRWMTKSbXmCR3gxh8UL86SPaqvYQasI3goyXDk+EuzjbfS1FfkwEcBWemMZHzbzaJZZSmRh&#10;Q3G+AuIBgnigtkpJcJnKS+iR2alLi6Alw5hlKZ72avxEAH+klBZJPUymHCEQPhi7ycY6snMXO1w7&#10;TF0tMMsMIwJcltqR/YI/EcA/DxLEUjJJphymtB3k+/op0fs7CVIpgRSGFlC3Sykk7xOM1uZaWBtp&#10;H6gM+hr5vNLqYG0iQJtqJp6XY0M1fWw1/X417QNbaw0Vici+RgYfMn1XE5mrhX6alsDAIMDP7mQA&#10;16llqK6Ufq+GViIHHfkRaEvzpY25hzZVkLLht5F2wlRbxM+nJ6Rv7klLQvPbd2j28kezywtU0Oum&#10;HTyF+M02iN+5A8VXL6Ld2x11z54i6fgZqJ0eof6xH4+uaLjvjW7PAHS9DkJXTCQ6smJQkx4ASxsl&#10;qV4FXWs6nG/up4w+jjYSRHVuOEr5vKYuA336GowO9sLMINStzmPHTkJH8ht0JTwjANzZTyMxUMPO&#10;T8lslqV00hMZbOJhKqRcJnAHqulZCdxhtlGCeLyN11T6kICXfWaMAB4neIVtx0VSE7jj4o15Wx4b&#10;Fl/MQCJBYFQ+i+w7UJiAwSLKaHptYWBZnVKOpowMpaTSRHAaFIBOlFXKQncaMrKO92XSv4C3h3K6&#10;N5PglYXtCF5DAdlXphsqAJZZS/+NgQv2nEYypc6rdVsRvP8YIs9cxqtDx+B66CBWffcP/P1//J9Y&#10;88Vv4LZzGfz2LUOx10WYikPp46jZ23JpSQtRlPwW8UHP4P3wCtYsnqoMHX31Z6mD/g0Wzv0RJ47v&#10;wMljW7Bp+Y/Yu5b+mf5W9f4h8oOuIc79INKfH0LknW3Ie3UJ5WEPUPj2jjLcZOCJGG+sIKAyMVST&#10;j3j3G1j+xf+NeX/+f+Eif0+G/1N2tkz6lCpKYvEtBGgHWbaV8ocneYSAFQYe7yaQxQvz4nwiA4u3&#10;6ScDSzKmr7IA1tpimHnsK6ecI4D7ygqVSi29uoBALyWIGZzojXtL8tGVx5NenAMLX28sLVAqu34i&#10;IH4ieD9Spo4TwAJmaR8NGnyk3xS5bBYW7aR85W0Bq8hc2UN4fIASe8ioNLk9ZqWEla1N+VkjBLMw&#10;5CABPEAWtcri5Z+BOUAASxtkG2qsxQBB2ye79LdUK4ucDzZVky3q+F/rla1VP3TWUQLWYay7gZ9L&#10;1uVnf+RvHqXUHyB4NcUqNMs0NxW9V0kBwUupRk/Ymh/GIOqOqoR7aMj2hb4sXbEYvTxHPQxkhoJ8&#10;6Ojnqn0C0ej6Bq3Ovqh2fIyS41dQevocGu7cRqePJ7qC36AjMAAtz/3Q5knl9iICVTfdUXn1Merv&#10;uKD2qQuaQl+hOT0Y9VR2mpo4KgkVuupT4HRpGw7tmoPsOA+0l0crSzhpmymHzbRE/Z0Y4rnW5GfS&#10;jzMAxL+ENpmvS3iKtoxgevh89BLAwrym9CTokmNhyE1QElb91fyMCnphMmd/WbIynjsmiVLKZwHy&#10;WBtJgJZrhEQxyj6lALeVqk5hYCo8Mu+g7NpQJStW0vOSVKxUKIOF6fTAE8A1C3ilUUJLGyxgP5Nz&#10;TKbVC5DJvNrU9H8BuJcSWi8bhMtuDcpaWbQxBLFIaGV8WIBMD9z9SxJLve4gsjfsR+reU6h084GW&#10;tN6nLlHG1YpDguF15iTubF2DRAd7uG2YBjeb6VC/cUJFnCeqkl8h1vMGTqyfCbcrB7Fz+XTM+fGv&#10;+PJvv8U//vhr+uD/wLJF03H5Ip/btgAr532BtbP/iv2rJilziXP8rtEHH0C08z7FDye4H0FNjAs6&#10;0l4zSsZiqJoniD6nNSUWtVEBcCfzrv3hP7Fpyu9wyWYxEnzuwliRxk5aikEl+UCA0rd8YnSU7LMk&#10;tUbE/xLAwwT2EC/OmHjj5iIMywZn1SpYK8mmVSpY+F19pfkYKFVhgExsIYB7ycRmMq+xjCetREXJ&#10;TdCWqQhqvraiCHp2egFxfw0vMsHyEzvSTwTt+GcAj+raMUp2/khmlR0DhsjCfWQ+EwFv0dKPCkgJ&#10;ZvGrnwjmD4p/7eWxFz/x9j/J1j/Tv34SRtd3YZzvGdPQdzMQjFBSj7TTO5OZhwnw4U42DcFJhlUa&#10;pfYHfs9HyuOPuhZKwSZaiwZajxYGG6oEmeFUVwttCRUF/5tWJcUQJehlh9HKRPRq/n8yS7c6Bp15&#10;r1GddB+1aV4ELSUog1qXDCER6L0qnqOcArQFx6DR/S1an71E7Z1nqLr+kGB+ik53b4LWB21v36LF&#10;/y06/IPR7vsOfcGJqHv0HBU3nVHs6IT8Ow5oifBFA/2uOskLxSneMLZQ1pqq0FARC0+XE4gMdEJp&#10;ji8qVX7oaKZ166OS0tehgQDtJDj7CExTdjAZzYNsGEq25PVioO0pyCIgktGflYrh3AxYVanolyGf&#10;KkrYwjj2NQaLkmR8kIn6jUUYbypmI2AbCWT2kxFaNclGC5CH+dyI3BafTAYeVBg4F4MMAr1UjH0F&#10;Sfx8fnYu5TMltCmDzC8zkTIzYMljX8tnwMsiaAlmZXqhAPYz8+qEeXMIXjbFD2fwccpoXS6BnMv/&#10;IT5YmfivhlbZoZ8Azt9+CDUX7+BjTCb+WVaFD/WUZGUV1OT88MQMtAe8R97d24g6uQuJ57Yh6dJG&#10;RF7agNcn18Pr4Gqcmvd3ti9wh9531Xe/x5S//ie++uuv8cVf/gtf/JEMPG8S5s35ClO+/08smfkn&#10;XD2yES+u2yP28UV0J/sj+dFppLudQ4yLPWJcDyP66REke15htImlxKFME+bLzULBa08UBrkjP9QN&#10;Ue6OyH/3DHeOrEdWkAtMlSkwVSRjtIkSiBJaWPgD22gngSvM21XOzk4A86SPE8AyLDBSV8ATr8Kw&#10;AJcAHqgvgaVMVkfgSS/IgbWM8pB+d4hsZ6GcFrYxknVMZGkBsYUA7iNb91exVRPklJJ9TZRZ9GXi&#10;J2XMWNpYTztZmYA28LaRjKef8KkWArFPZiNJ9lmYlu8ZN3TjgwC6jz5aQN0vM5QM9Mx6/ETZPdEI&#10;bksPfqJ//plNjj/Rc3/k53+UPZ4MBLlevpPeXPY47mlRPK4Mf32QoCLzkVsbYSZ4e4plemU5egrF&#10;Z1GuyQZb6fyfjPgDVD5WSkptWRw6ct+gPu0xWrK80VtKL1dWQiaeyNjLmPkg+8uwrN8UmwxrfDKy&#10;bt3CO3t71Li6ouKhM6pdyK5eHmh+7o1mH1/UevpCFxQJbUAoylweI+3aBRR63EJ9rDcqE7xQmuyJ&#10;skxfSuYYaBvTMWKuQFaiF84dW8I2Hy89D6K5JhCDpgJ0NWajOCGQnTsexpwosisBnOFNNRVBP69C&#10;D4OtQXbVz6OKI3hHlIXr0ieWg6XkNbKfWYoSMEIW/ShL9hCsH5rYTxqLCV5JUhHEzRNtmI+N8DkF&#10;wGyDDfkMgrn00gQ+21BZGqxUjf0qsrsECvZbU46swyUT+nNgzCUoCd4uemIdAS0A7uX9XgJY2FeW&#10;2NHn8joQsMLESnEHAdyTQ3ugJLMkE00ZrQBYxoEJ4JIzVzEWlYSfcmiMI2LR/C4c3e/jUf70JT0L&#10;I6YXJc2jpwjesx4vd8xGzIVVKHx6EAnXZX/YnQg7swUum2bi2PS/YsXf/x17Vs/D0rmT8NVffovv&#10;/v4HTP3xbwTvHzBv2l+wYuZf4HnjKFozQ1Ed6kGfEIHO+NfI9bmB0LsHCeCjSPe9hKaEl1QBjFiV&#10;9KWM9iM19KElOejOiUd/fS5SA11ww36DskZxcaQX2SCCEjuDJ7yAEkitgHeEbDsscoigHW6jBJKM&#10;IW9/ogz6SB8zUs+oWs/HeZFEfo82y0QHgrGCUa4wG5byQqXUUmT0YJ2UXZYqv6dXTWlTlq9krwdq&#10;+HhlCb9bhqeKYWBAkJlMH+h5heE+EsA/6QlMAmmUgBo1yuICMgbcCWWhOYJ7kCzZR8/bp/jdBmU4&#10;aZCAlo3Ihsi8w2yj9NPKEJFkoSmvZcUQWRJn3MLnzGRx+SwGhpHedkysf/U5O872QQIIm6yNZW1t&#10;QQcZt72AgFWXwVjC/1xJOV4uk8UpibMI4EwqjCIZC+bjlIrm2gxoVCFozfZEQ6YXNEWx0KpVlNiV&#10;ZGm1ssKJhjLaxM+1UpHUvA/A+5sXEHThEApcb6Pw4XUU3rmMjCsnEHpgJ5IvnYEmJAi1vn7oDH6H&#10;mtdeiLl5GrneN1AW7YZyAriW4O1tjIehNQ0tlTFoomyuUYfhntMO7Njyd5w+MhnPXWwQFXAF1QWh&#10;lNWJ0JeTfQsj0Z39Gm38nUONKQymddBXMbCoZPUNAjaPHjQnkSw4sUjdeBUZvooWjH3qA8ErCSnJ&#10;QgvjDtVLuSTZuIVes4X9SYAsU00pq8WiDfE1A1LE0aAiGeTRA2cri70PFDFQMGDINi1GsrBJlYU+&#10;Bn8r1ZwhV5hW1oROo4TOUFh4golpRwlYWWpWAKwwMOVzbyaBm0EAE8QyvKRsfsbWoyqhMhIGHsCv&#10;So86UPI8RZ7DLSQdPIHkPUeQf/wyKhwfoccvAjq2dkbMpNN74bVpEl7bz0G++1Ek3NyLZ7ZzUPzi&#10;MrrjPRB77xQW/v3fMP2L/8L07/+Ob/76W0z75s+Y8vUfMf3rv+CwzVoc37YMNw5vQkdGCAHszhMZ&#10;C2NBAtpSghDvdgHu59ag+N0DRsV4nvQsWHjyDWS/vjqyAQEk4Okty0FO+Au8eeIA/0fn0ZIXhX5G&#10;P5kVIidSTrwAeKydQP5FLjMSj7cWKsw7Tg8jbay5FB/bK5WLMlxPudRKb9xWTdBXwSpFHg0Vir8V&#10;1lVqputknJisS2/YX1fKC0d2px81l8nkB6nYqVLe099ENqKcHRR5S7ks4BFJLd5YyjElwTUmIDYT&#10;XCZhZZlE0EbQEriUvkNd9Ltd9fTMtWwENaWwgHygu5mesJl+r53Al8wrG987RNYdJOMOE7zDlNgC&#10;XJmA8UGkuxw1lOqtDTC31MFYW4V2St/O3Am5bGCn6GbHkVlYZgLQWCTyrBBaMrKScW/guaEtGWjI&#10;QmueH9TxtDdFEdBTtRjrqmCqFRBXwEgmlkBnKs5Bivt9lAY8Q0WAM9QvbqPxzSO0vnVG2o0jeGMv&#10;s8zOoTfuHSpe+yD9/l1ku9xA5PXDiLp1mCrsJJK8r6I22ReWJnrWFnbu5lQYO7PQ2ZCIq1R+a1f9&#10;Fntt/gQ/t12oLHoBbXsaBg216CynVFWHoyvTHV0MNn01DPYEnb5CiiBk0zH63NxE/mcytVRglWXg&#10;I8E6TtAKgw6QgQcphaWPKAqNlmy4gWCmZB6mspOj9KufuqrZryRZyr7VQpVWT9DLxmfVefzMbIwy&#10;yMsCESYqOWN2Bvt4Js81v58g1hfQkmSnQMvfos1IRWdyMrrTZKUOGQMWtmUjcGWpHamL7s3MJwvn&#10;EuS0ADmyYsdnAP8riSWVWMevIWf/afgvXY+4tTZIWrkdsSt3INnuNHoCZWPkFDR6PEf4oa1Q3T2A&#10;lDs2yqr6nZEuCLm8HYGXtyLD7QzC753AnC/+HV/96d/xzd//C1O/+hN+pJT+kX548eTvcMZ2K2wX&#10;TsNB+uTU57fQSdB2pkfCUJxBKUpDXxSN19f2oIiS2FKYwT9KHyHjszUl7ChkC3YSC+WaAMjaWMJO&#10;WYa2ohQ05cVhVCpmGC37qvhZNdkY7yglA1JGC4B5IUakFK5ZhY9k4p8opUf4fomoHzuq+VgVwSey&#10;W8b56sigleiXoo/GiQyuyGQzfbGVktlSriKYKbWlka2HCNohkZqU0GYytoHMpK+i/ORnDgr4hFE7&#10;6VVl0TaC+AN97EdZ3ofA/WQhmAXAFrIxm6y2KBL4ozIs1aIMkUiyabS7SWkjbMPSyK4ybDVGxhV/&#10;LWw+zvaBfvqjQQdZfUTk8qAMOzXVEGyUyGxaqoUesqVkmHvoW5WlXdhxOlPT2Ol53krJKjXV/C/V&#10;ZFmyMTt+HwPSCAPbWAfVWVkoKtLJwJS1PdXsWNVUJPx8E8+RTNc00HIMUK52JIaiMcQLlpS36I72&#10;RXOIOzSUxsU+TijyuolKH2c0vXkBXXw01C89kHTnPGIJ4LBLu/CGFs3/8m6Ux3qiozQcZemv0V4Z&#10;jaJMP3g/PYkj++Zi56a/48ier1GR54phSw4GLRX4ONRDsNeiha8vD7mE1lQXBtYomCv5HxlYDKoc&#10;qj3KWzKvqYheuTiVbJlJBTaxZehQbR6tWjaBTCYVT0tZ3FeeQXVCYhDPS+87RLAOS82BJLDIwJLs&#10;GqMHHqkTG5aLIb52oJzvrWaAr5xQccYcgpcgNpCN9QRyD49aAriH8rorNRma1Inss4bXoDtNGDmL&#10;4CZgRUpLEkvGgT/LaH0O1ZGwcL4AWE0Af05iqWwPQ33gDPLtTiJywx7kH7sC7dPXGI5MxweZupSQ&#10;hNTrl/Bu/1pkONki/NIqZDjbIeXePkRd24mkewfgfWQFoh6exvbFkzFv6teY8eM/MP+HL7Bs6jeY&#10;+c1fePwBN48dwpU923Bx+yoUB7ujvySJXiUGZnU+BqsY3Qio6lh/AtiDJ5cSTQrUSynNeEKkMkrG&#10;Yi2VZQpYpBBjUCYjkDnNdTIJn/6E7x9Rqq/oYboYnaTJYDyjp1RlDTfmKSf8QzPB28ALQhALcD+0&#10;sIO2EtQMCEOU0UO8PUgAyxCSjAubCEoLf2M/Aay0SrIUmaaHkn6IDPWhvZadoBy9/L0G/l4ZjrI2&#10;SmFJPazKsq31BLEwq4y5NmGI7DzULtngZnwUr2okCAnecTPltqkLP9MnC7A/mLvwiU3ALvc/USrL&#10;srcfybo/mQSsvC1ZbjZh3BEZF+7sgKy8ISttGOqq0U37oWPT8rx1MwBqqGZ6CWJTGZmJADbSa/XJ&#10;EIWyS0A+O2EV/1+Nsh2LjoxsptLo4/k1VCejQUUGTiMYq+PRXUWWoPc3U2b31lfw80tQHheBsPvX&#10;kef9CI0BHjBE+sMYH4q26DdojvFFpud1FD1/SP/7DLWu7rCy83bEhyHl4SXEXT+EiCu78e68LYIu&#10;26EsxgM1eQHKHr8aSukCSmp/70s4Y78Ep/bPxZMb21CR7Y2BHhWGzPX4MEB7oetCR8obFL04iprg&#10;K+hOfwkT/XqvOht9ZQQmW39xGhVfIgYJznGCdIzSWVTbIKX0UGU2wZcLq5oAy2eQUsVjuCYfn6hA&#10;BLQyZDn02fsqjEwJLRt+j5CBh8ncQzUMBrRRYw3sR1RrJvYZIz2wXib0pyWRWVMJRP6erDSYVVKo&#10;MSGfZVmd7jTZw4oAJvMKA+t4PZRhJNn4W9n8m2CmtO4Rb5zLa5P33wAcs2IjcrbsR47tCVQ6e+Hn&#10;oiqggnIuuwiJzo/x9spp+BzejGebpiHsxHJk3GekPLEETiv+Aq/dMxFzdRsZeTtak17ixtGdmPzF&#10;nzDpyz/g8OaVcHc8h5XTfsD6uTNw3GYTTttsxO2DNmhICmCUDIahQFYyIKvRgw1KMoR/XJOTRPnB&#10;iFWQgYZU8VsEMRlYQNyWlQ5NPk+2MrdXWJJN6nbpYYfEq3QSUF0TCaxhnmilJE7kNCOnsPC4DAeQ&#10;qYWBZbx4lPJ5tJlHmXZYl0+GJ9Oyw/bXMRiQgYfrKhmR+X6ZQ0x2MRazM5CNDZRCsrLlsDBUC5la&#10;nmcQGm0UWS111LyIUjjB58zNBEVbDYYI5lEBb0sN/bJUepUpBSGDHXUY6ibAtQQ4GVeqisTDymJ8&#10;wrLibYek3JJNKRjh81KEMSReuaOZvrYJpsZ6ArYWvbW1PPJ2LVsN2beqihKS8raqFHphYJ7D7nIG&#10;IHURGSFPifqyNpMkTEwFBbCW0jJQmnWrZIiIspre3kJW0pZHoTjpMUFDZiyLhK6SnZPnxsBmaqrl&#10;55bCw+EsjiyZjfi719FMhu0MegV9XDjinK/h2cltCHI6hFy326h1d0Wj+3N0R4Sh/K0nUu6fR/y1&#10;gwg4vpH2bCNc965CgrcjGgqDYWpPh1mTCV1bCspUgXjr7YC0iMeI8XdAdY4PLUUu1QttCoObLJmU&#10;6eGIiEurkXVvBwZy/PCxIZPWi76U7GohYUjVlbmY0roimY+lKmteDVZnKFVYxpwYtMYHsh8H8zVJ&#10;vO4q/NxGdqfnlXzKkBABj5KNHqorUFh7pEYSWDzKzv18flD6TrX45zI+xr5ZUgijrIdF39tL9tVR&#10;VfZmpMCQlUHmFdalF5Y6aPG/ZF1lOiHZVlnoTphXijk+A1hGB34BsDDwhAcmgFPW70QKmVctmeiS&#10;KvpCRvO6BiS4uODInGnY+t1vcW7FN3DZPg0vGf1UbscQcnE9gk6vQeGzY0i+bkMvPAMn+ZrD6xdi&#10;4dRvsXDaV3hwdj8SfZ7g8LqlWDrpK8wlE6+e9g1Ob1uBgvDnqE0JIBNQ6zMaGdWUxPRnxvISAjuB&#10;si6WJ5x/oDgXJqmAIohM7EydOVnQ8E/0V1XyJFYpHnSQ4LE2llNSV2C0i+ARWUOJIz5FkTs8fuwk&#10;03bI3GKeWAJ4WDKJBPAwwTtMMA9RZssE9gHJTJPZR/h5o+Jx2SnGybJjvCD9Ip8rVJRVlOpFkrQg&#10;O1EdGKpFAUwAeIC/UUl40Tv3sVPLSopDrdXoJ8uP0NMOd9RgpK2OUbyGHaEW/Y302wS5lSzeR5Ab&#10;Gb11/JxefoaB4DaR4SzSGExM/D1SNthD+d7GQKKr5HlpoK/lteqpruX7qqGvlT1y63m/hr+LCoJN&#10;L4wrMpqM2kZG6GGnEgaWoaI2WeJFmLhQghNBKzsGlPF7yuhrCXzxwH3soK35QcgOv4WqTE9+93vK&#10;ciokqVCrr+Vva4CloQpFEYG4d3An4u7dQlOAP/Jc7uOdw0nYL/oRl7fOhr+jLXLcr0EXFoTe0BBU&#10;vXRHposjcpwvIuzUdtxd9SOuzP8Kp2d/iew391GZ9pKS3Q958c9QVxQEq4Y2qJfXqzsfRQlPoYp1&#10;RldNNCxUWh3sR9UJoagOfoxC18PIuLUd9QR5/funKGNfS6ZlS/e5gaoIN9TFPkdRGH159mtYKuLQ&#10;nRuGBpH64S/JluFk6RSMVElOpZB2q1LJlwh4FQBTTo82sP/UqiAbfn9g0P/APjNMIA+Svfsq2JdL&#10;pUZAhpdISgyU5jxKaVUWzy+BWJClgFjPfiwM3CVTDH8BMEGrAFhAy/Yv9hVAswmAZTxYZivJbCQB&#10;sDIfWLX/JFL2HYXlfQxGistRHR2Hqvdh8Dq2H7bf/x42U34D16Nr8JIyWfX0GKpeOyDV2R7J9MPv&#10;TqzA+1Mr4L1vPmwm/Sfm/uPXmPXdX7Fgyj/w4tZpJHjdx6YZ32LOl7/DxoVTsHfVXBxYMRNFsb6U&#10;fMX0myXs6JRoaqmIolwlOxiLKOfoF0S2DgpLsTMbCSRpZnZaayU9Z1U5PSe9Rm0p5TS9MRm4T6Rv&#10;J5+TIg5GznEBJ4E6RBCPawhuftewkpgo+pxJJGPzAsnEB2HnQV6Moc/PDctsJQJQwDpKUFmrCnmx&#10;KZXIzLKzn7GEDFxBhhJfLBMj2muUCyaVXJKZHiXoROoPkfGElcdbayjpZbyWbE2gDrfWYbiljspB&#10;5jezEeRWqT1m1DYxMJj5GVaCQoo2jAxgulKeI/53Yw2BxeDQRVmvIwj7CFZTTT105ZXoKCpRgGts&#10;aCTb1vK1/Fy+treCnkldiE5G/ba0VHTL+sR8rywfayBoLbzdxQ7VIZ2qmN9TwWBJ+W2ok1lYEjhz&#10;0akKQVMmfWzMI7QTwH08T0a5BmR5E69Hzrs3SH3jhZLIAEQ/uo3QG1fx6vwpZeOzEyunEbx2qCRo&#10;uumLTdmJGMrLQAWDew7lc4EzGfjSHrw/uwOBp3Yg7OoR5Pjdw5u79nhwZgM8bu5GZ0UU7UMVPhio&#10;Xtry6Y/fQ1cdBX0LZWdDDiqS30EdIgvkyXI/p5D1aC+iL6+H+/5FCHayR+k7D7Qk+SHwxk54XViL&#10;7HeO6K0MQV3ic1RHeKIn/R0MKSHoz4zGh7JMKFuo1BVSsbEfsV+Jmhtm4JcE6bAEebaPPAefCHJZ&#10;U3y4QhRZFqz0wAY1+29pHq2hCn2yaKIqG3r6YbFX2iKeY97uK5NtQ3PJwPTA6cLGMh9YxoE/g5XH&#10;XwAsbKwsBM/HdQJimStMAGt/yUIn2J9C/PEzsEYkoM03FMV33aF2eYanthtgN+fPOLHmGzyzX4aX&#10;R1dDE+eOBl6ImuAHiL21H1cX/g7etlORdMsOTjvm0QP/iBVzvsXSGV/A/8F5RLk6kXFXYsviKdix&#10;ZjZePriMu8e2oSTRF32dBIyWUZ4nRltAKSHF5mVkTwK5v1TK3/hHCSArGcdIX2mg9zTRa1klEVNa&#10;iObMJOhLcwkCeuMmATA/S6JlBwEjTCdDQwLk7moCmGxK+WyllBogoyjDSZTbo3xMqms+tRPkzZTN&#10;knFsoa+qp5chwwj4xlrJ9mTlfoJa5hL3ErymCvpfBo5hsudoJ8HL10g1V3+NyOgKfGitooRisCGg&#10;BcTjBOcYQWwVpqbPHibgpRxygAAd4OMitUVOy7I/1toKfrbI8hr+1kroigvQTuY0lE9kVI38/30E&#10;mJWS2VpXRxVAtqX07S6SYSwCiqxorKlSardN9KkmnkN9ST66szMZGAn8PPopsrGuqIBSOY9ejee1&#10;lK/j5xvFG9POSLa6j79rqJMqgDKztyyC7P0CFUnPUJP+CppiSs5yBpSyclqaXNSlxuPN/WtIekl/&#10;m/AeoQ9vw2nPLuyaPQUPDm1FY5wvPWkADLnRMBRSUuYko8zbBbl3zqPo/llkE2SpbIm3TiLp4QWE&#10;3zqOW7sX4dGpdcgLf0gbkoxxYxlaK1LQVZ1Gq0HF1JmFwd5SdBPAjTlR/H8RsBZFYLQ8lFL9MJJu&#10;bkVT8F2MFsfhQ3kmklzPw8nmO7gcnY5430PoVPuRKSMpn+MwUBCPloiX6MuIxJg6jaAUABOkbVX4&#10;uauGSm5i2EgAPCpjwQS31BCMCtDJ1sOSwaaHHmSQNxO8RqpHY2EWva7UZZOBSVAynVVALM1SRiYV&#10;AKczoH5OZCl10J+zz9ImklgylMT78ng62TmT97Mm5ghritmv+gfxq5wz15F//ia63N+g0/0tiq7e&#10;RdKZ07izaja8yLyVIXeR+ew43p7diIZIT/SVxNNoh1ByPIX7zmnw2T0dHnZzcdduES7tXYGTu1Zi&#10;7ve/havDQcR63ca53etgt3Ex9m1ditg3j5Aa+BCFCV5ooa+yagmKdrIO/WUvO5hWtoEk8w6UF0BH&#10;D9xDsBgoXY3S+Kdl8r1RqqQI5F45EWS5gSayLkHRTxANMmIOsY3K7Jo2gobgGtNU46OWgGAUlaqZ&#10;oQa2pjw+T3A10sPwwiillwwCUqg+IKsMVqbjQyOBzU48yjbYUosBkbxkyH7JPjNojLRIMor3WxhN&#10;ZYqiSG2+doCfM9jEz5OEGBWEqAiFgUU6k3llexArfbvI/iFK6QGydT8B3t8oZZITpZL9tAdWSaJR&#10;+poqqTDYzGQ8LZlUTyaWGVIyU8pay0Y70ZmTQyBRxRDUMvxjIND1ZcXQytgjz5uppABdGRloT0lX&#10;9gnuymOnIAP3EsRSxNFTIBPiS5THOnP5HJnYykBkbuBzVYnoqQhDddozVKVRgma9RndJCj+fry8u&#10;5TUqZhApQ5TbQ/g5XURtUhRKY8IR/Pghbh/ei8J3L9CRGorO5BB2vjgChr+zKBtlLyiDGdBLH15E&#10;vtMxgvgoMhn0E+6cQhTBnPToDIJu2CEr8Ab7SCrMnTlork5BR20mhvW85joqH3MdPvS1YlzbQPlK&#10;tsqNgPrtLaQ570H4uRV4fXAFspwvI8/9Fh7tWwSn7d/A/cRc5Lw5D01RIJVTHgYqMmDJT1CmFo6U&#10;SnFHqrLbwlhDIT5IXoWkoLDv534i0wqVxwjgicSXJMDSMSTkIPX1JQyUxRkEaDqM+ekwFWbCJLkT&#10;/m8T+7OewJYcij5PQJtOgGZQQmfz3MhODTKRQbZcEcBmK3JaL2D+RVan5/NIL5ylQhcVlwLguosP&#10;0Ojggo67XtA+80OblzfyGU3LfG6jMfQB4u/uQd1bkc37Uez/QPljrSmBiLqxDy/2zED+AztE39iB&#10;23vn4uSWGdi7ejL2b5xPSfUUr++ew94187FmwTRsoXxOfueK7rJIdKhDoKtLhEVTgn4NO7EAg6yg&#10;pdlXEkVVBHQZL0gVJYkkTGS1hQJ6BfqI9pxUdupigrCK7Csyk+8lUw6SxcRbytI5w8Ie4j0FRJTE&#10;Hz4zsEzK/thOKU0QDzdI4kFFdqQMorwebRFPLVMM4xkx/dBfHUy5lEbQUmY20DO31fIifvZDLWRX&#10;3jbzPxgrg9iBE/icmt/RQAlLaSnL/lAuy/xaS61aAatZEl2UzUMyE4gM3S+qoZ7/n0AZIHgVQAqr&#10;knn7CF4Lm5bSWeSzzIiSMVcZEpLkkUmZx1xJxq9UQNiaSmbKylTshZ6+q5mBsKeokEFPWLIUvYWF&#10;aE9LQ7usEEHmFAYWH6whkBvpw9ozMxUZrSvIQwdf08r3t+WnopN+UF+djOYCf6qmR6jN8qYHJhCr&#10;6ekYUHTqcqT5++P1jWsIf3wXD4/uRw0BbKb8zgwJQIzHI3RSMvfkpaBPlYGBQsp32qOW2DAUPn8M&#10;1eNrVHtXUEDQ5t04jsInVyh/LyD13kmkPz6D5ySNwEeH0FwcDGt3IYZN9ejX10LfRbul43U31OGn&#10;fo1SaaYnQOqiA/F492KEnF8Jt+1f4/gP/w6HhT8i49EVpdrv/v5Z8L+6GfVxbry2ZM16ytxSyl8C&#10;DrxmnyiLB6szldLIDwTscD1tnAwTsc9LoJck1ocuqjKqNhndGKiUnRkyFACP8j0DlQxOZWyU0X1k&#10;YRM9r5H91pBH35tLps1OhjY7CT3sw7rPWWk9rY0+WzzxxCwkkdBagrcrhfZAdvYngP8lqQlefQaZ&#10;OTufAYh91ipL6py4gaYLzmgmiJtuPYYp4A2qfV3QGuOJ1gQX5HmdRBlbhfcZtEa4UTZkoSbyOSIc&#10;bOC3fw78jy3C63OrcffAQpzZPhfbFn+HA5sWIdHfDUc2LMKamd9g7cJpmPXDX3B46wJ2jFDoq2Jg&#10;bEpBv1YNA8FgIpNaGdHNlNBm+k1TFRlXtmysIXvUFtH7knkYtbS8+L0lMhOI3lmSRcJW9IpWdug+&#10;AsRQKpMTihQQ90tBBlt/G084ASwzlaRm+gN98jhl9lCD1LvygrQW4UPHRAnmCIE62hBHGfSAMucG&#10;rBVv6NETyXiyiF4umZHSsTKCvy2WTMxOWeXH77xNP+xLyZ3JAMFAIvN7u+opPwlWgtjcKMMt/G2U&#10;4CYJNK2NGO5oUiagdxQRUPTxVgYiC4HZR/BaG2qpLCr42QQr2dZAyWwmmCf8L9mVrxMQC4CtBHRX&#10;LqO5LIlLkBoJWgFmpzymMCM/kz7VoCaQS2SsukyRylIKKcyupwduly0++F75nA52Jm0emYB2xlpN&#10;xcKgZK7LQFdJKMqSXaFOcYeGflQA3CMSurIGjWQQ94tncNlmA67u3oLk1x4oT4yE/bqVOLB8Ia7Y&#10;boLrWXtEON9Buqcrsrw9kfPCAyqfx8h74oiSJ1dR9vgKiu+fh/rZNTLmOaTcOYqk+8dwy3Yejq3/&#10;DvcvbENXTQp+trZi1NSGIWMLRvs7YdTUopcKrId2oSsnA62JEfA7a4PEu7sUH/xo03Q82DAPZX7O&#10;aEt8hWy/mygLdSHAYiEraHxk4Ja9g5vj3+EnKZskWAdEPhOw0jeGpRqLj39qlyIfqi4ZgiSIBwjm&#10;wYYCZZxYxpNHCPpPfGyoWqXIaCnmGJR+SgltVpGBc9Nhpu/XC2hzGFzzCOCsZKrONBjE2ihllAJi&#10;8cGfZfQvDPwvKU1C+5zckpU7tJTQY30EcM72Yyg7xJN4+iaKLl9Hk7crGkM80BjvpmygHH3bBpVe&#10;x1DhegSVL6+hNtQd5UGPEHRmLYJOLYfPsSW4sOYfvEib4f/wLM7sWYtVM77CE4dTeHjuMJZP+hu2&#10;LZuB2d/+HpvmfkG/FABzTRJ0tfEY0JVCyz/eTQktE+olc6sUblQXoo9S1VxPKVhTqMjottQEaLIp&#10;ceomElsWGYqRTs/OPUA/aSVAdCVp7KA8qbyoshjdAFnYWEe27uSf1ZGdu8mibKPdjQR1PcY76Y8J&#10;alnrt782CkN1oYy2b3h8Qk/jRC/uShC/Zsf3Y4B5BXPxcwLFldHVAwNlLzBY48bf44z+Slf0lwcQ&#10;/JTebfRJbVJqmMbfwc7QzAguF7e5gPdLlJlCUhllIPuaZHG9BoKRKsIiQUikMf2tSNwegnKAXraP&#10;ftRE8Jr4Pw30yEqGukYSSGQgYWrJFhOY1lJ6WEpfYVVjqcyukuxzGXorStGSI0kUPl9OGV4yIcOV&#10;cXUGCgXMfI34XwG4kuAiExvL+Nt4/uV36ytiUZHsCVXcU2gqBcCU4wVkhtJS/r96xLHP7Fk0A3bL&#10;ZyPoyS3khLzB+umTsGbaj1jwzV+xfvaPWDP9e6z49gtsmzkVYY9uQx3ggXxXKj3X6yhzYf975IBS&#10;3s4jAyfePAyvw6uwb9bvsWXKf2L7wi9x7dhmVGa+xweTBrIF7KixG+3sM40ESXexChb+5yGZTVaa&#10;hLrwB6gLcULcrf2IvXkCaj8XFAf7MCiKkkskMybCWk4vXZuNloS3BE8URmtUvI65DFz5GKE6GiUj&#10;99fKbDPJPpfR/5JxKZsHaii7CXTJSA/ztf1SU12WSi8sHjgXlhJh0SQFsMpexDkM0pTL/YUT5ZUG&#10;sq8wcm92CsE7IaFlcwFrET1yDtmXAJaiDWFiHQGrZKV5W0lmKatX8lrmEjOFpRMATrM5iLyDZ5B1&#10;4gLybzrBlBiExmhP1CVQ7mb7INXlABIdNyDq1BKEnduEMv+H0BGEMvab43YSGR7nsG3S/8Tj05vx&#10;9tFFnKXnXTfzO6yf+QM8rp/FgXXzsHnB9zhIWR3kchlNme/QShZuKQ7DoK4Mxg52zmZ2YBl6kYwz&#10;ASwzYUzsPCaCUl9NCcmIJr6hr5RgpqfTMboJgCVbK9PgJHsrK1WOSrWMjMeRCYeltljxo/QK3ZTS&#10;OoJcS3Zks9Ivy4qW413l+Ngl43uRBP5TdvK77Mwu/L5n0KtuYUD9lH6cIC59wotxn5HQEUNF1zBa&#10;6gCTyhH6Ihf0qJ8TCC8pvT0oTz3ZCV5TgvuiJu4uP8MPH2pi+d5gdGdSlhMIY1QcMnxkkCmMBLFU&#10;O5klgy2li8LABK3IYqO6mMGD50QpVSyHnrJUT7ArRwJTmFmALdVpCoilVVLWip9Vl0DPDt1VxI5A&#10;L9zJYy99sSS2Jo5lZFC+hkDWV/I883P0BLyuuBgd7EyNaZTPBHEPlU8/g09fbRqa8wIIlkC0qd9D&#10;U54ErWRcCf6OnEw8PmOP/SvnYM+ymbh+cAeivJ5g59J5WDLtW8yd/CUWzfge6xbPwqZFs7Douy/w&#10;6u5VFAcyIHjcQKnnDaifXkU52bjMzQnFro5Iv38SN8meOyb9B7ZN/R3slv2Ag7Rm/s4XJopcrAZe&#10;Tx06ysppxwqVfIGJ1qFXlU0lVEQ7EYB8vyvKjh7a1Nf0uLH06pS67TzvpVRS9KF9hQz2RYkEPdVV&#10;tSzOLhNUJtZLk7JaqY/vk4kuSpNZayKRcxnYZfWNPGWywzhVnFVNgPJzpDhkmBJ6kBK6PSmSQSSI&#10;4JTx5TQFzBaqRwMZWDYXl8fkuZ50qcaaKKfso3qSSQzdBHBPrsxYmgDwL0ktAbAcFVmdUwBNgZoA&#10;7qcHvnsbne5uaPHxhCnpHX1KFOoTvdGQ5k3zHYyuZA80BFxFwpVNiLxqC1N+JPV7ONKfnUeSyyl4&#10;nd0GW0bKs9vm4vjWhdhFtn376Ab2rpjLCPwFdq+ajl2rpuLB+V1oL4wm9cehISsQHeXRyiIAo7Ic&#10;bEcdLASjrIphpDzWk3319exsdTxSUsswk04mRhfms8OkoT49njJaPGQVJTn/MKX3MKXyYINIb0ZC&#10;esxhStlhqbBqLEBnYQR6yIhjGim8mKh1Haqh78t6S7/ojl61sOhDMq8PL9xrgtGT7OrFCPsSg1Wv&#10;MVwTiNGqtxires4L/gDWEkeYC29Rpnqw45OZq18RQARyuRuPbpTgLtDk3uZvvo+RktcwpHuiJeYu&#10;WTwYo425lK9UHALeFoJWkkUCYKoJM2Wxmb7WKitjsgmLWnhfMs/KqiBsvQRvD5uM70pTJDbBq4D4&#10;l/dQfgu42ijPNASikr2W9wtgCVwdWbiF57M5l8+r2RnKGdEJ7rZ8Ob/sRFLIQQneLsmWCgK1PIVB&#10;Nxjt6jC0qiPRWcGOSWaSYg+P82dxctMK3D25F5fsNuLAmgXYu2weNsycAptVC7Fu6RwFwJuWz8X6&#10;+VOx4Lt/YM+SOXh34xyKfe+jxPsmSt2vo5QALnd34m0nZNw/De8j67B72u+wedJ/Yt+yr3B83Xfw&#10;uWGHYSqpMYvsU9WhbBejl+G2RsnE8/fSx+tLCyh9c1FPBVkYdJ3BNxxm2Z2QAcdMOayXyQaUtQME&#10;cFtqCINkGuU0+49MZJHcCvudLLc0SAKRJnmPAan2I4hHBKAlZFMJBtV57EP5BC+lcE4ULMWysiXB&#10;XU7fXJKLlqhQNESGKEAV8MpRmj6LEjqDCjQjEd3pSQSv1EVnsK9kojuD14NyWiezj6QaK5vnPo8K&#10;iICWxJbCzpTTBgFw4WcA64JeYSA+BMNZEegviER1lBvUEU94Mt5AmxuEIn8ndEY6o8jtFGJvHWF0&#10;iIRFnYjOZH/c27sMNtP/iKOrpyDA+TwCnzli26LvcZkX0mHfFlzctxEb5n+Fozbz4XxhJ+J9b6Eu&#10;JQBlcb7oJIDHTWRFTbUS6Q0lMr92onRSANxDhtKzmcjI+uIc1MeGK/XRCgPT61oot2Xd5gGZ6EAA&#10;DNBnWuiZOwtTFPYeaKvBJ8pldYQ3ruyYC+/LtigNfooQpyN473QIgRe2wtN+PlLdGFjSzuJjow+G&#10;asMJggAC+SXl0guCwQcjrfFk9RyMKQt5S+22L5nuJV/7lh39IWWpM++/oIRmZygPVZ4bbeL7Gp+i&#10;r+wRWfw5Bgp8YMx1o8QOpa/MonoQ5lXTo0tSSkodC+jjyGYEm46MaSEbi1fVk4UtBKWJ4BTPKsCT&#10;53sJNgW8BLICbpHElMEm+lLJQEuzkI17CTCdzDziuRXm1ZQUKOO97ewsrZKsyqX8JIN1yDATmVhL&#10;EBhL+V1kNrNkt1W56FCl8/EUlMR7oSLtBVmPQZier70oG630zDFPXXDrgC1uHduNo1uW4tyudYj0&#10;eoz7J+2xZf4MbFs+DxsprzfMmwqbRTNxYfd2OJ88hJAbZ1H04h6KvW6g3OsW2fc6qnis9r6LfJcr&#10;yHF1wG2bBTi9+kf439gPX8fteHphE3rqsjFibIe1pwMjZh2Gta1UWB2KLZFcQS//g6Uih5I6mgB9&#10;DrM6gtc3AqqwALQWpDK48v0l9L8Kk0rij/fZX6RgZ/Bzvbu+jCxdq8YHWf+sTZKjZRimFRuppISm&#10;RLYQwP3l2RilxB5Ui1SOh6UgBf3FDAzqHAXAI+yjPanxKHnDvp4Uo6wIopUVQT637jQpWIpDV6qA&#10;meBNT4cmXeYAkGkJ2G7K6S6CWaPcpwfO4+cR2AYZC2bryqcCsFjxq964UOiTAmHMCMRwWRzqk5+j&#10;POExPVAItDmBKPZzQFPgdeS4HEGeuwNa4v2RQdkTcec47uxdjiNrpiLSwwkv753GmV1LsXfVNEbf&#10;r7F13iSc2LkaR3byoh5Yjkt7lyLS9QpKwjzQkReOYQ0lSQ87XFsZusiwzali7rMJGoKZElqaLFtj&#10;qZELwo5I/yDVLEbK6R7el8SXqYoyVIrHpf6UslmqqJTVNWSYpq1KYdxOfpf3RVtk+lxDW7wPIq7t&#10;ge/hxfA6MB85nidQFuSInnxZKvUN2jL9KaeT8HNXOqUu5VVTPP0yvU9nDXoJMo2KF6o8ngyeidHW&#10;bAw3R+FTx3v83JaCn5t4clXv0ZbhxnPnTtA9ILgfUta5UDq5Yrj0JcZq39G3xpANU2GV6q8mAo0S&#10;Wl9LQNYIQBnEyJBm2oluyl5JRokclnFaAahI4iYyp47AlGElJdlF1pZKK7ktVVYK47IT98gQEZuB&#10;QUAkuWSzBcDymR1kZgG3AL+HwJXstpaeV1i5l8zbw+/sKuZ7GCx0vDY9ZUmoSfdFdcpztBW+ZwCh&#10;6iFzNyQnoi0lESH3b+DK7k2wXTQZ1w9vQ4y3C97cvY6ts6dgA72v8+kjuL7PFnZL5sLL8RIKQvxR&#10;GkQPTAld4nUTFd53UEbmrSMj1/jeQ+7jy6h6/RC57o7I8XJCU9xLKps4tBWEMeAzMLUzqLP166qU&#10;mvGPRj3MzTU8rzKWzfPF3zxUQXCW8HqVxNLKJKCSJFUaH4DOzGgMkUVHCDxrSTKDrOy8n8+mon8m&#10;S5fIfyNI2ff6pSZBKuwI5gESiQBcFn0wq9l3KbkHybZWMnpfQTosDHSWQt4umtgk3EKWl53/W2Le&#10;I9/HnZ48ANqUOAW8CgtnJhG8sWReSnkVrU42mZdNSwvTLcOCWVnQyPjw5ymGShllHq0Qj1qCu7u4&#10;FB+EgZti3qA3PYja/B26KW1Lop2R/f4KalOfoDXVB0W+9K3vbiLx7kF4H1uPykAXJDufJnutgu30&#10;32PtlN/izpltuHRoNXavnoRzu1fC++Y5bJz9HRZP+iu2rpiES/ZrcHX/Cvhc3Y+2NMryvAjoauIw&#10;YCjDqLmFUrJKSb60plFS5NPU8yRp8tMpdxhJqybWc66PYyRNTyDjFE4ktqSCSwBex5NM4PZQIml5&#10;IvsJYAFGX0Mh/S8lT00qujIDUP7OGSGOtvA7vABeuycjxfkAmhM8kOl/l0BNJsNFk92j8alLxfv0&#10;RHVZGGopxEi3lO/JMFWpMt/4U1MhPjTx2F6Gn3vKMdrFziKJqloydGksBkpDMcTg11fygrLKhR2C&#10;waHIFZa8x7wY9ymt70NXyOdqkul3Genry9DLINVamIH2vDRoyGyGyhKyKDsiATaxHteEb+0qUaE6&#10;PlYZDuqTiqlSWWiAQOTzAkgt/a9kliUT3cLXNFGeyePd+fRTBLD4XgG0qB3x2LLZeQ+/R4arZPhJ&#10;xoS1ZOwuHpvys6DlczLzqqsgGnXp3mRjf0o3XjsyUI8EmEz+5qQE5L32wXW7LXhwYicCHl7GLXtb&#10;2K9ZgqNrl2LXghm4smsbLu/ehvUE89y//gFXbDcSwO4o9rmNcgK2+tVDVBHETW8eQ/XsCnKfXkE9&#10;+1nN20eoevMIDeEvMFCVgQ+9NejvbYBJw9/NIDrUK4mcDrQwCDXw2utlQQb+Dx2VRWdyLP1iLIz5&#10;cZS1MtUwCW05EaiJegVdajhGi9MwKJvflSQpE/sH1KnoL0rlNSOw6XutBK1U+8mOlQO0a0P1FbQ/&#10;tGZUfRay65iMgpTzdbxeQ2pKafpqaXJfgGzKm8g8W9i64qNQ+soHnfGR0FNGixdWnhcpz6Arc7EN&#10;Kll5Mo+smzEBXrKxrI5jJHgthbw2ublkYz5OBaXNV7E/1ED2xvpVIxnVlBsKU847tGe+RU2aJ+XS&#10;bbTkUvpVx6Mxxh35vpQ3oc/gf8GWgHZC9tMTeHN6NU6v+AaOB1fg2K75OLpvMXZvmY6rJzbj1uld&#10;2DT3O3rfWVg/70uc2bME/g9PIYIM3pgahObMELTTmwz0qDFqacWorlkZn+zJp0kvkO0aZRW+LP6p&#10;LIWRhYG7GbXkMaMMKZGduxj5RN71yWR6+pZudTYBwAtCUEslVdCtM3A9ug3xj87A7/QmOCz/Ao+2&#10;fIc0py0IsJ+D0Csb4H1hC3qpOoZa6G9aVfjQWcTGi9VIz1NfpAw3jWvLMaYtwUdNCWSLjaFamXVE&#10;CVREG8EI3lHBaEo/JLN2PnUU4WNzDowFSQqYtVlPGEXvwFroCivldnc2O2byKaT6n8aLu2fge/8a&#10;/B7chqvTJTy4cAzujmcQ+vQ+st/58zpQYhXnUWVIso4+mEwrG5S3pqYqNcxmsqQUXtSTBYVRBZDC&#10;1JJFNslzslYVn5fWzudFKgtYRU4bybITAKZVIcs2y9xUymopq5RAqivi+8rZaSjre3k0VqWhJtUT&#10;NSn08lkhVFD83/TP3bxesqtjc2Ic7h3Zgwcnd+HhqT24c2IvHA/bYv+qBbh5eDeeXT6Jawd3Ys3U&#10;r7H8+38g4tld1EX6ovTlPVS9eoC6184K+zYSyPmyVK3fPTTS7lS9dUap3100EcDmUvruRkrHehXM&#10;nVQS1dEY0BdjuK8FZk0jDKK6ZKsc2guLJO3SU2CUjbbzkwkStqp0Zf1mY14cyv1d0RFJtSWbeRPY&#10;fSUJBEkCXxtPUCUzQJexP1Sz39HmEMRSXTcm1XRNVRghcGUGXR+tnIWMbSnM5ufnKqA1y+qXlNBy&#10;20iA/gvEMoyUk6YksLSyLzFBbORj+pxUNvp2mQ2Wx+DDazYB4EyybDYZl+z7WUlJ7boM9XXnEiPC&#10;xuoKfJIsdFtyIMyF4TAxsrZlB6C90B+Nue6Mvm/xSUNDXp2BusTX7BARSHA5i+rg+2h5fw/ZT+wR&#10;5Lib0sQH3o+OYtuW77F3zyw4ntuCA5tmY9/qadi7loC23wAHsrPbdTsUxXiyMySTCeLQVPCOcqiY&#10;EbQVgxr6F54sZRxYAFtOVimkjBDTz5MjjNwn820poVuzpISSf1a8CqWSLHEjfkWGkaTgwioFFXWF&#10;iHO+BGfb5Qi6asfffA8hZ9ch0H4Bos+vxvvL65D5/AwSn1+BbFQl60aPdHzOZBO0skv/eFedsqTo&#10;qK4M/QRmfX4MYl+64NXDq/CgwnjmdA5ud6/irdcjpEQEQp0Rj5YiMiODx3BDJT6Kx1XzvBa8Ioif&#10;I/P1Jby4swMORxZj+8rJWD5PiluWY+OSRdi4eD4ObFmLC/SSTkf24fax/XB1OIOAR3eR9OoFypPj&#10;0clzowybyVBPKVmZvliSUjoC0yDAJbgFtDL8pOQTBKh8XC6+lDs2sEPLEJL4ZJGZIrMlg6+lVO4g&#10;k0qEl9pokdvC2j1kHgOZp4eysUsdj9K4Z6hP8eY5T4RWpk7y+3WS+S0qom3IQHawLx6e2QebBd9j&#10;B6X0gbWLcF7GhvcwiD5/igTfZziyfjGfn4oYj3tojvNHpf8j1JN1m/xd0ODnrLCw2uM6Gsm+9QGP&#10;URfwCHW83RLjy/+YgFEtrUZzHrqp3nqbotHXQ4VlacDHoV587OuimimHoVCKKPJgVdbBiidAqNpU&#10;BHJxIkxFCRgqptrKiECZ/zNUh5CkSpPwoV4m3BPABclUT9nKWlgjzVUkMLJstdTUV0H2jZZ10CYW&#10;cCDzSsaa9s3KPthfTN9bxj5K6WwmAQmzKsUbbBMsTEbOkYXrkhUJ3SONhCRjwVoqJWX9K2X8N1uZ&#10;m92Vw+AoQ4lSS81rpQwJMriKwuoWmS3eWFWIcTMltDY3ghGFJpsnyFyVBFN9NFqLfaGrDsZop4oe&#10;S4X89z6oTfZHecgTFLxwxOtTa/Bg+xQ4bJiMOC8HPLu9Fzu2f4/Tp5fjjP1yrJ31R17EL3HrxBaU&#10;JLxEeYofXj8+jhD3i9BVJaC7PBraylhKIEpoawuGtU1oziIL8A9bZLVI+tx2/sna6DB2JnYWglXK&#10;LeX58uh37JQZ/FNSYskISEmtKUyHtpzM10Rf1F6O8ZYilL17Cs9jG1Hw9i5lUgg8Di3m717F4yIE&#10;39wN6PLwoasAA+1kbF05hnVk2x5ZP5q/qYdsq1djvFeNVjJp2Iv7uHlqP+y3rsHhLWtw1GYTzh+2&#10;w4Nrl+HzxBl+Hk/xyssVHs53EOj5DJXpyWjITkNWyAu8uH8FV4/vw3bKyQVzZmLu1GlYPHMm1i5e&#10;jF0bN+AQP+vqiQPwZDAIpXcMdXsAv9uX4Uk2fnLhBG4dOYBrR/fjKVk67d0bdBNY5jqZeVTBa1QK&#10;LX2fTK7XkU3bhBV5kQW4AkIBsQC4m764iSwrclsBPVlXmLchMxUNaclKJZcAWKJ8Q2qyIr2lBluy&#10;13p6QA0BXEcPLCteGMhW1QnR/C6+np5ar1ajJPI9Irycce/MXtitnAGHfZuRHujLoJGAWE8XPDp1&#10;CF4Op+B+5Th2LpwCOwI87+UD1L9zR2PAU0pnAvgV5fKLe8h/5oCm4GdoYWsKfIKmIB6jvWGsSMAH&#10;WpYRqiFzUyLaywPohVMxMtCC8RFZEFCn5Ckak6h8eO6HKHOl+qknhwE/L4mMKJuPxcMqkrowkYoo&#10;Hs3Rr2hrIvChNgvjlVkYpvcdLs2hVZL1rwhambZaJ4s2VCuSWradle1nZVFDiyyrJP1SKgfZR4ep&#10;EvtIOsK8UkJpVGUozSDMy2aheuwjW0sxh06y0CQnneKFJ1aklMKN7nQeJWlF5jUUyEIEKoVxe4tI&#10;bErgpVUiU+sI4C4ViUeSWOWRLxjVE8l6KQRrJvR1cWgufg19fRT621Tob6lgZ4xDe24kigmK3BfX&#10;keN1GQnOJ/DaYQ8eC+Nu+RG2m77Cgd1TefwOK2b8GgfW/IiC924EZhAS/JyQFHibYHgPcxtlcBM9&#10;QIus+1uOQUM9LG3VSmeQJXNMkoSSTDTZVkPAGniyeimZe6soJaSkklHOVJqLtqwENKbHKCBuyoyl&#10;3EzFYIckY1IRSQ91a89ihN87go/1yYh4eAT5/k4YqU/kd7yHqToGsKjBM4J/8jf8ZKrAPy0VgLUS&#10;PxsKMK6jjKkIJWCc8fDiPgJ2FfavXw7bVYuxl8fDNutx7tAe3Lp0Ft4uj/DS9Rke3ryB44ftsdd2&#10;J04eOYyzJ09i/95dWLNqJRYsWIjZs+dg+ozZmDNjDlbMW4gtK5dj76a1OL57C5zZuX3uXUWUDz1g&#10;2CuoQnyRT/CnvnbHq9tXcOPobthvWYHDm9fg8dXzyIkNIwvxYpJxNARwF6Wu+NVeglgy178kr+Qo&#10;WWeRxMK4MrQkySoNm4C4ozCPcjgbnZRrAl6R222UcPKeDvrILhVZoIzejH2jMfsV2TpEAXArmaSF&#10;Hk2YXjLal3dtxaU9G2G/cREu7l2PVkpsI9mqkQCuTghHYZg/cgJ9EP70Fq4T3Fun/Q2JT66ggQCu&#10;IQs3BzxB4+vHqKWUziWAxfu2hLLvCIjZ51rjfEguCehrzaFliUWbOhC1ec/R10VfPNyO0UED9G21&#10;yti0hkDRkvXMRSJJs5VSRn1eKsGTgSEGfks+wUuLMyj9pTAF1uIUmFQJ9Nl+0Ma/xzDl7zh9vyzS&#10;YK0tJVEQuFIpWFOMESorqW2XtcQFwCYpl2TTy/x1Aa1S+0wWpg/uEy8s0wcp43VUjf1UkgJyY75M&#10;3BcGlkosmeA/MbFf6qBlYbs+KhpzHokzl1Yhh/8nPQ2dGenoUeUxIFMZMXDK67rpi8csZOBqShlz&#10;OZmXRl+WDekjwKry/KCRuZatNPCtNZSFMs81H6WhrmS0h2hPC6QciUN+8BPEejvi3sk19MLzcdJ2&#10;Cjav/hu2b/gGR7dPQ8jj04y8u3DVbgFi/a7C0klp0Z6FlrII9DRSrkhRem8t+rvqKYGrPw8hFfFC&#10;5PPEFSnyuIdMq6lmJKohkHlbWcu5PBfdqlRerFRGxTyM1pfgU2s5KqL88fz8AcQRwP6Oe1EX5YG4&#10;R6dx324ho2oiPnXzJLZT1lRH8r2v0ZzihZp4SqlEN1TEPUFZxH1URD5A+isnPD2/Bye3LsfB9Uux&#10;a8UibF00F9uXz8fOtUuwfyuBt3cHrpw8iofXHQliFzx0uoZDdnths20LNm1aj7Xr1mLlijVYvHA+&#10;5syajlnTZ2DWjBlYNGceVi9YgO2rlsF2HQPD1vW4SoZ9eOEknl06jcCHN5Dk64LUl87I9n+MHP+n&#10;eP/IAS5n9+Li7s2wW7OU53Y9mf0GihOj0U1WkCElkbOSgRYQ9hJYSvKK92V9K8ULk1EFwAaCvFcY&#10;WBJaZGMZdpHXisyW1wkoOynhGlOS6J3Z2RhIzTUZBOVbtGT78zWxZHh2pOJiBbxlEWE4s3EFLtqs&#10;xnPHU3C9dAzN6fFkwjh4XjyFC9vXojYpHNVxIbhBkPtcPY7QBxdR4EcGDnIjgB+jOZCMy9b6jvcp&#10;ncte3SOA3dEa7IpmArg9QQAcD0NDKppLI9g3GYRbozBiLMTPIxqM9xnR2wInhX0AAP/0SURBVCAL&#10;GNBO0QfLPO0BBrWBymIln2IsJmkQZMZs+uJcElVRJr2qyGbx/dnKkjjNkW9Q6OGCqtc+0KXEUVrL&#10;aqUEqmS2hXFJIiPihSmnpWZ+iCC3Mrj1Eciy4KKJxKIwLgNGnzqXUrxAKafUZSWiIzVGqQfvVVEu&#10;SxmlgFpm02VRZn8GsC4jC705OWhLSECRjx8aAkLRm5gKA1lZFoKXWuleWdVSstUEsK6YKlE8cEdO&#10;BPU1GbgyEwNN9J8t2WireE+vkUxmVCtbaw6TIdWRPkjwvIyGxBfIYcRsoI8wVaWjPN4bmWTYPD8H&#10;+Dpuxpndk3Fq7ywEPaNfTuQPSX2NeD9HhNJzahviMNxTiLZyAog+RpIR+jb6LEY4WSzczJMlCaqe&#10;inx2LnY4+l4dL4CmmjKwphCdjG5tKbFKlBP5ImN6nVkxyPVzgd/Fg/A5tw/ZLx6iJuolol2uwJAf&#10;DtXL20h7eo7eJAiZr67yP9D7ehxH/JN9SHy0FwmP7BDssA43N36J21unwMlmAU5uoCddsQB2yxZj&#10;x5L52Dh3BrYtmYs965fBbtNqKo4NOLxjKy4es8ddx6twvnEdV04dw57tW7CZwF2/ZhU2rV+HNStW&#10;Yt7MWZg9bRbmTJuD+bPmYQnZd+XCRdiwbJkio9ctWYhdG9bg0LaNOG27BU6HdsP1wlG8uX0WcW7X&#10;kOV7H7FPHPDq2hE8O3sQTod34cjW1dizejFO7tqGlw9uozIlgeqkWGFPpQxTQMzWTnnWLFPWGL1l&#10;+qCwrVZ8FSW2wtSM6ArI+bwMLwmQewnMLnYUjXQWVS6jPqN9USxqUp+jW00G5jXXEcDakhI0piZB&#10;9cYf7x/cRfCDm2jJTGA/eYeqCKoXWgpfB/4Hj0cwkn0Kgl7C//o5XN+1BvGu19Ac8wK1gU9RRQZu&#10;CnqKtkBXSmZXtEU8h9r3DqoI4tYQV9QFP0RTrBsDeiw+9PJ3N6ez/4SQACIwZCjCx+EuDOg6aCfK&#10;oBE2ZN9Rhh7Zb5RkUyWlbQUVCAEsxROaVPpnAnmQbDhEsA/J8kcimfmafjJiQ6A/8t0ZUKLeY4QM&#10;LEUdUtwxIgkyAnmQfdJSynNI6SzsK/PEZfljWQdLVpHpyScoZSF5gln8r3yXhgFNJjFIIBHQ91Jm&#10;a2gRxRP30Np008J0K+tipdHvx6H0pT9yH7si1/kpKl68RHNoKIxpqbBSKenpmWVpWkN5OT7IZAZN&#10;XiS/PJl/Mo1mvZCMm4OaPH901zMKdZXBSEPfnJtA+XMOaS+vINHzItRR3sgLf4mXN0+ykzkg9s5R&#10;FD07h+DT6+B9ZCmen9oIdagHWS4GZbEvkPT2JmLfXqUsjcYwQaup4ElkNP1gqcWgrl7xiyLzZOsS&#10;CyOnJLJMZFsTT7IAWcfIqiULayiDathBOtJkZf0iskUmct88xbGl3+HpwTUo8L+H0LsnUZfwFu+f&#10;SKljHLSZ72CkjG+N90BXqhdlUwCshX4YVb/CeNlr/LOazBJ0Fc+2zYDTlkU4tmYR9q5aiJ0ErM38&#10;2di6YBbZdzZsCRhbst+WZYuwcelibFuzGod27cSZY0dx0v4w7HZsw/ZNGwnaFVhNcMrtHVs2YcXi&#10;JQTuXPrfeUqbN2sOj3OxeA4BPX0a5s+YytuzsGbxfOzduIog3ozrBKnbxSMK8ya4OSH8/nnalSNw&#10;Ob4bNw7txDky8RGqgL3rV8Jm+UJcO3YARXGRylixTpWPutgYtKdSnvG2ZKgFwN35eUpllsLGBSpF&#10;XotHlmEnLUHcRXDrCnme6be6+D65racMlSDZrYqkB/ZCV2kwGZ+SjsDvLKI35udWhoejgzKvjUzS&#10;XUDgU373sqPlv/LBwyO7UREdAl0+gwPlbOZLd9yhhH5ONVEX5oFGArTm7WOyzRMysCuq/V3QHv2C&#10;DHQTGVRvlQE3UfWeAdjvHKJ9LqBWFQxdYwpay94RxO8wqC8mgDUYNXbB0lxNVTGxo0Qf2VEjHpTq&#10;YZjeVRZiGGJfGpZJ9vwdAioTmXJQqq+oLg0EvSzSMEDZO1aigiVTtkBJwQDZVQGnAlwC/JflYkUq&#10;k3Hl/QJu2aWjh6zewyAhzUAA90qGmQHBLMOiUsSRnawAW7Zl1fIz2lPj+Zo09BeznzPoankOlRUq&#10;ybZ9uTzvZOW2kBCUeXki++FDqJ49RQODpTZBdpYgkEtLlc3tfqXNpe6vpoQuieMPoZavEg/8BpaO&#10;JCUDa6B0bs7kRcrwR3GAEx4fWs6LHQ5taTpivO6hNvIlitxuIP3KIWRdOoDUC/sQf+kwmugpdPQY&#10;jdnvUZsZgJSgh/SpcTBWZTFK8o815mDc2IAxYzva2VGkk/VVSoa1mKyazA7H19DTGBjhdFVslfnQ&#10;U1rLIt1GShPZ3qQqIRRt6RHoTGbHSvTHbZv5SPW8hpy3TxDn/QADdeyY2RH0QOH0KEEYpAc3Zb9m&#10;lHuEgQI/fCgPpC/yRdaTY3BcMxtHVi7C7mULsWMppfKSebAR2SxAXjYfmxbPxcrZ07F0xnQsmTUL&#10;KymD1yxdio1r18Jmy1bs3bUbB+32YevG9di4egVsCd4Dtjuwfd16su4CMvFszKaMnj55itLmUk7P&#10;mDQZMydPUm6vWbYEh3fZ4Nqpw/C64wD/B44IvHcFr6+dgi/P5/Nz+/Hg8A447t2Cs7brCeA1sN+6&#10;DgeoCHatXQqHI/ugigpjR1KhLiYGrcn0oQTjL4CV8ytMK6CVMWLxuSK1xVcJC3fm55BpqXREGufx&#10;Pl8riwHIkFx3QQSKYu6jPv8FAyk7lowBU8J1FxSgOTEBzUkJ/A6ea/pmrSRdKAVVr30R5nwDTWnx&#10;SnCoY8eTSQwxrvfYj9zREuGNhiAX1NLvNpCBG989Qw3vVwQ9RsHLmygNvIGCwLNUb/sQ4rMXvs/2&#10;obIwEJrGRDQUB6KzKgIDZGQB8FBvh1III37dIMklKjpZw3uAx1/aMIlhhHajX5Z3lUQS+5i5NEcp&#10;l7SQLHoob2XuriwJO87XDhHsVgYA8baNieEKKK0Ev7CqgNIoY72luTBSLvcKePm8ANRAAMt4sIBc&#10;XicBw8D3dEufJqhlWqz0YY0ksAjgQTUVQkE+lQFZmACWsspeni+DNCooC+/3JCaiJjAABZ6eyHJ9&#10;hnxfXzTx8Q/WPhlGeoW+4ggUBjyCJo+dvTwCrcWvoKt/j48GSocONS9AFKNWABIf2sP7+Hq00QPL&#10;NiUNWbGUE1noJ0N3BnkjhxIp8exhZDidQ2t4AMZlVpCUODbQY6nTyKD0rOU5BGY6/Sw9t66aDNys&#10;VAL1VVQw0pWz06lQGRmKFrKspUI8m5QB0v9KAkAqYXhyZZ1mHeWLJLE+NpRhhF7G69AmnFv8NaLv&#10;ncLR5VMQ6XYH460VZJQkpQhguE7GAZN5YsKUse3+wmB8opSvC3uEO3YrsW/ZLOwhC+5aNAe2i+dg&#10;L0Fst3opdhLUGxfMxPIZU7Bk2jQCeAaWzZ6FVQvmYwPZdte2rTh9/DhuXL+Bi2fOYO/O7YqUPmq3&#10;B/a7bLFl1WqsIIDnz5iJGVOnYMqPP2Lqj5MVMM+cOh3z+PiSefOwagl99prlOLnXBs6Unu/cHyL5&#10;lTuSXrgg3OU6Xjgcw819/K6tK3FwzQLsWbUAu1cvwZ51y3FAgExGdqSXzgkJVEDbRbaVJXQ0lMHi&#10;gxXGJdvKsZMRXwAtt0X5yGyeLrZOymsNAawrLVMSXEqhTD1BXRKJplwPdKj9Ya7Pgq6sCF0MCh30&#10;yO1pyegkY0lxSX18LLrIxI2x0TzHkeggi2kLcxXpLkmx7oIsRDy9i9JgH3Qy8DcFPUH924doff8M&#10;VYH3ke5OFXdjL+KenkBRyDXkvT+FiNfb8dx1HUKCzmLIVASrjkGjLAytFeG8X6pIaGt3i7LMkJaB&#10;XUYrZKeMAcpfEwHdQ1aVrVVkqSYzwWuWXTf43wYpry1k3T6SRG8h+2YGPTYBOFijxohMMJHPUmUr&#10;SScDwarsEkLpLGwq7K3cJkg1mYmKXFbAnitJqRQlQOjJ8jKcJFMKLfxOSapJNaHUOVgZXCxSvsrX&#10;aumDpc5fL6wqyUTKY7E/kpOQOd4yvGTKoUKQseKMbHTFxbPPvqfiySGALfhVtt8tFAc/QPjD04zQ&#10;lGGVUSiMe4Di5Cf0vzmUsJm8OGHQpr1GlJMdku4dh5GMJoudmRqKoa1gBCrmHy9i5EgKV5YOrXrj&#10;hop3L+kxpIZXTdYVqVLOH5YDHf9YjyoRXWR8KYszdVL6yCQG+jJhjL6yYkW6ybI5UmEkC7v3SgHC&#10;5ya7BMpG3BaeaA1ZWh3qh5dn9uPh9iUIOGdLAJ/Gu3sXURYTjMEG+ms1T2IlpU9VJvqqZf3jZNRH&#10;+aCL/rwz4TXcTu2m152F7YtnYQfBu5dMa7d0Lg6sXIy9bFson9fPnYmVlLkr5s7GyrmzsG7RfGxb&#10;SfBu2oTDe3bhLGX09UuXcP3iRdjv5edt34oT+/fhxD477KAnXkPPu3gWGXjqNMyYMk0B7nxK6AWz&#10;51Fez8SiebOxYskCbOD37VxHgG7diPP7bHHzxEG4O55FxLPbiHW/jVc3zuHxqX1k4Y04sXkV9qxc&#10;iC1L5lDS059vXA377RvhcGgvUt6+Uoo3OiR7KeAtnigGkNsKI38G9C+3lb2RSmhtigjMIjJrsZog&#10;lrWgc9GpTkJHUQjqs12hpWLpa8zi63LQSgZoTIjn9SSgpfKJYJYOJwBuiI2ChsFDS5aXDHdHLj9H&#10;KeHMQDM9aKsop/AXaAt2RZXfbSqgs3h5ej3cjy1D8K09ZF4nemknZIWeQJDXOrg/XoX3IZcwaCzB&#10;YA9/Y220AuC+Hlo+UyN0TZUKgI1kz0ECV8Ar+1XJcGRXXhoaUyg76Vmlcsok0/oIqvEqSu0SUQxJ&#10;6CYIleEegt0ssprEIwlUea2Az0TgD1KWj9Sw31ECm/lZAwwOZrKrMKwUbEh5ZC89rUjsPn6+AFiG&#10;jqRgw5QvVVrC5lJFRQYmePX87E764C5lyVnip1QNK/u/JjNDCbDt0iinZXK/Lk28by7VI2V8XqGS&#10;ne5WUSn0EcCpPg54fmkLIh6dhkEdh6ZsP1RnuqO5JBBtBJmunFFBlYC2OD+kPTyF91ft0JURjIGG&#10;ApgJ4J4aRgtKET0jmqTX0165IPLZVST7OvNkFCsAlEXVzJW8zUjWk5WIpsRAtBcwgvZUwNhVBS1P&#10;dn1qItRkDyMvhExUMFaXKoUEBrKtHGVuqzRLJU8ivbLMAS4M9ceRJVNxbf1sPN25BK57luKdk72y&#10;aojUr/ax9fOCmCm/zVWMvAxGhoJ4+uG3qA59jhcXDmMfO//2hbOwc/Fs7BLmpXQ+sGIh9i5fgK3z&#10;pmPjnGnYTMAunzkdKyihNy9bAJtVS7F9xTJsW7USe7ZuxmGC9tzRI7h86gxOHzqEo3t249TBA7hA&#10;YB+y3amAeNOyFVj2WUrPJesuFE88ey7mk80Xz5+DJQvl9nTMnT4V86ZOxdLZM7F63kxsWzoPl+22&#10;wuPSUXg7nFKOD0/swg3K6Uv7t+LYjjXYvnIe1syfDhuqhcNk4+tHDyAjwF+ptlKWyvkMYAWslGv/&#10;HcRKI/vKa7SFIpfJwASxVrwx5aG+lsxZQQZWeaJB5Y2u8jjUUx21pZF9CNhuglQjQ055AlYGjfRU&#10;dFIOtsbHo1NATPCK/xbwtmWk8LEkkkEcmSQAbWGeytCRrMLhbDMP0XcOoT7aFZm+l1ES5oSM18eR&#10;F3oOxYn30FIehlFDJcwkFW1dDLQN8dBrVBjqb0N/Tyt/o/xP9kMqM52aoJOCIAK4m+zYTaaUbHG/&#10;eFXebkuKVoZ1rGrx5ukYoLobrWX/ImhlLHmguUJZi83Kx0dqyqng1EpQkEUOZIFDKeKQ4SljHplY&#10;hqtEkhOMIq9HFJ/NoEbJLODtlQn8fF78bk8uz0+WJBUlYTjByF0ZSQQt2Zq2pL+UapNWRlZflaor&#10;XY5M4qeCIAtLSaVsvm8tkGGmiRzFmDCw6+m1yPW/yjcGE6hh6Cx6i57aUPR38Qc2FcHYIAutlTBi&#10;ZUHtcwuB53ainJHToqYPoJHvJCBlAzKp8OmvrUBqkAeeONjBzfEgssN90ddQTuYs4snNRktqJLoz&#10;KNFT3lKqhdP/VmDY1ITeRko2Rqb2jARGUXYcnvxesnc7ZUwN/6CBJ1DAKys0SlWKLEE70lSFpsxo&#10;gtAOl5d9j+PTfoeLS/6B56e2kg1ilGota12FUkstS/QMVPNiV8n0L57A9GgE3LiEg/S728ioNgsp&#10;myXLTADbLZuHPZTPW+bOwNppP2DtrCkE0QJsprzewdfbUbLupue0pbyWoSCb9atxbP8egvc4HM+e&#10;xpVTJ3DpxDFcPH6UIN6PM4f24yTl9B6y9aoFC7GA4J1HKT5v+kzM4e3Z06dhFu9P+3ESJn//Pb7/&#10;9jt88/V3mPzDJD4/HXOmT+Z7fqQCmIIdDCpHt/D7tlE2r2eg2bgI5+w24dKhbThis5pBhb+RrGy/&#10;eR1uHj2EjEB/SuN8aEsJXjKs7hdP/N9ajySuCGrJTk88L0NQJUrRh54sI8v0Gug7q/OoqrJc0VuT&#10;RPks7J4BDVm+lfK5K18KC9jxeL8hLgbNsVKHTIATwE0JcWhL4Xv4ulayb0dyAjRJMdDEv0NzmDdl&#10;tAfq/F3wbPcyvL+2D2lu5xD16BB9PJVcyG20xrpRpjMYVaWhr7VYmcoodfTWLoJSX4yhgXYMW7sx&#10;QBktW+LIOmpdMqRDySvVepKNHiZByAQEyRxL5ZQUWwxRAo8SjP1ssrGdLFIoi/JLqe4QGV2q+yQI&#10;KPtGk62lYMggUyupSoTNLcLWDFja1ATKZjLv52SVMomfQcIg98n+SmUWWVpPsMoeTb1kYoPsdEmg&#10;K1utSIKLv8cggYDXSkfF0iWzknh+ZftRaVrZwZ9HC1nXWsjfkUsLRAszLgD2OLsOxe9u0TgHwVwW&#10;Q38TCn1DNPo6c9DTWIIuAkYAKBOWpTb1zXkbNMT44CO9kT4nEc2R7xgV8jFQSa/LyJQT7A7v6wfg&#10;fnkn/G4fV5Z2lTE0LX2qhtLZSgnbJVtAqsMxoGOU01VCV6tCSw69FP+IzDLS8uT31JWikSehnBdb&#10;V8bOxAgrhQqyI172Wz+4HLdD0O1TKApwgaf9RngeWI1MjyvKDBSZeC1Lvopnlrm3Uh8tXkWfS3+S&#10;l4rgO46wJ4tumTMDW+fMhO2iuWTgudhN9t3FtmXeDGyYORkbZ07F+plTsH3JfNhv2wB7+sz965Zg&#10;39olOLhxFQ7v2Ihje7bC6fQR3L98FrfOncSzW47wfHgLdy6dwQV7O5w/vA+X7Q/h+G5brF20CIsI&#10;yvnTyLLTp2MWpfT0SVMw+bsf8MPX3+PbL77F11+yffU9vvnqB0z6fjIm/fADvvvuW/rm7zF70vdY&#10;NnMG9q5fhUObKeFXLlCqwxzsbXHjxB5cOrAdBzatwJ61i5XHnU4cQOzr5+hgtJfSyJ4isisBK4mu&#10;XwAspZBa1YTnkud6SwS8wsIEMzvagMyd7qJkLvdDQ+Fzqq40hdlk+Z02qaEW+Uz2beVtDTtdc0wM&#10;qoLfoSuB0jQ1FSX+b1Ad9A69vK0h+7YlELyJkdDEUIW980FToBtKfW7jyopv4XNiNUJu74LP5bUo&#10;DnKEJsELnRHP0Rn3hqyXBWtbKbpq0tFB+dzbFAWLLhdDg60YGeqFRduCHl5rWdLVQqaUTLSZDCpj&#10;wTIcJGO1kmSSqikjgWVh3xohWcgG5UYytoGPi1eWHRWGycayxreAt5efJxvBS9lkv6zVpkonuBIU&#10;qdwr/l+mChZmYYzfY+b7BcTij/sZ/ExkfynmsBC43VSYejLwcAWJTmwigaxjf9fmEpwyXEcMmUuo&#10;UgtoZdLJzCn0x2zdySloiYlFe2KikhyUsWAdA6WM+Y/1mfCrd7f3492d3Sh5d49/gCemPBzV2b7o&#10;bkhGv64WPfWVZMtsRs9AlIfcR8EbJ160YHzqKlUmNRtyyJDU+rJ3UEvqe0RSDnmc2gifM+sR4Xwa&#10;lrI0+hH+GbKfoZJ/piIFTRn+6CyLhLmLEVBXAR3lrYZRU5IQsiKHzAXW8SirRYgEV+R0JT1ytXiz&#10;HFzYthIbvv4tKqgE/K/sx4tzdsh7+QiPDq6jr0mkXylAfQrNfkrMBIApoVsSQtAQ/Q6hD27hwLJF&#10;2EJwbmDbTn+7gwwsABYWtqHn3UTZvGHGFKybNgkbKWt3raAfXr0MdmuXwXb5fOxik4KKA5vX4NQe&#10;G2UYx8WBPu6BE955OCP6lRtiXnsh2O0RfO5ew4MLJ3GOLL1zzSqsolxeSDk+RzLSkyZj+g+TMfXb&#10;Sfjx6x/x7Zc/KOz77VdkYYL5W4J5CkH847c/YPrkqVhCH71y7jxsWroIhyiVT9puJWDXsK3E8e2r&#10;cZ7e+OKBrTjD44HNS3F42wo4HtvL3+OlZPpltUmZbfSLjBZfqsmjTFPlU0oSzCKb+biwsZaSbkL1&#10;kKWrklCS8ghFSQ9gqI0nSLJRERmBmrho6Nj5ZDy4OprqKp0yURbIS0pGNzuf7P1T9iaADBsEXWwi&#10;OuNj0RwViq7YUBji3kEf+QqVvnfheXAFTiz8PRx3fIdru7/Htb3f4/X1DWiLdoM2yhdd8a8YaOIx&#10;rCEzdpehuzYOhpZIBv90WI21GBzowahVhz56VwGwoZy/newpdfQylCQTD0QtWtiP+8nEJskQEzwD&#10;BKs2Nxnt6bH0o/H0o3EEGVmTHl8KhkwVck7oc/meUX6eJKvak6PRlUyFR9bVpVNZJMcqDGwtnMhQ&#10;yxCVAFq+T6qtRFobs9PQnRQPTbJsrpZFtctzRGXZzvdqpGw1izYlm+wsM5LYpPKqPYkBkODVsulS&#10;0/g5ZGUp+KBtka1JuxhwxwXAridWwvPMSkqcl4w+UeguDkZtjg96mpMxbKjFQFcjmSwX9VHelDOu&#10;6C8KwUhDJkY1ZWjIikRzegQG64opDVIQee8cHuxYBKc138Jr7wK8v7yf0eMtWVdKv9J4chltimKV&#10;lf5768jGGrJzB5lVAgEjlpFRrFfYl5JddiDoLZe1oNXoLOD3ZzCCMaLqynOQ4f8MUQ8uQf3KGXd3&#10;LMGLiwcR53Yb++Z8hYKAp/w9hahKiFJWSDSU56Jf9ryhgoh2e0jmXY6tMwlQStPtC+YQvALceUoT&#10;H7xl7nRsmj0Va6Z8j/V8zW6CfScl9MY59MNk5h30wLbLF2EP5fPBTesIlA04sn0zLh/cg/vnjuPx&#10;5VN4fvsKgp/dR8jTewh5dgc+dxzIhodxcvc22K5biZXz51FGU0JPmUY2nk7POwOz2WZOmY4fv5+E&#10;7whYBcjffI9pfGwKWXrKpEmYN2MGls+bizWLFlCSr8OJPTsJ3rWU+HOxYf5U2CyfTVBvYEDZgytH&#10;duDE7rWKRxYmljpqmbjwSyJLT7atjYtFVaTYmgx0pFDuJicpXlXGhQXE3Xx9O5lKq05CeZoLcmOv&#10;ojTZBV2FUWiTziuFI/RrbZlkRfG+BK14XxkOESBLh2sjezQGhqA9PIrgDUddyFv0koFNye+hjX0N&#10;H/v1ODTt17i3czqu7fweZzf9FU9Oz0fROwe0x3qiN/41elLfkAUTMNxVgTFDI0mFQGlkcO5MxaCp&#10;AWPDRgXAslSStiQL5toiDNCWKfPIZTUMWXNcWJHAHhCGJhNr0xMUsOpl+ddCMmVhJvo+DyNJyeMg&#10;mVmKWDqzEuhhkwh68bEpClj1PMpMIgGqZJx7CUaZYSQrbcg8X61MuJEx4WwGsjQGvIxkGASoMlSU&#10;zsd47joTY9Aex/7Jc9QrE/p5vjTSsmXZWarbbMrkZP4+ymcLvbCRTcfrJOAVa9LB4DtmIYA9T6xA&#10;wPXt/CPBGK7njykLg67yHT0FJUYvvaa2gZE7RdkOtC3CHZbsd8q0OmMDO0BODNryYijB4lAe5oXY&#10;uyfx7vxWeNpOx6PVXyP06GaoPe6hNToE9dGhjGxpjPT0SFlv6W/DMSQzfRgIeqvyFL+lp6SRJXS6&#10;KcV7KNP0BLAkrDrpsSriZR4qGZpy3EpWkKlfb87sRty9swh0OoHct6708q6oTwii55XoOeFdZOeH&#10;wfpiFIX748SWtbCZR5CSVW0I3l1LFmAX/a40YWAB7voZkxTvKwAWcO8m222mzF5LRl47a5pSUrlr&#10;5VJ64VXYRym7d+1K7NuwBid3boPjkQNwvnwGHjcd4HHtPJ6cs4fLBXu4Op7G/fNHcf34PpzbZ4td&#10;69Yo5ZTL58whGBdi7ZJFWL9sKdYtX4YVCxco48LTCNgp9MHTZNx46lRMmfwjGXsSZlN+L5ozWykk&#10;OX1wH5xO2uPCPgJ582rYUtrvZTtuswbn922itN6Gs3s34PSujXjqeA5llHu9JYUK2xrYOgm0Dkb4&#10;9sQk+tY4VISGoSGBAGR0lyYyTXbhN9H7taj8UJJ8DWVp99CU84ogTyZ70/OSVdrZqSTj3MSAUB4c&#10;jDaCWDpaN4EtINYmUGrGJ1BuxqE9isBNCEdPWig6yKx5z28g/t4JpLucwaPdc3Bi6e/h77SFis+N&#10;z3ujk3ZNm+rPIJyGEVnSVd8CfSMtQUM8LF25GLG04MOQAUOmLuiqC+h/SRIStGV4kV7WQq9pIIBH&#10;ZCxYfDHBa2YTIGoILqnqG5VJ+wT2MPvgT/XlCgC7KJNHaeOslNb94mPJ1HoCcoCM3i/9UIam6GEl&#10;0zxYRILgbZnnKwBW6pwJcC1toSwlK3LbQqthoPTVEsA6ymkdz1svj1bKYjPBKcUvsqROJ1VML8+9&#10;iUwsuzX0knnFBxulBprgbmeQlZxCO0ltrN+MXz3cNQ9Jz07RKyRiqJYnvOgdmlW+MLcmELylGGyv&#10;pJfgl2eFw5QWAguP45KBrqHBr2CUTo9CRZAHKgOfoMT3BprDHqM78gmKXE4h785JNPg+gYEdp68g&#10;hyeJPzAzBDXJlOgVMRjpqcCovgbGOukkkiQgaClVBMDdjIQGAli2U5EmS+lIgkv8TWNyJF6eP4in&#10;dmtQ8vIBYpwvIeXFAwzV8QIxasru+UYyt+yrJHsM11MiXT9kC5v5M7F9/uz/Bt6F2LOcjLpkDraS&#10;XcXzriF4l//4FTYRrPKa7XNnU05Px7pZZGa+z4aMvIMMbLuKXnjNchzesBrHtq7HOUppp2OHCNYL&#10;8H94Gy9uORC8x+B89jCeXjmGJ2zPrp7GIzL0xYO7cdhmM/asJ+jWrcDujatxcNsmHLW1wZEd27Cb&#10;j28gqAXgCyi155KlZ0yZjFmTJ5OlJ/H2j4qXtlm9HJcP7cXdM0dx5/RhPDhvj5sn6bsJ2lM7VuHM&#10;ztVwOmqLSwdlwYUdeP34NhozU6Gnv5UqLWP+RGZT2Z+WTepsFRlXyGvA5zvZkZSF3nntessYePM9&#10;UZh4E6VJT9CWHYnaxChUxpBZyS4asrGW0q+D0k/8m4a3OzPT0J5CoFBSy2PtAuDI9+gmgLXp7wj0&#10;V6gP9UBrOCV+uAcS7h7Fg12zEHRjJ5oS3NjR35CF/NCV7s/rnobBrir2lyb01GVBUyMbA+RjvL8d&#10;H4ZN+DSoh6muhEGH7K9mh6f87WMfMkoVWDYlMyVuL1lUI+tUk1GFLTWpZEdKaWFc8a09lL/iW5vi&#10;w0k4IRhlP+ohU1f4M4gkhmOAQJYhI6l3ljFmkcIdlMHdUlVFBlaGkAjkARlDliSWFHuU5WGAXlqG&#10;onrkPPJ3yDajxhx+Tjq/j0HOSPD25PG5fCpRVR66eS4FrMpa0Z8ZupfXxsSg2yVVb1Q7XWVFGB+w&#10;4FdZ7ucZiV6hnwDur05FY9pLNOQ+J4BjYGnNQ2dJBqrjGVUTycr5CaTzWOhy4tGYEqVICnNmIjoi&#10;/NEa4ok2XoT2aB90Rr3ASHYEusN8MJASgQ+MFoOFeWRgyqysMFTEyQLhYWT4UvRp1OitJaOScWVz&#10;M4Ps5UOgyrI5Bpkxk5OpFNUbSiUhxSjaWIk3Ny9i6ze/w+2ti5Dj7oR8vwcIc75MBaGeqIHl+40V&#10;4p9LUZeWCO/rV7CD4Ns+bxaP87BrMSXo8oXYv2IJ9lAeb5svSaspiu9d9eO3WDvlB4J8tgJ2SXJt&#10;I4i30rtuXSgrbIpcnYUt4plXLMKBtfRvWzfgst0O3Di6D8+unMGLm1fgd/sqXt68DJ/r5/n9Zwno&#10;C/C9cwmuDqfgdMQOl/bvwgW2M3t3KKzscNgOt8imD88ew21K3nN7t+Pozo3Yt3kdtixfitUL52PZ&#10;3An/vGDGNMruyVjMgLNl2UIc3b6RstmOweEonC8dwZ2zB3Dj2C44HtgOx8M7FUl96dB2Sul9eO/5&#10;RKm6krm/sp60nkDVE8jSeth0BLBSUsnHGwi+ejJyu3SYvAS05QejLtuLfSIQXSrK75gISm6ygjAt&#10;2UXHjieJqy62bgJYOluHLBxPULelJqM5hfYpLhI6Suie1BB0xL1GXbAbGt9R3RHIHeEMEN6OOLP2&#10;a1yznY14l3MofScFRgHoa8zAkLaW/aUaWipFTd17WLRZGLY0Yrhfh/EhHcwNsiRuFvqrSqjCZAhN&#10;/hMZjM1MJm3LiGPnj6V0lp3609BJLyusKQwsSSoNGVPWbZ7YPYKBi7atPT4MNUEv6MPp27PInGRn&#10;yfnISh1G9mkN+1d7fCR9f6wCYAFvH98rRR6S+ZY67IE6mdHEzye4dWRrWabHWiLFGbQY8THoSKXf&#10;pYLpLSIOSooUAGupYHQCYJHNbHJfAGyW4UBVDrTs3+MDffhVY4wr0R8MS1kcWZjRUpYOLfTFgIaA&#10;7uAJoHxqzqDBz0xQVhsQL1AfEYzKd7KebqoyntZLMOsI4q533ugKfYnmQB8YEt/Dmh2vrADYywvZ&#10;QOmkyYxGZzYjcCEvfCm9s5aM28KoQmYWhhWQis/tJQBlLyRzWQkqosNRHBYMvUxcV7LQJahLDkfO&#10;i8d4vGctCnxuoyz4KY6vnomyyEAGIbI1QSyzSGQLz/z3gThOvyggtKEkFvDuJYPuW7UYB5Yvhi0f&#10;2zhrqtJWT/4eq3/8jqw7Czv5+DYCXth6G0G7hdJ7LVlvORlw5XSCnc9tk8z1isU4tIFst2MjHA7Y&#10;4OGZw/B0OAN/+uDAe44IfnAdoS638O7xTby6cxmeZOHHlNZ3ju3H3ROH8PDUETw7fxIeF0/B9+p5&#10;vCb4X1y/AC/Hs2Tsk7h9+iAZdCf97Dbs2bgGGynpV/M3LedvFCDPJzMv5G9aw2Cze8NKHNq2Hkdt&#10;NuDM7s24dZzszPdfO7obV+13wuHIXtw5dxQpAS/phyVRpVKSVUo1FiO/bM/yS5JLyi7b2ZE0DJ7C&#10;rt2Uy5oiyj8ysbE6Ab3qVHpferGsLKXqSyqIZLMuYVqZUSPAlalwcr+Vsq+Jsq8hLQ4tydHQJkdB&#10;nxoGTbw/moSBQ7zQGuiKzhB3vL9ih53Tf4OtM36Dw0u+wJmNkxH06DDlcSKGe+vR20aWrWdQqQog&#10;gGnz+uoxOqCFrqMKNZlxSlWYpUSFQV5/SWi1SsaYgJSJC1baLwsZUeYKj5XRHxOgkkWW5FQ/5bUM&#10;D4mkHuTzg3yPOY9yloA3k7D68sjYKSQ1MqiV504vteO5mehKS/hXIkvGfQW48nnd/GxZlbI5Ogyt&#10;SdFUPcQOWbOnMBet9MCy6bj44baUBAYO+mXalW4SnfRzWelEhpNk2qDMUpK9nGXlEz2vSa+8j6qi&#10;lddtRCR0Q6wXI0k4o0IiIxYBlk8glr9GX0ccLC0Elkyc5xebpTKKf8xKcFhV/EBeOCtlgciEPoLa&#10;TFC1vX6OlpfPoQt7BzMjk4YXzMgf08Mf00KZ0a3ij5VlaUvpm2sSGCSK0V6egpK4IKXMTs/PlqEA&#10;LU+ybF7WnpECKfxW5gXLBG3+Bh0vihSRm/OTcHvzArw9t4tRzB+OO1chi1JHthsRJjczCnfR6zy9&#10;cIJedrYCSBse91AC7yPoDq5cBDt6321zZ9DjTsW6aT9i2XdfYSNZWCYxCHilbeXtzWTftZTQy8l6&#10;K6ZPxVqy8mYytA0BvHf1EthvWonzthvhuH8b7h7ZDY8LRxF4+zKiCNrop3cR43Yf0a73COir8HU6&#10;hxfXzsDrykk8dziNl/Sm/jcuIuiOAyIe3UTM0/ts9xDz7D7Cn9wh6C/Bw/EEHvMzrx3eS2behmME&#10;6J51K7GNnnnNvPlYPG0aFk+frrC0zeqV9NirsI3MfGDTKoLXTgGwSGhHBg0B8RN+f0VaDDQ8n8pC&#10;d+xUkijsLmQwJYhlSGliAkSusv2rZJq72aQssruY16OIMlkliRQBL72brOGUlo4aemgZ8qgLj0Bd&#10;BIO0JMXEs5GBBcCNZLyWFAI4LZqSk1446Q1a31G50YLJbCRNiAfenNoGu9l/hs3032Hr1P+A7bz/&#10;gtPhhehpTMWHvhaMmWugqY1CXeELmDVp+OdYG34eNWC4p42/n9JZKp0oczXsPxopsCD7DteV0R5O&#10;AFiKOQTA41R6Incl0SSVVbJ9rIa3O9ln+8Tz8jPaYsOhSYyGLo2snZ2gPD7APi8lllraA5lVJIks&#10;+QxJiInvlUrDPr5Gk5qAEp/nKH7ugVL/l6h6Hwwrg0YXwZrt74sGMm9dTDSlNaU+yUqmaMr51ZPE&#10;lKAqOQgybzc9sOzf3Kcu5m8sVV4vk0aaGUSG+034VWeiHwbJvlYCWFfKH1wahIpsN3TVh8PSTsRX&#10;5ippeWMZo04pzTVBZlLLeFg2o08sI9j/n7X//I7yWrt+wf0n9Kfu0aN7nD59nmdvZ3LOORkDNtlg&#10;bGOwjW2wwUSTcwaBCAIJIQnlnHPOOeccq5Qj0ft5e/acqySb7We/ffr06A9r3KVSqVR13/dvzXmt&#10;da1rBaIzgfEs7XFHhC8vhDP6w4Lxkj2O7Eizcpo1SZ2vOCqOPX8omrIZTzckEeA8tBbGo4pxdEc2&#10;LYQWZPP/KbMr28cNhVTeXlqNXlohay5tCcFuymCPHh+MLMebcNrzGVz2bka132NUh3gydmFMQ/un&#10;8rQCOMjhNpV2IW3zbOwYtc27PlmO79i+WTYfWwnuhjlUX7YVEz7AKtrnDXNmmFhYc8Qb5s/CpwRc&#10;irucKrd69iysmU8LTRu+iQB/sXwhvlu7HD9vWo3jX27EZcJ7d/+3eHLiZ/hdOoaI2+cQbX8FUfZX&#10;EcmjAHUlrE9O/oqnbG6nDxHco/C5dhph964i3vEuUl0dkPb0ATJdHyGNLeGJPSIfXEeQ3UV4qIbW&#10;mUOwP7LXKPgR2m8lbWxnh7R+8XysWzzPtA0MCzatWoZ1PG7jd93/9Rac3PuVGUQ7SjU/+t1WeDtc&#10;Yy/O880eX7W3WnnTtPPctaTZNj+TAgteqYGAHoNaK5CaqQJNVOQm/S6F90hyKupCw5Hn7IqGEKps&#10;qKxymC0eZvzbxNZAkOsigmmnGXrx+llTeK9Fu9A6/wlwM9U4+PR32Lt8PI5vmotzGtT65F0c+3o2&#10;GotDgZetwPMak8TRUx+GQQtVrSMXw92N6K0pQ0mQD3oIbZembxjj9qlCBj9rRyrtJ7+j2aNXq4UI&#10;W3+6BoYIIKF8QdenBAylQ6oUT4G7I6KuXaCdv4cB/u0gVbcrXTspxNiKsicJVoYNdKUW2vE2DV7x&#10;vTrZeZjHcp18vx5CPsLz+YahnDaG10KGFo1kq6PhPaoxAiVwyCFYyJNi5C4CqgU93bTKLQxPNDpt&#10;Gi22FvX38Dp1S6WL8vF6mBa6PYpqm0NrUBhBBQxGX00E2hhftFQFobsuFdpgrD41Eg0M/FvSeHLo&#10;6zv4AbWyojrYB/VBXhhIi8FIDv06e69qD2f0sNf6J2NaTZq3KrtKXyg7AY3pDPizaSfKIo19fmkt&#10;xVBjATuIFGMx2jRsz8ctBLiZJ0ubIffopKszyOEXyNH8Vxg7jkik2V9HzKXvkckYPuLCr7CwM9FJ&#10;LQygbeHvy9nbH2eMqfh222LaSy1OWEXbvHoZvv3EVi1x0+wpBHaqGXVeNfEjrJ81nQo8zUwxrZ/D&#10;uJiqu1Kx5qRJhHgm1lLt1s2fj/UE+PPFC7CbcPyy8RMc374BlwmG/c+74Exl9SBkQVdOIIoAx1J9&#10;o+9dQfidiwi8eRbeF4/Ci6rqd/k4gq6fQdSdq0h2vINsxlmF/m4oDvLgjeiB8lBvlDHuKg3x4ndy&#10;RY63EzI8HhHw+4h+cA1+/Funkwdwgxb51LfbsG/rWmxbtYiqvBAbli/ACnY+S+fMMlNWG+g6ft6x&#10;CWf3UoGpxD9/sQZn93+DnIhAU+yuheprMrFo08ZgNY0gC2Y9biGstkaA1fh8E5tKoKoMjCpKNIYz&#10;TibI9aFhaIthnBodQ3tJgMfi4IhQKloIAVbsKXUTwA/Q6MX4l63B+y7ibx5Ewr3jqApxQHO8M93I&#10;T3h29Ts00LoXJPnAx+k0sqLtQKrwykqXVUEwarQRXBaynj3h/6OLjAzi+8dhkDd7Pf9nsZ+XGXAa&#10;ZqdupStrYCdSE+KHZuVI0/KWBnggyeGOmfL5J8OumlA5CT900ur2q54VlbYmzJ+xPUPC/EwzfzxE&#10;IGWVLewM2gl1OV+vxAxtJaqqMZ2MdS0EtCE0iGodzf/L+5etXdlZvJ8HKYKWFIYlDEM11dXM9+jg&#10;/+ritehTCqySakwtaF4b2Wmtz+axk+dcVrqNkL8e7MPfWkKf8EsE0ULHY7CCXryY1qosEF2NjCUa&#10;szHUUIz69GiURQaYgnLKVOnhh5NNUdDeHE5LFBWGHn6QLnr6zmiqOU/eEF/TR4A1Yqcv2UWIOzPZ&#10;CbDnrUkm9I0ZeNNTie7qHLQTXPU+bbQyzYS3jUqvAna9fA/9L315naBK3tQ9WbEY5nuWulxBpesh&#10;lD4+jOSrP6OJoUB/QQwVgjdORhKenP0NX1EhlVn1xbK5VF8BvBS7CfDXvMk3EtyNs6Ziw+yp+GTa&#10;RHxKcNfNmM44eArWzdKoM29+WtOlkxnzTp+BdfMI74IFWC+bumwRdvJ9ft64Bse/2IRLu7/A3X27&#10;8OTIj/AgVH4XqL43ziDW7gLi715CPAGOJsAhN08j6NoJhN3i7+5dRtKjW8im4pb6udJSeaE+Noi9&#10;MpUrmTFeUjga2Br5cz1v+OroAFRG+qEiyhcloR7I9XFCkpMdgm6dgxvtuj0t9sFtG7CNLmPTysVY&#10;s3QBFkyfiiWzZ2PNkkX4fM1yHP5+B84f+BaHdm3C3u1r4HTlDOqoRK1K3GDcK4U1kApO9vgm0UMg&#10;63la6H9pfL6RN6DiX+VEK63SzFEy5m2m4rbHxfGxYmICzKbpD8HUYgAOpkr6oiPKNvjZ6GnP+Pce&#10;tLA/4vIvKHpmR+voyfvGGw2EuDLhKaK9ruHANyvww5bJuPrrUiR7n+J9SfdXkQ9LWYEZN5EV7qaY&#10;NBFQC2PQEcbC3SlKaUzAkNIiiwme1gszDFO6Y0eKllwmoyLMF0XBniYjS/s6v6oqwPNSqSBBJPDN&#10;Wuyg0WV2EkO0wYPK19f9rbiWzcr7TVa9nUBrEHWQ4jXAsLMhMhzlAXQFdAIWfobWBNp1vk9nMjlL&#10;0LwygRbEo+exXaPPfM7EumlqmfyMtNXpdJQEWimU2opUA1oqum8yseoCHPmCYIyUJdOdpKIhyxdV&#10;WZ4Y6sjC685K/Fd3PQbrCqnCjA9kP6SUtAmN7L2s9P6NvCilXrSvgX6wxkUxPtZ8VyxjIC9eOHYG&#10;8eHsvQh/BHvFVK1eCUBt/DOCGsL3L8VgQ5HJwmqieipmbc7lF6LaSuXVa1p57CHc9ewomvkeA+oI&#10;ElxQ6b4Pzb4/od79VwzGaK75AK2JG4Yrs5Dh44of131sYl+prqaKvlop+0z15Y0sS72e8K6fTbWd&#10;OcUAvHr6FCybNAErp2q+dw5WaZnftOlYwdjyE/782fyFBt5NSxbgy4+XYe8GwktVu7Sbtnnft3A6&#10;/BPcT/yCgHOHEXHtJOLunEPS/UtIe3iV7RpSHlyhslwkzBeR/Og6Mp3vIt/9Ecr8Xc3ueM3xgYz3&#10;o8yYgio3WDK19Iy98uhR66MtWbRtWXFUQDqihGBUhnkg38cRKc52iLA7D+dTv+Lol5tNPvR6fueV&#10;C+dhzuRJmDNtElbTgXy5eQ1+owqf+XknftnxKQ7u3IJ4bzc6n0wz5ysojbKOwqumVU2CuI2Qm9fw&#10;xtHRWGm9Vr/njaWR6krGdc0J/HxxsSjkPVEdzGtGcE1dp1jNN4ezsw+FJZYCkeAHS9QzNFKBpb51&#10;HndQ6XELaQ/Oo9D9LtXQi+D585oGwOvWIQQ6nUNy8D243PgWD0+sYzixGw0p2sq0EN2VbCWZZmlg&#10;P89dT7qKyDH21biJVvwocyorAR15hIQuTiPDAnSAYeHzsly8UtWNqnwMsQ2UE1yGjNqdQceeEls+&#10;tOLUHnYIVgkN79Um3uvaVaGNrUUClsr7ksLVPgppd5rSKgl9IS1+aQGvbSLq+f0tPBfaUrSXHabK&#10;1mpeXlbZAKuFH7TLnXQ1glZTfR1GeW3qq7niHpWU5es1xfdaiRz1gY78w0C8rKJXb8xi/BmImlxv&#10;9Ldm0KKUo7smD50lozFoLuMiYwMYL9DHd8hS84ZTHNDFL9WbnmyWTfXww2t0r5oQqydsiaGa0FZ3&#10;8cazZgQw3vVCVbITGnIDMFivnfvyzOqPVgLcRKutms+yGwK4nc9pCZamKHp5Y/Xx4jRG36Di7sNA&#10;4mF0hO3Bq6z9GMr6hRfQkTdYKG4f/AlbGMN+QRX6csVio7xfr1qMbz5Zgp0EWaqred51VN2Vk8Zh&#10;5eTxWD5lIpZOmYyPpcIzZxDgGVihzCe21XPmYu3cubaRZ8bO36xbiYOff4aLu7fjzr7dcDy0l/D+&#10;Cv9zhxB59QQS7c4h9eFlZDpdR87T28hxVqPaOt9E9pNbyHOxRwntcDXhrQ/z5A3vz3MYzh4/0dQa&#10;Hqu1pDnEbrkRjf7zsSmmVpxpG0/IIdQZPK+J/gTHDQW+Dkjm//G8chznfvgSX326AhvZea1ZuBBz&#10;pk7CtCn8jgvm4ptNa3Hml29wfM8X+GHrJ7hPp1LP69aWnWF6dUEpcKXCKtFTEKQOlzYvh5ArO2sU&#10;ZAOzXsumlTONSfGoS2THzmMjAS7x96MVDTUAt2h0mgA3RTE8kwKzY+9SHBzJTt7HgQDbo87zLio9&#10;b7Fz1j3DcxLtSgi051Akkj3s0FgQCQzXMuzStGMkAYvAQAXBqi5Hfx1bteb8s8wgq630DZWQLk4l&#10;XFujQ6nOBFLJQjyXZnqHTQqr0kxKm9Su+to3SauZNP1kVRomnx+kwg9WFECby/coh5nAqdyrwJIa&#10;Frm4IMXuFtojwtAVF40WdmLKkW4n2NbUJBPPqjC/kpF0btoJXyfj4kFtl1NSaKy/pvX68nN5zcma&#10;Rps1nSeICXVPJpVXSR2EVyPR/VlZFMFENNFqv+zrFsCPefME4EWFqhMQvDw/xhu+6GlMxqvOcrQW&#10;JqOJtrSLX0jxr2JRHTt1E7FpdYZ2Hlf2SQMVsps9zYCC8YQo1PjzAlF91TN1EnqtA25O8UZV7H0U&#10;hF9FXaaUOBSdRVRZnvBWrZHkSdWItLElVFsVb9eOBUr67tFEd3oM4wMnXpzrGM46hzfF37K3/RQD&#10;OT8wDHBClNNVquwSbNXa3o+XmgyrXZ8sNe2b1UuoyrOoupNok6dg1dQJVF3e2JMnYhnbSiruxwJ3&#10;2lQsmz6NCjwNq2hBl1OFVxLs9QvmUH2X4qeNa0294+s/fIXHVF7X4wfge+4Iwqm8iXfOI9PhKvII&#10;aqHrHRS52aPQ7a45Fj2zR7HHfZR4OqDSzwn1Ifz+MT68qDxvmZG8qZRTzpuGoA5RIWT3VHNJTdMc&#10;Gn0f5nMDVJueQl0DWrFsqkA6bXdiACoi3BkrP0IgrfvVA99j3/aN2KmppxVLMIdx/mx2Up8uW4j9&#10;VN5Te78iwGux/6utSAv0hSmlw5vMWGjenGMKXJ/IMImQaopDxQFaNfcpkKkg5mcebcrNv83QOlYt&#10;haMtT4iHbee9WJPx1aKsr8gItERQDeMi0JtAJVZ+Ac9Fo8dd1BLS0mc3YE30gDXJA3XhjlTgUNrU&#10;GJOHUMrvN9xeiv/X8w70NKmsbib6KvPQU12KrqpidKk0jlFLgkC1HCzUAnzbggItMnih9cElOYRP&#10;ecjsLBXWMQxsk4uMCyNssdCm3P257Dg1xSb3R5vcrQQiJQaVEC4CrK1btaRVuyH2KS2VYaPSIjtp&#10;iSVcGqEeYOzdww6ug+fSmqMU4Xx00+YLVi3d7MlXsbxCUwq4mc+Z9e7KkGMn2UvYtU1sJ5XWFK9j&#10;683M4v/KgnYw7OY5b+e5biugc9BqpPqAR4QryBRw7y0OR5sKhpVTGVvYS7Tyn5SmozYpgr1HtFmq&#10;Zc3lh6QaCOBOcxOxR+MXV1paZaA3Y58ItBJkawTjk4hg1FOFrUov48myZPCCZlDhEx1Qk3YP1soA&#10;tJYQ6qwYWzFr3iTNPHFtjFssjBPaeZJbCH6LlJh/38j/odpCvVkhjGGceKKu4mXFejwvXo6Rou8Z&#10;L97ApX07sGHBVGxbPt/Y560LZ/G40AC882OlRdrSJT+ZwdiWyrRi6hQsmTgBSyfRRs+YiZWMexdN&#10;moS5EyZiIUE2q4eozCtmTccmxtO7163Cga2f4RzV1/6X7+Dy2y/wPnsYYddPGYuc5XgDRa53UfLs&#10;HkrcCasB9oFppV4PUe77GJX+TqgJZvxH4Fri/NjbBrNTisQALV4/bZtgHeENKWD1WCDrsRJVhmnx&#10;9Jwg7itOQ29BEtWDoU2OBkMUL/uiMMgFEY9uwOHMIZz+cSd+/GIjNjJmXzR7Bhbxe2yjOv/67Vbs&#10;/XIjtq1ZhkeXz6NJU0g8/2ODVcq1FbgamdYG4Lb5YU1h2OBVzNzCm1SldzSopRFpqYya1gcrGaGZ&#10;KlQXGWYUuTlWAIfzZg9l5x6BvsRgdIQ+Q4MHLbSHvalIKYA7k3158/qingrclR7OmDMZ2T5PcGD7&#10;x7C/uB997bXoa2tj7FuGnopidBCMVp6P9jJNQVK9CHEXO0Cpp8rdqNJGY7SUnGCxI2ynIKgwouLi&#10;V1TAAQLUlqJyOopp0xh7a/BUo9bsNAmedjtsy6NwlBFak9lH5dTKOEI+IBBpq/X3FuVbE0gtrR3k&#10;6zr5fCvPSSvPqSm+z+e0LFaZgVYtJSzMQQffRyV+VSFUc/HG+fBvOmillQut/PTKkBAziq8suU52&#10;rCq3o21t2ooL8Hp4AH9rCHrM3iKEwTtjhuoo1KY/QkXqI4y0p+OFlT1dZS7a+QXa+AHbaJnbU2PQ&#10;mhxl7Ec77WxDdDAawgPNiF5HSoxR4voAT9R7PkWLjwcskUHsmXhzpcXw9dG8GdgZZHihIc8DvU3x&#10;6GngSWUnoCHyDmPHGFMpmKfdaKMVUT6tNj3T4ueyUG80Mabu4uOuVB8MF1zH8/JNeFGyHC+KtyPB&#10;+UsCxnh1IW9SxoBfLFHWlUBW4sZS7Fi+0CwTXKuMq2lTsGLyZFrnyVg0YRyWTZmENXPmYIXW6hLe&#10;eYR4jmpWMYZU1pMqcnzODuFHqu/JndtgR3ifHPsZXmcPIfTGSSTcv4hMx+socLtjQB1rZd4Ofxwr&#10;CG9VwBPUCt5wxn/RXgTYlzcMY8LMcPb+8SaOE7AjFVRbwjrWBO8YwAbiMvbIJYz52Pq0sXShSqTG&#10;8sahyqWHoCzKC8nuD+F5+ywu/vo9vv98AzauWYWFc2dg2YLp+HrLJ/hh5yasZ+f2w46tyI+h5WOv&#10;/nasq+miVlq4tgwtOcxh4+/5WNUg2tJtc8aNjNOaeDSvF7y8Adt5I6rV0r7mB/igLkbzq7xXwjW1&#10;FAorr6ENYDc0et5Hs6cysexRxhi4M4WOLTMU1VFujB+1hjYMruf2YdvCd+gWFqKxgqGEtQWWskL0&#10;SNUIhBa/9FRptZotJVdldRR69BFgxcM9VFftWSTb3EtV7iM02oJluLSI543qp6kb7Q3F76vN2qz8&#10;HoPF2tgsH/20zh15tNRU4n6V6VG6r1Q6l2pJkARuIx2m3IvWqg/wc6maTDudihKTVFShryif4qdk&#10;GbpXOtnGZIYTaVR42Wt2CFrqaeX/NwOJ6jQJq+LhzjR2lHxcF02meH2Ub24KBPK9WvieLwWwUh97&#10;soJpobUjXywBfoLqLFcMWRhDWEtgIcBmAywF71S/5thQlPp7EKA4tMZHoIaq2xIWZFZ3tKvuLS1L&#10;B+PfRl+qS7Av2hh/aB1uV2YM/z6EvVUwmjP90d+QgDc9Jeivz6NNTkArPX4bWzOVuJ1fopH2K9/d&#10;DVWBAVTweANwU1IUVTaSsZUsizcaQo6x41hP1V+GxqjVuHdkIbYunY7NS+diG2NdLQ3U9NFXKxeb&#10;OeAtC2dj3ewpVNpJtM2Keydh0cRxmDf+Q5Og8QkBXiD1pRrPnTQZ0z4aj1l8vIh2WnO/u9Z9jMM7&#10;tuD6vm/heGw/PM8cRvDVU4izv4y0R9cZ29oZpRWsZd42gMt9H6HMh53iKLzVQU9RG+aGhkgPtFAt&#10;2xjDtif586YJ5g0RYwAeJMBS2bFmAzrPNAMwfx4iwINlqoLC60T1GSpLYe/P8KUkgerD+DgnGjU8&#10;3xkhrvBzuI7LjNO/2fwZ1rIzW0qAN65ejF1ffIota5dj3dIFCHjsYBRVCRsmM8tYY00hKTvLBnBr&#10;Wg5vMIJsjplGeQ3AbIrjWngzq4CdLLQcVSPvkdqkGGjfpZaYODTKQtOhWQzAdGmhLlTfe2h8xhjX&#10;5x6qvO2pMIG82cNQFe+OgYIoVIY54vZPn2Hj1P8TTn07Dw2ljDWbi9CoBCLaZRV56KtUhRbCxnPR&#10;yeeteckELd2MKVjoHttp15WzoKWDim/7aLFVkkmwDbAT6CvO5XljrEv17CXcgneonB0EX1cQ4ots&#10;LzeU8l5WPasWdggW3q/d/K5WCk0brXOLqmxIwQnjSEWpsdmqazVSUoKR0mJ2SOm8b3X/x6AuKthM&#10;O2m6qJuv6VJRQXaaKh9l29eK55chSTvPbS/jYsXG4qJFI/waqeZ5VW56Y242XmoaqTHIib46CM8r&#10;EvDPZsa55eG0JKHoaU5Hb2sBOmvYaB8aFS8QxCYCXB7oaSyzVLeJdlmbNwnmRp4sK5XZwg/bTfUc&#10;oJpqIbMq0bcnhVBpgmiv/KjogQQ3Ab/3lGKkucQsWWtRNg97bW2a1aqbIDEO5QF+vOgh7CzYKdDy&#10;NKcwHuNNoYC+n+9X63WcPfeXjKW2IePJOhzaPAcbF8zG1mXzsZ1qq1I5AncHb9DtVOLPZk+l+k7B&#10;Ssa+Syd9aAauFowbh/njP8LKWbOwmHZ65kcfYdbEiZjG56d8OI6PJ2HZ7JnYumIp9m3dgIs/7IID&#10;4fU4dwxBl08imvFmCgHJfmLHOPceyr0fE1pHQvvYtHIfR2OZKwlvVZAzqkIIMNW3IcrzLYAD6DIU&#10;B7Ojy01kHKR6xuzx2RT/qozL20AL2gGGNoNlVCMeB0pp9/h4uJzqXZ5K1UimXaMVK1LKXQzV1Q+R&#10;VONzVOIv1q/C+tVLsGbZPGzj488//RhL+f2uHDmMTG8vlIUE20adCbIGqVrSBDWBTrcpcVs6YWYz&#10;AFMhGnijNfD1TSa5g2rE66drqMfNvG5a7K8bUNuHNFNJ5Kq0QEAAd4Q9QROtc6P7XTR430Ot7wMT&#10;HvWVxBCchwTnBpJcTuPBwfX4ev7/BQe2jENunAO6G2k/81LMToFdVC6Vc1In10mbrLTfNoIrgCUo&#10;dVGBtOOBJhVYg1QtKVQzhnTdjJGllKo9PlihDb2LeB7ZCRBecyTAvbzvFcI18R5uoPW3UjX7NI3K&#10;kK4xLBgW7f5I9e1i3NvH95Kij2ijdipqXVQ4SoP8eV1liZOR4epsppRUmcPK89LJDm8wzzZw1UEH&#10;UE/H2ZysgWGed75eLqiHKqstVXQtVGanjVx08nl1CM0Ma15qFLop2JkfIIT2LAmvGtmL1LHXqqZ1&#10;aeBN1FbMOLjCrM2tY08qBRaMgld5pO2jqzBUokSFq9uUDG6qz8fRwxP4aMa+8bH8kjGoCnNHUyIt&#10;cIon2guC8bw1G/+jtwZ9tflo4Ou1DlLD6boBmtmsvPCdjEXMF+ZJbOOXbmWv18rHnYyRB9ir1jw7&#10;h1af3xB36VM8/HkFdi2bjc3KkKL6bhfEhHbnqqW00cprnsnYlzZ5xlRa5wlYNvkjQjwBCz76kPZ5&#10;CpYz/p09bjymfzie8E7AhA8/xOSPxmEuf7d6wTyzfPC3nV/A7tef4HrmKAKvnkaM3SUkPbyKDKeb&#10;VF/FvVRcb8Lr60R4HQmyEyr8nhBgZ1QG8jgKcE24G28qD9pKH3Z8fozT/BgzUnlS5WIYZmTzpqCK&#10;aF5SraeA1o/KbDuyYy1URhwtWxHjrhICSxs9UJpKeHkj02IOsvXysVZ5WanSTQUJKEkORbCrPX77&#10;6Rvs2Lga61YynOB52rJ2JRbPmokftn+BdC8vY3cFnG4WDWb9AbBscwbVQi1dTQBnsPOVAtMW8obU&#10;tTOldWjzBLBspRnc4nXV7gMCuCM+Dh28f3oTAtEe5oQmbwLMGLiRAJe72yHl8QX43jqIZ5d+QPKz&#10;s3A+vxWX98zF0W3v47s1/w8EupzAQCutLM+Daj1bqGRNSpSQVWaoNzZ6rPPUwnuyXluM5iSZkWeN&#10;TuuoASrl2VuUgZaVjGreyzn+nkh0dUQD1VS1yVUZZohQ9xDMitBA9DLEe1NchOcFdCLR4ajx9Uad&#10;vy9q/L15nd1R5OmKIg835Hk8RS5bhrMDMlweMRyMwXONNhNQTSv103rX8++r5Fqp4IJRnVAdlbyR&#10;56YpVplcsuz8fIqN6QhUMbSdcbTi5h4qtpYa6jq86iXAjYFOfCIEL6sy8KYpFy86aEfaaScsRRi2&#10;luNFZy36aorp6RmnMpYwWyLKFkUG0zpTSQWUVl6ofCfjX1W9aIlnPExo27V0jQBaqNz18QG8wD5o&#10;yvLh+yXh964KvGivxIvmcloI20VW5o8BmBdfXr+TVszKv1fdoFYC3MIeUCe/NtgPUeeP4ck3a1Hj&#10;wgv+25fY/wlVduFcU1lyx7KFtiNV+Eu2bYvm2tb60jqvoQIvnTQeiyeON7HvAtrnFVoUQMs8/X3C&#10;+5HK24wnwB9hKmPhRTOm47NFjBM3rMPF777Bo6MH4HPxJKLuXEayww1kOGp6yA4Frhq0cjCKW+7n&#10;9Ae8FX6ENuApz4sL21NU8lhNC10X6YnGGG/TGtg0ldSWFERw2DkSYish7lSlT61vzeY5zEnghWYM&#10;lc+OLY/nnE0FEgRyX7EgZo9OFR6kCg9UsPOtykZvNW/EWsZ4fNzK15SlhsPr0U0c+P4LfLFhFdaq&#10;oN+alWZ6ac2SxYhzd0d3LsMlqkAbbzZlWbWmas43k52n4l7Fv2o2iJv5nAAWvAZUNpXWqYyw7WHc&#10;KlWWnVaiB2Ng7T7QEa/qjTaAO8Kc0ehljybGwC1+Dih6eh2+Z39EhMNpxvCPEet6DMd2TcT+rf8b&#10;Tn77AU7umYJAt1OmmqnCDNWl0uxEc4KmqsLMCh9bjJthYNXIsgTlpcYP6Fz61BkS4H5aZg0yVTC8&#10;q6CLzPR2Q1loAM89FZbhYi9/r8Uwpnwx7WpdXCRj8RS8kCKyw8h44oBEu1tIu2OHHIf7KHahw/Jw&#10;RYW7C5r5PkrTVF1p5UmbBCbGvoqrNSc8WJRnxKiNbFhpidvoNFspSFqFNERF1hJCldaRpVZBBW2Z&#10;08PYWiPZZjM5Aa9ONSsbb1SVstHfkZYgDL/X5uGfraWEqgxDVN4RSymG+bi/nh6esYAA1nC7gZhw&#10;NmuHuiA/o8CaC1ZN3SYCXc4v0h4bRoCp1smR6GLP+II9muK3BsZ5PVX8sHWZeN1Zw/9Vjd5K9mj8&#10;kgJYF7uRJ1EWrJ0nQQAr9hXALVJg/q4jkzcWbwDXX77GiUWTUfLoCrxO/YSdy3kzEuAvFs8zK4y0&#10;HNAs1CfIn9NWfzZrilHgj6dPxBLCu5g2ef64D82I87JpM6i+E4z6Tv1wEiZ+MBGT+Hgm7fPyWbOx&#10;feUKHPnic9z5+Ud4nP0NoTcvIO7+daQS3qwnt828buGz+4x5H70F7pj6PkV1gCtqQtxQzXi0KpSP&#10;w91RG+FhIK5jLFwbQeWL8mHcz5YQQGhsELen8cZMi6SS0fVkRPEasFPMjjXHDh4FcbdGoQsEMXt3&#10;qvGAIK6kxVYtMl7TvnrGeHUF6KmhVaPdzosLwM3zB7Hn603YyvhXo9PLeb7mTJkKp2vXaT+zzPSQ&#10;OlFTHZEq20pYW2iZW1L/AjB/1yCAZfnY+Qr60gBtZ0NrHBXFTljvw9/xfbRWuCooCPWaJ00IMwBb&#10;wnnDM/bVNJIsdKXnXYqDH/5Zz8+QFYBnt77B0T2TcO3YPDy4uALuDjvR3hCPl731ZqXZMGHrJ1RD&#10;BE67KAwSXk0D9SuDj66wgw6xiTFnI1W4hMKS7PoQaZ7aqlQhRyFqaKVVJEJLA3uzbMd+jRQT3gFa&#10;6A7GtQX+XmaQqqsgi3DnMJaN5vVSqmY8+niPDmVn4DkhG6FKdhB0S0IMXjOWfqkYmgrfQXfZkhhp&#10;QsB+qmkfwezk32gJYVMkeWKHJ5g1PTRIW6xEDaWmigcpsapzDOTlMZ5XB5rCeyKZnYESTQrxekij&#10;0H6P0JMSjDfVJJoADzeVoIM3QHcD/1F1FqyMr9pz6eNNSlkEgZKVti2Krg/y5YeOQE8m/TltUb3m&#10;ff28YYkKoerQMscyBkgJx+vyfLyuYbzLG+p1O21IazF+t9bgeVMlGthDNqXwPRmcqycyNw7BbeeH&#10;7eCHbefPrWp6Tj/zpPVmxqPc8wGKHt9Ac5ALbv+4Azuosp/T6mrd79aFswmulg7y50VzsJUAqzzO&#10;Go0mazH8BMbAkycz9h2PpVOnY6FqUzH2nT1hEhV4EiaxTSXQCyZPwvqF8/D9Z2twYfdXcGLsG6jN&#10;x+5eRoLDNaQ53bAB/PQuCghwifcjA245wS2l8pb6Mu4hwOUBLrTPbqgIYi/Nz1tFkKtDn6GGTWpc&#10;xaNCjBpCXRNFReZ5a0oIhvZ9akpmSwkhQGEEJ5IX0dbaM3nzMb615lKp82nPCuMZMyXw5iPIvH79&#10;1VQohicDjYztGgrZaAf5cxOVOPCZPY4f2IXvv9yI9R8vwtK5MzFz/ARcPnoUtYxpmzU9xHNty8jS&#10;nDBBZGvljSMlbjEtwwxiKf6VAitu04ipUilbQiNgjVPHKwttU2CtqqkI9CfA2qU+HD2MgS0R7mj2&#10;fmimkbS5WS1hbo52Q2GgA9yv7YOr3U5cO7sMl04swNnDM/HY7ksMdBLYzjoURIagmDFmX75i3zTk&#10;+7kjhza2wPMZclyfsFN1RJGrE3JdHqMkwAPV0UFoTCFIFBsNWvUx1u2mJe0nyFr8oji3PYVOR6mO&#10;hFpFEbVPtaZPO9gpDNaWYKCSTpSdg/Kcn5fk4wVVcZhHs681Y2OlW1qotuoEhiqomvm09BQnrahr&#10;I8BKF+7h/xyipW4ltC3RERhQckYOO0R2cO20zx08b62acouKRl8aw6CUNHSx9fDc9xLobrojC2G3&#10;MN4200g1Pg9MtY031Zl401LMi86etZS9SxsvfnMRusttFSVNbJuhAJy2hLGuqjv2sHdRT6fKBkra&#10;qHZ3RYOfFzpoTRpC/cwIYEcS42T+TRtf11+WhdctBLmuCA0pUYw32Avxdy36veZ9eQLbeME1lK7e&#10;5u2mkWlNTWiKSVX/O2JDMcKLkUxL+Ctjui8I2ufz52AzYd1MgJUDvX0R1ZMKrGWBynVeM306lhPc&#10;RQR4IW/YhVRYpUvOmcDYl2osgKcT3ils08dPNGmUKmh3aPsm2O37Dh5njiD89nmq71Uks/NIf3IT&#10;Wc63ke92D8WeDij1fowKX0eC+wQl/q4o8XNBGQEuC3RBeaDraHvKG9nWKgmzgK4g0GpVYQQ53KbI&#10;tdE+jN/8GHrwpmeM3JgUwHMQQSjYaLNbM3jM4k2XoxssBpY8wlwQg25C3F1GBarMQj+Vd7CpGEPN&#10;xebYT5g72Ynm06rbXz2Kgz9+iQ0EeOF0dmAfjsOvu3ahRHGYppF4zg3EgpBN9lgq28wbaGzeVzGu&#10;Bq8aFffq2hBgFWhThpIWo2swsjqe8aUX3UaY9qlS7Si6ssQwKm0gWjWY52WbRhLAQae/x/VdK/Dj&#10;xx/h64//jtvn1+H25Y/hcOMz3L3wCe6e3YLeFgLQUYfCqFAUM5TqzFLWVDoqo8PQFB9NB0PXwjBP&#10;Kb9m+88cVWhJN0X+Bys1as1YknBqWkiVTvvKi2mZ882osAakNN6i1W/9jK8HGQcPUI3lQLu03ah2&#10;0CwrQpdGqwmuqe1M8Wrl/duRmQizkEGLbzRvzPdQtqLK7mjwq42xdQPFTiD3Efgudnz9hHIgk/AT&#10;YAvPpVZNdTD0aKF7aeL5GqQaWwhzVQA7PZ5X7eCvWFwDWc10Cy/NemAf2pZEX/yzlgpsNjOjP6+M&#10;xnAnP3BTEXortAcOoYkMMkPg1SEEkxeik/DKNmvuVwuXm9izWmLC0cYTaZUloKJaE7WWkWDSVrSY&#10;uTLCzh5JNrhG7xXqw4sezRPA+EiDXlRgLVb+K7w2gNm76QZKSEDOM0/e/IwXk+Lgcu43k+es6hmy&#10;ypvnzzLTRaZQ3eI5xkLruc9mzzBzv4uouvPHjcM8tkVU3kWTp2LaB+9jxvhxbBMw7T3GwbTQ8yZN&#10;xWcLF2DfxnW4smcnnKW+l0+ZRQlJjH3TnG4h04UxkMtdFLo/MPDKPmsEutSHAPu5oozW2UBr1NfW&#10;yglzGWPiUn9ncywLpEoHUaUZG1fQXleEuqGSilxJdVKros2ujPZEWTifj6TV1lgCFbmJYU9zRjha&#10;CLHW57bmEOZcLQllbFXM2EtVTmib+xsEMVWY8ArgXv5cX5QIz8dXceLAbmz7bCUW0p1M5/n4esN6&#10;ZIYGo4UWb2wASgDbRqNtTc9pkEqDVQZy2W0eze8FO6+7BiE1jaRqKtojOM+Xboz3RbtGgtmpdyWH&#10;UTQYKkS4okm50LTOrQEPkP3oFI59NhFXf1qCx9c+x9MHX8PPfS9KMh+gItuJwhKK1/31eNXZSvC0&#10;ez5FhjCp+soAQXxJwF4SNNV47id8vYx7ldOshKO+qhzCR2i1D5IGv0xjrMm/1ybeA7lUW6p6Ky3y&#10;UEkOqmJCkEfl1vuM0D2qwKJKPPVR+bTxuaBv431cz+9XGc7ONSMBA/w7gat9u7SksJ9x8Ij+h7IK&#10;E2MYOgWZnSm6CL5mUtpjGXZGsMOhje7LyzQKrkzGPrnRsFCUuboi9uplRFy+ZBaCWAi9Yuk+wttd&#10;XoJXKqlT5XcX1iRfvKnJpDJS8suj0VYVg0FrAboYR2llkKrbNyrDSumRYVQEZVlp8bJJ0IiHlvd1&#10;Eb4evnknf9ZWFUrEsCbQxycoj1k2QlaYF56vMxUI2BMpq6rdqG+cGaXTgIRGP/W6P+DlDWIDmI2W&#10;TlNNrYl8X1q6spAAXCZcny9RyZuZ2Dh3hqnpvH0pY19Z6oWzTCbWRgK8bvZ0rJoyyUwbzfnwI8wj&#10;rIsmT8PccRMx5b13Ge9KhQnwB+OowuOwjOr79crlOLljCx78+gN8zhxF5I3zSLx3BemMfTOd7yCL&#10;sW+e1NdDyRqa73U0ClxGBS71J6wE2Gad3wbYlb8TwGONVjvgiQG5jCCXCeQQKjZhLqe9VpG+ikh3&#10;lIS6MI7je9Bi11CV65IZTzL0aRwFuSmTx6wwtOQSZtppS3EKLzJjOyquIO6nje6tZ1zGn9sq0hHj&#10;74TzR3/AD19txseL57PzGo8Nq1Ygyt3NDJ4YdeW5HgNYCRpjENta2qilZht9Tiqs8YtGXke1el5X&#10;tWbNgWpRAW9ezclaEwPRFe+DjtAnZilhg6cdGv3uIP7Wz7i7dwXS/E8gI/YCMuKvIC/lHlorqVw1&#10;iXjeW4uRAStedFkJnuqQK9GiyIzW9pQUmakgJcAMlauWWpbJfdY6dj22FujzMtSgOnZLAdm0TU9X&#10;fi5tcCGeK1+ZTlLZfiqRXBLmh9KIAFNbupN/IystEVIihtbz9uZnYpAK3qVBrphQ4yKVDqwa5D38&#10;nxa+xmyypkQQ3sOtiRQv3vtatN/BeLshRnXC2NlSkJShptmazljyEB6KfMeHSLx5DaVPKQRuT+hm&#10;A3i/kyt2BLLhYuiP5YRVvnfYO3ix10rGQDXBKWWPTgV+3lkAa6WGr2kHNPelhce8qB2JhC2elo1H&#10;qaYlXQNYCqyptnysGkTa86UxKgLNEdH8cFTr0dUU6kHaeIHb+GFaCG9DPBXbABxLmPmhRgEWsBrB&#10;NODqxhH8agJYAyJ8LytPSuSDO2Y97haVg11AlZ073YCspYOKg7eoiB0BXk+w19BCL1NWFeGcxzaf&#10;dnn+hMmY/sFHmPo+7fPEqZhBmKcT7jmTJmIdFX3vp6tx9dsdJl0y5PJJxFN90x8x7iW8mU/tCfB9&#10;5FF9i70cUOLzmHGvE8oY/5b7CUzZZgIY/OwtgJ8ZO13iL4v9ViPApQR47GhTZL5HMOEmuKVhtOOE&#10;uZRxsjKsKmJ9qGx+qE7wRw0hrk0NRV1aMOrSCXVmKBpzCHEBY64S3qxUHkHcU5dvmjpla002smnL&#10;r575BXt3baEKf4y5kydi9aKF8H5ES5udPjodJDDHYl8BoAUMmh+2tT+fs8HbyGujJYaqYaatTOt1&#10;5M3WwqP2AGqLZWycTKcQ54ush+cRdeYnhB7bjYiT38P7yHZ4HN+GNLeTSCXAYe770FHpieGmOPRV&#10;UJmqC/Gi14LhgT7GwFY0ZlNN8/jdykrQVVaMTrZeqrKqcrRqUJUwddIma4f9oXLaXqqW8pI1z6vB&#10;KFXAUE6yKs305tKtSBUpPlqHXsf7UnsqCd4u2nAr36+RSqvR7i7lOWRSnGidu5RtxfPUSajUWXTJ&#10;dpernK0WPfA9qe4dhdn8TJqK02to/8tL+blzoS1thorY6eTnmdKydT7eqHR+gqTLFxH02xGUu7vg&#10;Nd9jiP9ngGGACvQp/u7ISkETnWcdz/ergR4C7H2LvtsDz6uSMVJP61RCS5Drg4HWDPbWsh30+owx&#10;tCWElX/UyYskddWGTFoipcXIWnSg/VgV5yqObYmLpqrTSoVFoD5UiRjJ6OJFVh6nRuM0qtysrKq4&#10;UGOhBbDsc4sJ9m0K/AfA/Dvz81gjyG1szew8Hp08bPKbtQn3xnmz8OnsqVTj2fhq1SKCPIvx8Cxs&#10;UsmcOTb7rJHnuQR0PtVXAM/5aAKmvPs+FXcC418BPAEzCPfiaVOxddlCHNnyKez37jK5zrG3zpkl&#10;gVlOtM2u95Hldh/Zbg7Ip/oWEeAiXw2WEGANWhl4NWD1V4AJYBAV2MBqa2+Da476e9luKnFpyFMU&#10;hzijmBAXE+CSSA+URNFOx3gbiMvjfVFOiCsSg1BJS1qVSqAJcR3VuIGxcUthEh0VrRkh7q5m/MfW&#10;SYAtvK5F6aG4fekwvv/yM3y1eQ2WzJqOZXNm46n9LfbuWVRzVT+xASy1/VNxbcAq2eNPNeZNxfvi&#10;XxqveQOvUwPvkyaqT4tWNMmppfK6h7uj1PUWqhn3ljy6hHKnK0i+dRhRt/Yj5MZPuLh7Di7+NBeP&#10;z29Cacx9vK7JwEBtGV4O9GKEqjNkbUc7QbQSwB4qsZWtnZa2m/GpFh105GfAShXV5vBWwtRXVkjF&#10;5b1M6ztSWWIgU30qzfFqq9pOWt4eWl+ttlMxeFlgk7FFIHsKM8xzinFVNUMVNDp4VGE5U1yO31UD&#10;sH2EVft1Dej9acllsfuU1MHOo6+YDqgwn2LEuLeIr6so42co4fsXslOIRbbjI0SfPYPYkydQ8fAB&#10;rCFBf+xsqLpzWk88wM+uxRSqmVXHzrCe5/wVz8ffqrxuoiOeAFOBh2r44ct5gotocRqS8cJaiZHG&#10;KlOiVSsllKtsZVNmiSBS05dRnrQWHGiap4UxhIl3YqkCEWHoplJrqaHZG0YjcQS9g1ZG6WTtmisW&#10;vH9R4H8BmG0MXimxRqhl54pDA3Hxx12jajsXG+cI1OlmUzLNA6vWlUakNxPsDfzdqqlTsXDceMyW&#10;wspGE9ZZtMtT330PM/l45kdS33GYO2ECVs+agV2rl+P811vhfIQqcfk4ku5eQrrDNeRqHa/rA+S4&#10;PaD6PkKB52MC/BjFtM+2uFYxrganaJdDCO1fAC6nCpfycQkhVRPQZUFUZcXDPJbz53Ja5VICLNtc&#10;HOaConA1NxQzJi5iG4O4LM4HpYS4jGpakeiPqhR/VKcFEeJQ1GipYS7PLa20hfGwtZI3cyXjvqps&#10;tFdlojIvBg9unsT3X32GHZs+wVKeo0Uzp8Ph5mV0FOfSimeigdfAjESzKanD1Iqm8xlb0D92VFxs&#10;QOZ9oULver2pJsomgBvZ4TfTtbVRxbQdT0ecP3r5ubuinqE9kLEt4+A67zuoC7BHodc1pHtcxLkf&#10;l+Dgl5Nw//g6NCa64kVLKZ4PdGOgrxP9HQ3oq6HyFtoGpDqKc8xnNmmVVOFOQaypT8aketxLwLvM&#10;/K52Liym7WZ4SIDVtAeyBra6itjRFdMCl2vBATs5Ok8dlaWl/GdZ7oGSArYiws/3VOqj5nT5vauj&#10;+Z2UT80OpIedhSC2sHOw8jNZ+b80UDao2DknC8/pGF5XVZgUy0yGK0+PHkLoxbOocnc14D5PUA3p&#10;RKPoZsoqii6Vnaj+p5kTpu3X+EJzZiZea3/gMvertDZuGNTmUdr7tZjQaVeGzny87KrB87Z69PAD&#10;jFVtEMSCTLvRmTo9fNxBgOsTVDY0wgamsrZ4sdpU8Y+xgwpiW6i41lRaby2ISOORKqwkDQGs0jlW&#10;xQf84Bqs+heA+f/0s9mDhx+8ia8TwIlPHXFg8zp8uVwA24q1b2Gsq43JdFRhOtXB2jx/DtYSyGWT&#10;J2OeAGabNX4cZilN8n3Gu+9/gDnjJxJgqi/hXkCV3jBvDg5sWIPbP3wN71MHEHfzDDIeXEXm4xvI&#10;e3IXebTOuW4Pke/uiEICXOzthBJfqqnU0wxcEURCaAPYBm8lwa2UAgfbSuaU8LFamQBnM683TY8J&#10;Of+2hHFwUbgrCiPYtOaX8BaOqnBptBdK4rxRwliyNIEQJxLiZKlwMCEORbVWJmVHoZkq3FpK9SxP&#10;Z+zLkEiNANcWJeCR3Rns2bkB2zd+jCWzp2MBAb596TRaDBSMCTW9wvNvRqJ5NJZ6DGA2/Wyrj2UD&#10;2IxEJybw+weiwMeH6kJwBTMhbtZAZkIEQ6lIWOIC0aMMtNCnaApwYBx8F9XPbqDW5xbKfO3wqi4F&#10;rrf24dh3M3D6hymIdzuCV9ZCjAxbMdDfSQvdjN5q2mIzkpzBeN8Gi0oSd6pJcNi6CfNAjU0V+6iE&#10;g1TEoUqNJFO1DeR0JAS2t5rhRRUVvIqPKwuo5HloJ0Dak1pKbjbVYyegeHuQAPYzZu7nzz38XyoV&#10;20zh0vRQCy2uCgTKKqswnVmBxP+h5JD+XHYSPEc14SF0b3JpPlTexyh0dkZvknY1pEPQMsYshprs&#10;PJQFZs3LNGFII8+vEjkU61upwFba76aMDNtywmKXa2iKcGEsEIHndVTToiBe6DAMduThRXcduuvK&#10;0Mw30gJirf00ObLqiUfhEtDKmmoitPWMcToIZmN8GK1xFIGMMaPU7WwdKQR39ChgLUaVaUvUeAIs&#10;UnN2BBqF1gDKGMDq4Yz6El4TSzG2aqF99uCNtmfNcqrtfMa6s41NlhKrzvNYZUkVZt84fzZWTp+M&#10;ubTGs6WwjHNnfzQeM9//CDPe/RAzGAPPYSw8mwo8m69ZMnUyvlg8Hye3fQaH/d8i+OJRpNhfQjZj&#10;32ynW8ihAudq8OrZA1NRo9DTiQA/NVNGpVReo6AEVmCWh3iYVjnaBGopj6UhnihRCyaIgpagavS5&#10;nK2CcW55qAfKQp8x7n1G1X1mgzfyGfKj3FEQTRVmK47xRHGsDeAxiMuT/FGZEmSDmApcmx2J+vx4&#10;NJUQrnJaX8IrkFsr0lFfkgTnh5fw/c712LphJebPnIwFMybj0onDqM1Lh4WhU7u5KZXvzOurlEVe&#10;E1vVytHYl62R94PNavM6JWu0NQnlfgEo0gZnsXFmDthATCem/YA0tWhNCESv6oYzLGgOeIQGz5uE&#10;+DrKnp6C4751SHxykTetJ6IdD8D37lfIDL3I+zEHL4Y6MNLXhZHODsJWZiDsIYACroe2uJdgylIL&#10;YDXZ1wHZWrZ+QTxqaQV2N5XVQoXtYOtiZ9BdS4Ws0JpidQKEhPbbwtbKTkL/R3/XVaSR5zTjKjoU&#10;M8t2F/J8Mk7VOl/Zd62Q0mIQ41YJZAcdZ32wP/IePkTE2bMIPH0SKQ/voS4iFH08f0PZ2WatrxI8&#10;uiuK0F6aiyZa5g6e914qvkopa//mLqq9RtuViaUKHc2ZWVTgAfytyOUGWnhzDBREsJcJQ0uBL6oZ&#10;A7dWJ+JFbyOGaVe06Fhzg39UY5B9IlRmwIkfVNC1E0Kt2W2j4tZEBpoYtzndNsdrpokU38oq80Ja&#10;NL3EXkdbTahqgYVqLnjVWv8CsGJeAy9fb6r/pySjnjHArf3fYxdjXW1IpnlfFWbXVihfLFmA9bOm&#10;2WBevhibCLDW+grYmQZgm3We/u4HmPYO418CPJsAz3h/PG31eKwk/N+tXIxLX2+G89EfEXblOJLt&#10;VaHwGnIIcLbrHca+9sh9dp8AK/59QvWlHabyyhKXyiIHEj6prAHU0xSoqwjTQgE+T4ANvKOtlM+V&#10;8UYuJ6xjrUyNACvulW0uDCe8kYLXA4Ux/DmGx1hPFL0FsJoN4EACTIgzwlAjgAvYoRbRuZQSMsLb&#10;XEbwCHNdcSJcHa/g+10bsWX9CsydMZEAT8SJAz+hRPEelUgq3E6bqTxcrWm1VeHQtR+Lh7UKyabG&#10;bbTY7Um8hknJUBlUbYmpUrNN8fz/vM6KgzVFYyXAlvhAOrMAtIa4oIUAN3vbIfPaL3j202qcWPMR&#10;Aq79iq68cELgSQi80V8bR9UtZQzcbupAvejqQl99HdWT8aXmZ6upioS0r7KYABYYeLWntBbR66jn&#10;ewmHsbRser5HVlsKTOg6qXYd7AgstNOy5bLM/ezAugh3q2DmY71HP2NbuQ4BbCGcFsbM1jzBxkY2&#10;pLgDteUEuYDuNBmVvl5Ivn0d8RfPI/nKFRQ8foQuZWrJCWg+mZbYms1zOzogp8+u99Aa4opIssj7&#10;vktTejxqJ0jF2p3sJJUU05qVi9eDgwKYMTB786HCCLRkejB+ckF7eSi6mtIxYK1CJxW4lT1xK99I&#10;AI8VP5MC22JTW+yjIfJW2ucOE9vynxFaLb1q4c8aoGrX75Pi0MoPohFsK09CFz+QAFY1vn8HsPkf&#10;UtxReFs0GMJjvr83Tn/zOXauXGAA3jh/BtbNnIJtVE6Bu2nuTHPUzxvnzsKSCRNpmQkwY9/ZfKyk&#10;hWnvf2jaDMI8g/Z5Gu30/ImTsI6x88/rVuLWnh1wP/kLIq6dQPK9C8h8dA1ZyrxysUOWqz1jYNpo&#10;AlxAgIsJcLEfVZIqrMqShf5UzQA1whZIqxzsRVBpeWmfi99qJeY5dwNxaYiObFLp0VZMiIsiCCsh&#10;zleL8iDEngRYzYsAe6GYNnqs/WmjBTDjYALcUCiA49FAYAWuWnNZqrHQbk7X8ON3W7Fp/UrMmTGJ&#10;Fnoyjuz9HoVKTKigAvMGb6cd1Lauau26mczosw1eNfOzOnG2duVO88YVzCa3PVHXjvCOAqxkBqt2&#10;N4gLQCfj9o4IN7OIIefWMdhvmo9HXy9B7PW9vKnD0FnA6003McLP28XW21qBl4NdpozM804rhpqb&#10;qFglBsZuAiYQBauss5VKJUDVxqDVnK9GhHU00LJp21o9J4UVvBbZ5vwMs4xQsW9vBYHieVDNrR5C&#10;3s+OQvPBGjxTJteA/mduKvoI84B22CeU/TVlGGyoNGMAMRcuIv3aNfTERprSsiME1FTzIKRamNCl&#10;9cBUXqlrZ64Ky6v2uqqGkC+ery4q9ADBVpG7pjiGpbFah2ADuCk9i50ZY+DCpzfRxp69JyuQF+QZ&#10;GjJd2RuForspDYOdVehurKCtZuBMeG27uNsA1iS+Ae0PgBMJmwBWcocGpAibRpzNqDMB5O9Mssbo&#10;0WadCS2PY0kcAlgLFkw6JZsGrcwO8LwBtHWHNn5SXBXj+ACHte3IqAJvmDsd6+fY9jISvGpSYyV3&#10;fDp7JhZOYHz7AWPdCeNNpY1pVGMDr+LgD8dThZW8MR4LJk0xyxEPb/oED37ZDa8zvyKS8W/yfcW/&#10;VN8ntrnfLNd7bPfZHiDn2SOC7IhsD0dkjrYsDydkeTojw8MZWd6uyCHcuQQ7n8qcH0DQqdaFfGxA&#10;Ho2HiwW6iYul3rZWRKCLwgQwwY30JMBqXihQYwwskAXxGMhjKlxBFa5MD0FtjgYk49DAVk+IBa6U&#10;WK2+OIkKfBV7dm/G5g2rsGDuDNroKTj8w7coSmaoozhQUyCM3VT8vZUW0SiwrHPaWwBLgXkvjMXH&#10;OiomVn60lscJYO3w0MxmAFZecFwQutjZdETSsTy5gojfvkXS2R9R/vis2UDvZXUW1ZE3bVIYntPW&#10;NuUmo6O+DK9HBvCivwvDljYMNjEOrqogpH8qa6fsL8HqJCQCW5CO/W4MXjX9bBTYQJxtgFLus0rn&#10;SIF7CbBK82g72+4qG8RddCRS4jb+vkO2mtCqCEB7YgxKPdyRev8h3Vegee/BmnIz4twSHooh3v8q&#10;Gt9dyg5Eiq60SSpuh2LifP4PAmzmsvm8Np3rzWGHQqa62DEOFGjxQwEGaN21dthKeLtMllsS6pLT&#10;8FIAF/AEtkQ8xUBuEIbKg9nrBKKxgCe3Jgmv+xow2FpDG8FYiBdQPbCsgkYjNWChuMfEqOp1DWS8&#10;SKYRSEKrBQgaqW6i6pYG+hNA9uwEsp2v1eCXGQAj+Hq9kjtkw2XHzXpSPq9BKzP3y9eb0qW03s3s&#10;mXyuXcLezz7GVyvmYuuiWWZLUGVbbZd9njkNW+bMwjbCq90YVs9QsgZB/egjLJwyBXPHTzRTR1Pe&#10;+8BY6lm01GYJ4YcTMH/SZLONyoltG/Do1z3wPXsEMbfOIvnBFWRq4cJTAkzlzWL8m+FyH+lP7iHV&#10;yR7Jj+4g4fEdxD2+i1geY3iMdrDn8R5inR4g4akDkt0eIcPzCTKp2NneT5Dj40yFpkUmuMVU6rFj&#10;EZ8rIuDFBLiYKlxIy12o6pMRXsgjxHk86rFgLiDABQZgKbBstOJg20BWZXoYAY4xCmxUuJjnroxQ&#10;lfD8CuCSRDx9cAHf7PjMKPDyJfOwaM4MHNyzGyV0UNbyfDQz9mqgndNotOJgpUzaxj/UbHFwm4AW&#10;tGz6vZpiYg1+acf+Ft5sjUaFZaFjDMCdCSor64/W0Cdo8X2AZi1mYChX53oV1T52GGKMbi1iZ5MQ&#10;wps8ETVZ0VTgKrwe7jVTJ4qBBxrrqcBltLWlJvbt09QQ48dOQmIGsEYBNtlW/J2x06PPSan7q0ps&#10;tpq/V6w5qEEpugyNNmsTPQ1Q9RHY4doyDLEN1pWac9JBS92cnYpyqmp1VARaoyOQfOMGYi5eRqm3&#10;tyl4p6WKXYRUedHKve4pz2ZHQMtM62zNy2NYyHMn4WOTKApisaXFCxaGH12qB02RVHF9bcauZgrt&#10;kzNtM6rN6NqychgD00IXPLmMplBHKrAfXtZG8Av68MJ7oqcxA78PNOK5pZ6BNS8mg2rtKysLrQv4&#10;NsBm/ajA5HHMKitrpYn22SgzL2BtVCTVUwqt1yjuTTFNALcLeDZlYslCC2DBaxI43lJgvb4uOhIP&#10;jhzEHtrcL1dq36IZpkyONumW6mqDsq20zZ/P00Zm87BiymTM+fBDo77agmTBxMmYOgrwbII74yOp&#10;r2z0eCwi4NuXLMS5rz6H05G9CLh4HPF3ziPl4RWkOd1Ehsm+uo9MKm+68z0kO95F3P2biLx9BWF2&#10;VxBqdxXBd64i4PZleF+7CLeLp+F+9Tz8+HzI/VuI4uvjnz5AsnZdcH+MbC9n5PtRjaXOtN96nO/L&#10;o89TFMiKS62pyvmhHsgL80RuOAFWE8xUZWOpaaULRxW4mACXJkqBCXBaOK9jLDvjeANvI4FtLuc1&#10;oworFq4vTYD9tWPYyvh3/brlBHg+ls2fjSM/fY9ShUJUs4YsgisoCbEqV5qcZ4JqA/jPpvvAKO8o&#10;vFJi3aBmjbfgpfpqna0GsbSO3JpEMKnAbWFP0ernQIDtUf9UAF9Dra89his0JaOBoCDGgo7suB6j&#10;pykfr4c6qcDdGLES4KZ6xsCMeUsLYKG6Si37tX6XsApgQWoagdUodD9jWA0wKXXSQEw4bZATNoJr&#10;rK3sd36WWY1klhtGBKMsmB1iRAgqovg4OpQ2mbacYUUzBc1CZzIsNed92svv2Z+VScdQZipzKFda&#10;o+JWWvPe6kLCK0vPmL20GH2F/L8EXOdO6quYWXs318fFojY0Am1xjLG1MITvKcdp5tHZLFTgXsL/&#10;PJ8xeRkdyeCQAL6K5jBntCe5ozvPG9VJDryAzhhqz8NQZyUGWqrMP2/jFzKFzdhLmMElE//KOrMZ&#10;hRxVXvW0owBLgdWURmkysKjO2ixLsGuUzqwuMuATYh35Ok1Pjdln8/4GYr4//4f2TS0JDsSF777B&#10;d2tWYMfysYX6k83SQQGrcrFmSokAb1k4H0snTSKoH1JdJ5gqkwv585R33zMqPNtMHdFCv0fAx0/A&#10;iulT8c2Khbi6ezuendyP0GunkHD/MpIfa+XRLWQ42SHz6T2CLHjtEH3vOkJvXkTA1bPwvnQKXpfP&#10;wOvKGTzjY8fTR3Hr4F7YHdFuhSfgSpDdb16G353rCHtoh9gnD5BEkNM9najKtNtU5yzvpwbqHG82&#10;36fIJdQ5VONsWumcUHdks+UQ5hwqslpuOCEes9YMg/LjPA3EZUmBqBDAubFUX8HLTlHgVrLzrcwg&#10;yJloqEjF5TP78cmyeVj78VKsWDwfKxbOwelf96FMA468kc2eSYzHjLLquvwbeN8ekbbZa6W+CuCx&#10;+4I3Ie+NJqqvUnEtZiArHJ2JAWiPeIYWv0dodrdHLQGueXqVAN/H88ocDNdk8x5yg+OxT/Hw5GbU&#10;aZakvw0vBnowTAUebtN2KuUGYKnoWMxrs8a2WNgMZrFpCkmth6/VXK0GijRarZFlvVZHZU3pby2E&#10;W4sclDmV78lz7OKCEm/NIPjSEUSbKSEpdjfBs7KDaFGReHZ2I+xMpOCCtEcj3tWlVN1iMwKu0e92&#10;7cTAjsYMdJWVGGushRiKmwWwJS+LbClZKhXdyanoSqBgxVHUVM1TtbVjtBUpAWbTskNrgXYnJMD5&#10;tNBNIU9gTfYiQG5ozniKtpIADHewN2ouQEMxoWUvosXE7ek2KdeX0wUSZGZaRzGOlkexCV4VvpYd&#10;FrxaS6lSOGYUWgpLkP+Ac/Q9zEizfuYNIoAVW4+95o94mK2DMVjqMxcc/nwTvlm9zCRsKHnj09lT&#10;zI6D2j5U6ZTa62jL/LlYP3+OiX9nffAh5k2cgGXTpmI+f57yzrsmfXLmB7LP4wjwB+b5NbOm4ac1&#10;y2D3w5fwOL0f4bTPCbTPZuUR4c14cheZhDeDEMs6xzncQgQVN/jmBQOw56XT8CDAbhdP4uGpI7h1&#10;9GfcPPQLbh86gLvHDuP+yROE+RSeXb0IXzuC/IBW24k22/kBEmmxUwhxKoFO83JCKlsabXZmoCsy&#10;g92QFfIMWTzqsfmZ9jo72J3KTDUO90JOhCdyqMj5VOOieD9CGIoaWuh6AtxUxutVxWtXy/iLYDRX&#10;56CuIg0nj/yIpQw9Plm+BCsWL8Da5Ytw5tefUULI2vMULmWM1sb603G9Da9tMFPt7ZhYR4LM15ti&#10;/Wyto/ZZ+QFK6m9L0IKXQFiivdEa6Iwm7weoenodFU+vodr7Hu1nIkaqcxF0cy+Ob52EdN+r6Krl&#10;56eNfT3ch5GeDgwR4G7a4C5BK+UlJN0CsZzWWFCY6SSCTKi6S2Sxta6dqqj4mMAMVBKs0ef0WgHd&#10;VphDt0mAqczK2upXrWbGqn25aehRtla2sra0+onxK3+vwa/mgjSCTAXn/1dnoPGiNv5PdSAd6lio&#10;2P38PEoA6eOxxzgBqjjhVXaalgZqM75udgbD1WUYqSrHEBVa8LZGRUFF4Nu1uz9f208FtkZEopXN&#10;kp2F14qB852uoS7ECR1JHgTYlbGMC3uPGLzsLDHJ4wOtFWgrzjKj0O2mGmEqVO9W1SPNwgRl2TDG&#10;1US9GWUWwLLDowA3S4l1EXUxZav5O8W3AlZgqvSKKvQZSAWuoObjMcCNpR59nSr9Bd+7zfh3NYG1&#10;1br6bNZUA6wK12kxw/p5Ktg+BZsXzMW6ObMxf/w4gvo+5hFQ1bySnZ767ruMeT8y2Vca0NJc8HwC&#10;/tm8mTi0eS0e7v+W8e9BszlZgsNVpNA+pz+5Q3AZ/7o8RKbLA1uTleZzSQZmKvLD2wi5cw0+1y/A&#10;5cJJPDh5mCq8D+d/+g6nf9iNMz/uwYWf9+DygR9hd+wgHM+fggcV3P/eVYRT0WNoz+P4nknPHJDo&#10;+RgpvgTZ3xmpgU9NSwtyQWqwC9LYMoLcCDChZoycSWXOCHuG9HCqdSQhjvFlHBuM6qwo1OYz/i0h&#10;eJVZ6KjJQVstW30uaspT8OvP32Ax3craZUuwauECrF+5FOcO/ozi2AjawyzGc7zmvNFs00f/XX1t&#10;AOvxXyA2U026bryuvAc0/aHpw3beGx1qioMTg80Wox2hrmj1f2TqQle630Cp+008O/crHp/6ARd3&#10;L0HI3V/wqikbL6w1sDRXYbivE0Nd7RhsrUcXYeikZe6rYRysmLaqlLFqpYG5V/aaMW6n4OTjoepy&#10;85xgFbxaFii4tbJIjwdrVTqKas4Oob+qjIASbMaypl6zysDmpZt1x+3Kh+D37tVCCv6d1NvMMY+q&#10;uRYZ6H31vzTtZOaP2UnIKkt59b5mNF+uhPGzqmBqq1fF533VmqsuMfZae0m1MFzsZUfYQ5HsYTjS&#10;S7db+OQJGvwDyGAaXvV2E2BH9nqMgZviXWDNJMS5nhioU8XICvzXcCte9zIGLmOvrX/Ki6O0LsWi&#10;GmFWPrKmhQSvybR5W4X5OwGr3tfYadNibQDTRmvJmRmsYjNZVjryQo81o+5SYar9mArrhnA6exzf&#10;fbIUOxizfU7Lp0obY8sHVbROMK+bMdlkU62eOZ32+X0D8IJJE7Fw8iTMfJ/xLy30jHHjbSmUhFeF&#10;7Bbxd5/TRp75aiueHtuH4Eu/IebORSQ8FMA3CO9dM+qc/eyRyYHOdnvIxp95zHR1IMgPkex8H/GO&#10;dxDtcBtBd67A8+oZPD5zFNcP/YST2k1w11dmU+8D2tT7q+04sWcnrh7aiwd8jeu1s/Czv4YQqnoU&#10;lT7Gle/lQZB9HJHoy+bnhGT/J0gKeIJEHpMJdDqBTgtyJdSuSCHUKcHOSA+lOkd6IT/eH0WMhUsy&#10;wlFGkCvz4lFTnETrzGtYl4PK4kT88O3nmD99MlYT3o8X8PytWILzh6nABNiaQ+ANwDYVFqzqvM1x&#10;tAlegW2D+y2ABbViYXa+pjgDWxsB7lAOveLrpEj0pISii3a/0f8har3uoNbbDtVeN5DvchG3f9mI&#10;g1unI+DWt+gq8MLr5jy86WvD88FuDPZ2ot/aytCuDp0M7VoL2dFotJgq3E1w26h6nVI9QqqfO6iS&#10;Jp2RPwsqwWp+J7D5WMD0EUDBr9f3moSPEqPSvcq4KiOI6gykzjmpZoFEO0Fu0QBVtvKmKWo6R+zo&#10;VKDdNoBGxTdTXISa8KpsrG0AmAwRxAba4YbISDRFhJGfGHTlK42Tf8cOQK9rYCzcmZSMwYwM9GnM&#10;iBa6na9vj4pEqZsbumPJGEPOF71d+Fv2w0sE+DEaCXBvgR+/TAg6q6LxqrscL7pr2dOVoae2aBRg&#10;XjgCrFzoZk0TyRrzogjaMYj/gJlgt+g4CrSB2oCtWJmAsjXzsS2zaqypU7A9Z8u1HrXVvBFU9L0i&#10;OhyXftxtNifTgn3t9ytodVTTdJIANtuDMgZeOlkJHO9gFiFeNGUyAZ6MGbTLSt5QBQoNXAnemR99&#10;aLZV2UUFukWofM4cQoQp1K749zpSn1CBn2r+956BdmwKyQbxQz4WxA+RwefT2FJcqMi03GEPrsPP&#10;jmp89STunjyE83u/x3HG779+vQN7t23Gvh0bCfQ2nOZ3unHkFzicO06Qz8BX+wk73ETUU3tC/AiJ&#10;3o5IEsg8Jno9NlAnEOoEPxvMSQHO5nGcnyPiCHg8wU4Od0cK4+PECHfEhbkhiXY1LdEPOalhqCxK&#10;QjYB+mLzGsydytifocYnixmOrFpqAC6OizDzkrrhxtrY/P9fAf6z/asCt2bQSclRmfEOXkdeewsd&#10;m3aQtKZEIY3CYb9nPc5vWYDL2xYi+tovKHO/Ap9TO+B+5Rs4X9qKC9/NQLLHSbxozsXLHsa/I4MY&#10;GRrEQFcHRjqaTZypdEiLRp810syfNWMixR2kigpSJaNIVa0awFLsOmqhBfNwbSUGGEcrZm0XfHxe&#10;Maz+Tk0KOqitW6iMgksbqA1V8XeFhCyJUGl9u4RF9yutsNRW76XOoJd/26HFB2o8lwoppJpDBfkY&#10;VJneqGha4XD08HmtiJJlV6615oKb4+PpUJIwwJC1P40dg+Z9Q8JMpZNh/jzI91HH8Uqbm+U5XjUK&#10;3JL0jLYggL1aEJqKQ/DcSgvdWY22cn7YfEKkeUD2CK28OLbBJk20E0YCrIsjUFURQfDqqB63jb69&#10;VUnshFlNNko72Gl3tTY2jaxpakjF223N9pzsxdhAlxkwY2+u1LIUxr+/bFyLbYuluPNM4TqtQNpG&#10;NdbKo/V8vJ4QKy7+bPZMU7hu5vv/wJxxH2AJ498l06Zh9gfjMYvW2QawkjuUSjkeq6ZPw761q/Fg&#10;73cIvHAUsXfOmdHnVMcbSHW+iQwXO0J6x9Zc7vJnezbFw/f5s4C+h0w3tftIJ9wpbAnO9oh+bIfQ&#10;h7fgfecynC4dx+1j+3Fu3/f47budOLzrCxzcuQ1Hdn+B0z/twrUje3Hv9GE4XT4B91vnEeRww9jq&#10;eHeHPxvtdQKVOc7zEaK9HiHK6yEi2ELd7yHQ9S78XO7Az80evmze/KzPaP+fOlyHq9Nt+Hg8QBhj&#10;6tS4AITRmm/6ZDnmTZuIpbTR2hx8M38+R7dQHBNubjqT+64KiZmC+P83gDXIKYBbBDDdl/bPGsxJ&#10;RuDlI9g+6X/F9wvfw44Z/wvObZ6HgNO7cGrDNBzZPhWPzn+Kyz/NRtD9n/G8uYA3qxUvng9jcHAA&#10;/Z2y0I1oIxyaq+4gwFYCPNBUhd5aAid4CYMyyEwMTGVVrNxXRCVmk6WVQgrePrZuWnGLACXstmwo&#10;gmzssayxsrsEL/9XbrqZKzZVOrJT0KuVSVRUJaxooYKx6Ho9Fb+NvEiVFYpozlfLB3sYUz8vLsZI&#10;FqGOjjUj14O5mbDy3lZyyEAx/29uDl0r35Mx8ABB71Hp3vBItERGoysuyValQ6zw795oNVLu48uo&#10;D3VCMwFuzfGEpZIQN8RjpLOU9rkB3XVFqM+lAmoQSwArZY69jqpEmsGJUQW2NSmvrWmLijYG39of&#10;p1U7LOixskloD9pUoZBNu9a18ufWWD0v4PmzoGaPplFpKb1sdHO6zUK7XjiLnSsWM/a17bigHOj1&#10;c6YS5rlGfTWdtI4Qq4TOZ3NmYj7hnPnBe4x/xzH+nWoqTyrfeZbss2JjAjyLr1kwaQL/fhZObNkE&#10;51/3IoyKmXD3IlIdrhFgqq/zbVN9I835FtXYVo0j3fE20h6zMXaVvc4kzJmCeKxRqdOpxiqkFs+4&#10;OYoxdPDDa3h24yzunz2C61TcswL5+6/YduD03p24eIBKfPQn3Dt1kAp0Ar52FxHmSEvNDiOW7xfD&#10;Zo7PHiDy2X2EudojkJ/Jm2rmxlj9MTud21d/w9ULh3DhzK84ffIXnGA4cPLYLzh3+hBuXz9DkO8g&#10;LMCFYNth81oBPAlLVK1E03BrV+Is4/MiAZynjKAM0zoIsmDWAKZg/Xfx8H8DmB2vtskxnbzuFyqv&#10;hfdML58fZjypDu/7xROxZ+kE7Jz/D3w+5f+Ko6un4OIXi3Foy1TcPb4GYQ78LCF30FdFtWHs+2Jk&#10;BMPD/einAvc1NaKO72UpyEI/Y+BuqmQXjz0EeIAACxxTW5kgDtZVYKC6zMSt3aPJExq0MrFyDR0m&#10;FdNKqE2sqviYz2sgy+RMqyPI0veh0qbwXqV1HiDoI7LX7ORU4tXK76ysKllmKbA6DY3zNJkpNMLN&#10;c6l4uYcxdXc2/yaFHUFCEvp4PrUWWQv1Nb6jz2bhe+n9+rJz8LyIap6ZRbsdhW6C25tGJxRN+x0V&#10;bvZZMgv6sx9dJN0u7FH8Kf2h6KgOgqUhDgMdBWYe+GVXPQYaKwg3e2BKtxYw2Bbl88LIOsjyjtrk&#10;MZDHFPcPgP+l6TmCSh8vaLVrnYbI22NsAEt9jYU200qy6rTavAEqYiJwfs9uqu88s+ugLLSmkDbP&#10;nzEKsG3PIynyFsbGa2dNxzwB+uEHmEtYteOC2mza5dnjCK/SKkcTPBYRYC1guPL1F3D/bT+ib55F&#10;8r2rBFR1r24ji6qWyZbidA2Jjy4j6cElJN1To8V+wBj50U2kEPRkx+tsfMy/SSPQxk4TuCTCFk9F&#10;jOZ7BD66Drfb5/CQKn/z+C9m25Pzv+zGhf27cPlXAnx4D+6dPICnFwkwVTiYMXg43y+Kih/Fmz6S&#10;LYJKH0JL701oXezO4dGNU7C78hsundqPw+wE9uz5Ajt3bsVXO7fj693b8f2PjL0P/4hLF4/Bkbbe&#10;3/Mxj9ewdf3HjIGnGIBXE+Bta1YYgAtiwmzKIQUWuH+x0P8dXrW3AbYNetl2auC1JMjmfmH826d1&#10;xrFhOPvVp9g4/T+weeZ/YtOM/xVrx/+fsXPuO7jx3Rqc37UYaT7nUZ/oiDxfOwKRhP8x2IM3L4bx&#10;6uUAnvdZ8dLSZpROq32G6yvQXVOCRsanPSbxosJ8Xg02SWUHG6oMwF0EV9bTJE8IZoI6UF+JfkIv&#10;u6utTjRS3GWsd67Jfx6gLdagrfIbOukquhn/NvEel8Bou8/+nFz05CkBhDbefB7acy39o9CZHQaz&#10;MjFUoamkEp5TbelCVc/JMdlU3VRedQbaKkWL/ntpr7Ubg9pAIWNnWujurCw6U1W1STJJHt18X4Ui&#10;7bw+rwSwLHR7rBetRRRGGhPR28Qeo4kftDkbb3pr8T/62zDUXI16k6esndFGAab6av7WBvFbTcPe&#10;ssAJUlmCTYhbBLKx02qElM+/3QSwAVqT1lR09V62EWgNkDAWZvyb6P4UezevM7sNyjpr3nfTvBnm&#10;sZ7TCLRGn5XIsXnBHKyaMZUKPN5kYWmEWQNYStSY9cEHBlqpr9R4DhV4xdQp+HblEtzZ8w0Czh1F&#10;/J0LSKftzNLiBSqvFjBkuhBK5xtIomNJuH8OcXZnEHP7FKJunkH4jTMIvnYc/leOwu/iEfhfOgb/&#10;qycQcP00Qu9eQCRBi3lyCzGELoTxtPfDi3C+cQL3z/2K2yf2UXV/xHWCe+voD7j72z44UIFdLx4n&#10;wOcQzI4ijB1JxNM7iCTE4VTdYHYEHnzPBzdP4BbV9jLBPf3bTzj0yy7s+f5zfPPtFuzc/Tm+/2EX&#10;9h74Hsf4+6s3TuOBHAD/PizYDd6041s2fIK50yZjyaxpWKuOcd0KnD+01wZwHq2p5v0F8Wgc/Nd4&#10;+H8GsGlGhdm0XpwKo/ESVWccpK2NvncDu5ZMxU9rZ2Pn8on4ZPL/Hasn/N/geOI7hNodRdLT83hT&#10;m0SV4+sLU/CSkP1XXzcVpxt91lq86GmkU9R0Tz7VklZXc611tMKEt5+wDtVVoq+kyMSfikcH+JyO&#10;qq/cqQUEbBqY6pXaUrk7K/g8Y2BTtcPAxM/Ppnljgak16V38eYi/H2InUBkRhibet50p/H6MT+so&#10;QrLIUmsB3E/rra1DtWh/hHH2CD//IDsQzfVqAYNqQFvpDrTHUq/mldmZaBeG4fJS9Evx+TvNCVdF&#10;hhs7bdHYk6aQVKWS10QcNbFzMNNIBU+uoyPeD4NlqXjeUkDFLeMJKscQY+DX3bV42VFvYoQmAmyW&#10;D1IV1RsJYAvtQRub4lhbIocNYsW4pjEYV0FvA6ns8Wh7G15t/Nys3QBkofk3ZgRasZNGn00PbptG&#10;cr9x2ey4sEXAas0vj59RdXesWGgGsATuWqqJysduXjjXQKkF/FoDvHDKJDOFpEEsLejXvLBZ1E+A&#10;BfcnM6dh/6cfw/HAHoTTPqdRVXOopLna09cAbIcsN8XAtNDO16nAFxFz6xRCLh2B+4m9eHhgF27+&#10;sAMXvtmCEzs24Oj2z3CExyNfbcLxXdtwkfZYcD65eBg+98/D68EFAnwSD/nzvTP7YU+IBa7a/RO/&#10;wOnsIbgzDg4QwPa00YQ1nPCHM8YNVZzLzuDx3bO4fvkgLp7dh1O/7cGhg9/g5707sPeHbTiwfyfO&#10;nPoZN6+fxH3+/RPG8R7u9vD3f4zwUDekJAYhwMcZ69estFlodnyf8ZzuXL8a5w/uRU5UiG0FEm/K&#10;v8L7/zXAfzSNYTAE0oBnahwVJRW1UcEoDnBGRagLcnzu85ytwvlv1yHX7w4qIh8i/P4B+Fz5AQ0x&#10;HvybKAwTMoz0oDQnCo9uHkSY21X4OV5GZWYsFVcpjrTDhLinvgrdVGMBLbU1o8hU4KHGavQRIAGm&#10;nGNVyBiuKif8tKgEXxBrwX8nlVkLCTr5Ha38jn38+17GzJr37acSj1SV4DmhVyjRlZ0F1WtWDWdB&#10;JtUdqqQdp4Jby/h3tO39BFcLQpT59bymwiR6mLrObJ2Kn7VZvpI3aLHN0kFZaMJbEx1h3Ge/Su+w&#10;I7TQ0XSy9dNW6zktamikY/29lwAX8+a0poZS5nPwqr3S5D+/7G/gsRHP26rRXJCBFtpneXQDsKwt&#10;VVIA20agqZiEUilfYyuGpMJmUErPvQXuGLzawX2sNRHgxugoHjUAxvdhBzA2/WDyoQlvdVwUbh7Y&#10;a8rkbFo0GzsIshm0YtyrvY820UqbXQdnTDbzwpsXzsNSKq5qXwngxSolyzZ3/HhT0E4Qz6bySn01&#10;ffTZnBk48fkG2udfEKvF+1TfPGc75FN5893uooA3fx5brvtdZDAGjmOsqXXCroxX7X/6Eqe3r8We&#10;jxfjq+ULsZ1KvmbeTKxkTL183hyzpedydjBrly/AVxs+xuE9O3CdwD44dxD3qYz3GKfeO7kP947z&#10;ueM/w+n0Qbhd/A0+188ixO4SIu5dQQRtdwQ7kzB+niBeL09adYfbJ3H94q84f+onxrjf4ejRXTh+&#10;dDfOHv8BV8/uN+rsRrvvy9cHez9EWKAjosNdkBDri8y0SDjR9i+eOxPzplKB6VY2rlyMb7esw9lf&#10;f0RORLBJ7dM1/3cA26y04BTEY+2v4I41xcu8nslxUKVGbdxu0U4eGQybErS9SJDZZibZ8QKu7lqB&#10;cztn4tRXE3Hmq6mIsPvVbPD9uoH2tiIODjf3YN+XM+B252d01zHurCd4tMv9ddVm8KqPSmul2FhH&#10;p2M0xztIqAVSH5VQg0wW2uRhxshSxgFC1d9YSfvNToCQSQmHqNwvKmjDS0ton8sxUsm/LdV0kxRb&#10;A1pU/sIco+QW2uPOTEGfYWLgAdXm0sAa41ONencR5DqGEA1a0EBbrp0QVYLKkqVSt7noZ8zdQ9vc&#10;mUv1J5gaY9IUknjqZAeiHfrb2DlIfc1AGeNgxdyWKJ676ET83k0LXerxkF48Di8bSvHGUktZbsHL&#10;vla87G421TiaKPPaN9bCNzQAS2EJrol5k6mifGzAUz1bQjv2+K/Q/s+aUWBBTIBlS7RYQal3Y01W&#10;OjfAx2RfySZvWjzHzPlumjPd1Lv6YtlCkz65fjZt4PRJVOIpZhH/0skTTOlY1b9aNGmyiX+lurPe&#10;/8BY55mqA814WPGvVi1d3rkN/qcPIemu9vjVbgt3UKgNuT0fmFbk8QD5HveR/fQWYm+fgSeBe7jv&#10;G9hReS/u3IxfqF7frluNHatXYBXhXbZgHhYsWIBpU2dgypRpmDp9BpYtX4p1VL3PP12Jw1Tr24e+&#10;x91jP1J5f8K9Yz/h8cn9eHb+CHzoAoLvXETU/WuIYawaRYAjRwH2d7uNZ46X8ODWcVw7/wvO/fY9&#10;zhz9FucJ8fWTP+HuhYOMiU/g2f2LVOqbCPOwR2zAY8SFPkUSQUlNCCTA4Thz+hdMm8BwYiIdCp3L&#10;5lVLcGDn57h67AAywwLMKKrK55gk+lFwx+y0TYH/Haz/vY2lVTZrLTgVWAn+1rR4dCVF8iYMQluM&#10;P6zxvnzsgri7B3Bk47s4uu0dHNr0DkOSPXhdloTKqKe4vP9j/PbjbBzdMxPZMfbAYC3tMuPXhgaC&#10;W0+Qy3gkpBqFljUmHIpr+/hzLyHvqa4wc8EaYVbihaaQpMw9DRVooYW2VBRiqIbPVbAjKCk2ucYD&#10;VVRuHjuprmZ0mnZdo96y20ryUGWMPtW6YkenGHaAiq3SU03ssBoIbjtVtjtfg7+JPGZQ+XNM7S1V&#10;qxzg/xukre9nh6HtbIbyC0yTmjfTiQpe7davRQ3aakU2Ws+3JySgIzQS1qhE/LOLAJd7P0FfQQr+&#10;2V6HNz3NeD3QgRe97Xje3YbnHc38wFopwV6Gb2AC82S+AdvbiRpjyjsG79sA/zto/10bA1lLBvVe&#10;Go1u4ftY2IOHP7BnrLTYzPFuXjLX7L6/kdCqlI4WMcg2q30yZYItF5pAauOyhRMmYgHbkilTTQ60&#10;srFmffghZrLN+JAg87ho/Dh8vXQhbn37FYLOH0XK/cvIeWJTX+2mP7a/bymPRQQ5/9ldZDrdQPSt&#10;0wi4cBi+jHd9qZiupw/jwVECxbjz243r8NnKZZg9exYmTSa8s+Zi/upPsOPAPmz6ejtWr1iCz5cv&#10;womvt+D6r7tx58gP/Nu9eHLyV3hfPIYQuoDoe5cRR3DjHrMpfqYTiKQLCHC7AddH53DvxhFcOfMj&#10;zh7aifMHvsEVvs9dxtKO53+FB9U5wOEigpyuIsTlJiI87RET6ITkaE9kpgQhPsYLX3+xDhPf/7sp&#10;aL+A527r6uVmWuva8V+RHOyDZsZ8Y2mRY+BKeW2Pxyz0fwf2r20MYHX2Kvhgah9ThVRqyaK9gqMC&#10;0Rnlje7YZ+hJckHY7d049sU4PDy5CXXxKjSRiBzfh7i87xNcObQCLva7YamJwj8Z3nXTsnZVUHWr&#10;KtChdEoCPNhcZwauzKivLDCtc59iYgLbx9crzdI0qmoXbbEKF7SWE8LyAvRQmfvKKwgsny9gLKrB&#10;qGwCS6XV9I7K2Ko4nkILDdJJ1LS1ixbgqyLHy4pSqmkWVNFTRfO0Y0N/IS27BtdUJTM/jUqsKplK&#10;86SrUNxN+9zCULPM1w8jufno5//Rdqwaibby3HdT4QW2RqWlxpoftoREojUsBm+6evC3Mm9H9iKp&#10;+N1ah1e9zXgx1I6h3lY872rFi7YmXsgsXgDGBPTgFr6BmcvVKBib1vhqGun/HwBrEKs1ho/Z2viF&#10;TPysgS2+75NTx6m+0/HZvOm88RcYgD/jTadtU1RxQ1umrJk2GR9PnkhVnmVi4EUTPvoD4KVTp5lc&#10;Z1loDWBN00AW4dUo9SLewHtWLcejvd8h4spxU3kymwpc4Gb/x676ZT7adcHBpsTu91DIlsvYOPXx&#10;VcQ9uGQWPCTZXzFF332vnYIDQbzwyw/4Ycd2fLpqJZYtWYwvdu/EyZuX8NOxX7B5AwGfOxvfr13B&#10;G/Nr2FGJHx37Ge5njyLo2klE3z2PRMa9yVTQFJfbSHa7gwQpqfcDBLvfhuv9s7C7sB/nD32Ds/u+&#10;xKW9X+PqL7tx6Zdd/Hknzv7CGHj/Lpw//B0uHt+LGxcP4f6tE3B3voZEqrAfv9PyxbMw8Z2/m3lw&#10;KfDWT1bgyPdf4saZ40gKDkSjAVQx2r8q8Fj7P6rA2i1BxQy7tYNBRgJUndISHQKr9hmK9OPRA9ZY&#10;d1hSPFDEOLgxL4S2NYs3u5b65aBa5XMLwjDQlYc3g/V4YWmmda6BtbQMbYVUPqrjYHMN+pvqzJiN&#10;tg8dKCtl7EtFpYXupV22SJU1Cs3vYkajtYCAIHUpBmYTwMM1VF0qsEaktTKpM4fxKeEZZBsuokqX&#10;0krn5xll1HhPB0M85XyryHt/ESHjsYWKqw3U+gUr1X6Eyv+cHckgO4wh2mzV1bJVpSwwsy6Rt24h&#10;/t499FBxBayssgbI2uMYaqSmm+kjLXBQjfWuRHaAUbTYcSl4bWJgTwd+2SS8ttTQOjfh+VsAv6IC&#10;d2hCPy0dKqSucilmcEqjzxopHoV3DOAWAUt41TR4JQA1TWRrejwK6lvtj99pJNo0ARxn4mdBXBMS&#10;inPffG3ssfKcNWilmHcDlVZTShtmz8Qnk6W+k7Gace5mWtf1tLALeWMuILACeDF/bwavCK0Anq7F&#10;/bTTcz+wKfA+Wl/ng3sRRfjSH141pXMKaKFLaZvLeX4qvBxN4fYSz4eEWM0Gch5VOoNqnPboGtIc&#10;riGFR+VOh9idh+/Nc/C1uwyXq+dw5+RhAncS9jfO49KZw/hl9xf4XHPZDAeu7N0JB9pxlzMHEHjt&#10;tOkEErV8kZY5g51IFv9fJjuQVP/HSAp8jDB3OzhTYW+e+Ann939jOoBz323HT1s+xfoVizF/DuNa&#10;xt5LVyzFxq2fYcsX6/H1rs04RIU+f+pn+Hvdg9vTm1gwZyoBfhezeY6WzeJ5XbvKJHHcv3ERcUH+&#10;aNRoJy20BlnM+IdGRqW8PKrZFvdrTlgDWGNx8FgbA5ivFcCpyaaz70gnuFnaIoQgMw5vjwmAJTKA&#10;AAcR4ECqcAgVOgoDtdl42cG4tloxJ60m1fO/etqAN/34/XUfng924UVXJ160EGKqb79iVr5mmAD3&#10;1lXBUkpLTPUbJDhDtVVUYFpl2mOTmUV4NUKu+LU7L8+MRg/UVZgRbCVhSJ0Vx3blZbLjYEzMn7sU&#10;6/L79BcT4HK+J5VWuc1KctGWKK2pSg+Oo33WliqMh6m4Zu9hTRExZlZtMc07a3R6gH/fJ4DLaO21&#10;Npj3eKm3j9kTqU+7EpI3zf0K1I7oOJ6TRPTE8ZzFMxaOolONiia8CRjIYkdm1gO7OfCfJRPgWrwk&#10;uC9ooYdpn0e62vDa2mImvVVdQBsPazTMIhvNC2LmaTXqPAYvlfltRdXIsnao056wb7c/QP0LyGNt&#10;LMFDnYGVip/h4oLvP1lldhXcsGCm2TJUC/i1ZHD74vlYP4Ox75RJVN8J+HjaJGympV5NddYWKgvG&#10;S4EnmT2QBO9swqujqnMI5Fnvvo9ltNaHNn4GlyP7EEOAsqjAuU43UeR6F6XP7qHM/SEhfoRy70ej&#10;O+/b1FjKLIWWUmc/uY1Uwpv04LJZvRT/8Boi711ByJ1LCLS7BP/bl+Bz6zy82DxunofLpZO4/etP&#10;OLz5M9j/+gP8qLrBN23wxlHJUx7fQBbj7zy6o3w/Z+SHuCA3wg3pYc6I9LyLp7dP4PaJvbjFuPnk&#10;t59j48KZWDJrBmbOnosJM+Zi6sJl+HjHl/jl4hns+W0/Pt2yFl/v3ITzZw8g2M8BfnyPxXQ0k955&#10;D7N4nlbQ6n/xyUqcO8hY/No5RPt5o443bWs2FUrKy8e2fF9aR4LdIgiowqYeFq2kbaBKII/BPAaw&#10;1JcqrnuFHX6H4t/sFEJKJaECd8QG00b7ozOCLSoY1ugwU3pYG2u/sTYTPMafZpqoDCNtjfjn8ABe&#10;v3qBwf4BDHd2Yri1EYONVRiuJ6QVVDTGlJaiPHPPavTYwEnbPEBV7WZsq3nYAUKo6RoNOGlaaQxg&#10;Ez8TeFW11OIFDTj1873UZKEFq0aJBaFyp5WuaapoUIm7s6mQ+drGRaPVip9p3zVARausLLEWvp+W&#10;ZXYxXu7l/+3j/6+LT0S+lzeGc6jSmVT4TE1RFUAbendnZKAzgeeKoFoJ8VBSGp6n0w1E0+WGRaAj&#10;PAq9KZn4Z+8A/pb31IE2gQrMGPgVY18DcA8VmBC/sbaaSngmF5k9sdkVTQNZmkrSYBYvjFFfqa6g&#10;VQxLOAWuVlM0/QXet9u/g1fNTCexaTtKbcnideWiScxYNZP2eMkcbKcCbyTI2sRMdZ/XTp2EtdMm&#10;YuVUKsnUj7Bh0Wx8TIBVxH3eOBvAUuGZhFax71jyhtrs9z7Ax1Om4OSWjXh25GcCfBIZioEdb6Dg&#10;qR2KCacN4vtmN8RyLzbCW6Gd931tzcTGVONsKqYSPKLtziKKChx99xIi71xGsAAmuH5S5Jun4H39&#10;FHxvnIXn1dNwOHYAHheOI8r+EqG/TOWlbX54w2R+5bGDKPJ/ihIVwov0MBUoc6PdEef7AH6Pr+Dp&#10;jZO4e+JnfLFqIRZM/Ajzpk7HhInTMW7mPMz8ZC32XDyHW/7uuOxwEyfOHMKxIz/i8oWDSIrxQGyo&#10;M9YwDJn87ruYOWEcls+aic9XLsXxH7/Bg8tnEePrjUreRM1UhBZaxxb29q280Vqy89DMm00VEVto&#10;9bTJmU2F/z3Ael71sRS7mTXfGcmwZKfBSpvZlcZrHBvKmzKA8Pqgi2rcqX2DUpOodEX4J8Wjv4Hx&#10;aAUhI8AvWpvwz6EhvHr5BgP9g+i3WtFPqPv4Gg1mSek6cjPNRtkdFJoBpU0qBhYwlRXoKSujfc4i&#10;2Hm0r0p5lO0uNMv7NFI92FSN/toKM8qsihx9fJ2mfTplpTWdw9hWjwW9RrnbGOOqdFA779G+nGwM&#10;0wUMUOUH6ASU0dWWw3OQl44OvpcKAMi6NyXz+7MTGamqRFNCMgXABwPp7BwIamdyigFYO/Yr0aM3&#10;gyrO59oiYwzE/XE8Z+GxaA8Mg8Wf5y0yEf+lUegcp3sMxuMJcC1eEdw/AB5VYAXazZqMZ6CupVQa&#10;iW7nBRFc6lnNlNForCswBa9pUmC2MWAbIyNNG1PlfwfvWNM8V0dCAmojwnHtpz1YN2sqAZ5k4t9t&#10;bJ/OncY4dw7t8wysMso7Gcsnj8fSyeOwYeECrJw2HYuouvOoLmbwSqmTAnjUOhsb/f77mPXO+2bH&#10;wjPbt+DZ0X2IvPob0u9f+gNgqXCJ232Uuj5Aifb/NSA/RCXBrfR3QkWAk9l5v9zfEUW0uTnud5HE&#10;uFgxbNSdC4iwu0BlPQ//62fge/UUPC4fN/O73lR676sn+dxJhGnF0yPbgonUJ9pzSdNVD1DoQ8se&#10;6IqycE+UaxeGRH9T8yolyAmRHvcQQKt+9/jP+G3XVhz/7isc3vUldm/dhG2bPsPuPbtw/cFNOLja&#10;w4nvGeL/BLFh7gjxe4TinDBkx3th08qFmPTuPzB7kiz0DGxdsQQn9nwDhyvnEOHtjhI6rqZcAptF&#10;YNla+bg1h/dCluqjCeRs3hca6PrfAZixXFsiO3reM22ZKbyBbbscmI3f42iZ4wJ4g3qhK9YXnfEC&#10;mPEjwfunpQVDjZUG4KHacrym2v4+2I+Xr0YwMNCLwU4L+hrraI1paZurCSHh0zRNdjpUBH2INlXV&#10;L7QJ2EBtNYZqaqiMhJnvPcDnlOesVUqaszUj1XXl6KKy9lUxTq0ugrYd1dTRAC16L9W7q4RWWqPR&#10;eYRY7yG1ZoegVGCTkUWwBwnwIP/XQKVGsqm+tOHamtT8T/59h84JOzRNHfXmsvNgbCvr3GzCRoYX&#10;DFUV//bl5mKATemTbdF8/xja6wT+XTQ7waBwdAWwRSfhTQ8Bznpszx4rFm9aaxlXtGC4nzFwXzsh&#10;bsNL2hgLg3GjwIRXTeprUVOvKgvN1qr5XlnnUfU1TTCPwqum52wA82e2ltgo0/5Mr4whuKP2OjrG&#10;fLEcDw8coDqumDIOq2dNxhdU3y2L5piUyY1zGftSeVdMmUBgJ9MKU4WpphsWLsSKadMIsHYh/BBL&#10;Jk/CnA8F7/tGfVXYfcp7qsjxDmYR4vVzZuHCjs/hQQsdeYUA3yPAj68jn7a4mACUut5DKSEue0b1&#10;9XjIePgRFdgRNYFPUROk3fZdUU17W8NjZbAzSnwdTbVK1cxKVsmdhzcRff86Iu2vIoL2OIKPYx7d&#10;RIJSL5/YIZ3/Q3Y5my3L7a6tXK3sOaFTgffKSO2DFGD2QFK9q8ywJ0j0u4dw52t4cuGwmT92OHUA&#10;T84fNdbc+dIpPLl+Fq5UdXd+F2VtpYZ7oDQ9DDX5vFGq01CUFozPVy+hhf5PzOF5WkGAtyxfjMM7&#10;t+PBxVMIdHNBYRJju7x8mwJnZxNeQTwGsBoB1j7BBN1W4PBf4W3TkQBrNVKr5jHl2AiwNgqzEGBT&#10;1F8xLwHuifNDF7+jNv7Wjvb9jD1/72jGsKZ5Kml5aXFftjSYTKwXLwcxONCNoc4O9DfWoofqrFTI&#10;fk0jUU21gkhwDWmOt5qxraaP6mrQQ4XUwn7FwbK/XbS5Wn1kki6ovBqpll3vYdzdX0vwqc6q+KE5&#10;5sGGGtpszSMTegFMkLVFirKi2nnPWihgXQwrBsr5GcpKqdzsdNSBUKk1Kv1cz/F8dSSlYLiohLE3&#10;/5Zupo/PWVMYUhBUpVaaBQu0zr3ptNB0QHpeg1f9qekYoYUeTEwjxPHoD4tFT2waXkuBsx7Z095E&#10;4xUtxPPOZgwJ4AGLgfhlVzM6eTIV42hLSR0NvLwo/wrw6KgzlfMPgN9qYwD/2SLZ64Sb1hIbQfi1&#10;8ZVgjjRVCAS4RuBiHz7El1SGRePfwzqq7pcrbUkbStZQ7eeVVN3lUydiGSFeOnECVhHcT+fNw4rp&#10;07Bw/EemLWN8rDXBsz5SXSyVlB2P8f/xD0x+5x3MoRJvnj8X1776At4EOPrKcaTbX0S2wzXkO91C&#10;CeEqk4Vmq/B4gErCW0l4K/2eGIDrQ11RH/4M9bS49VFsOkZ6oipMBd3dUaQqlP5uyPVlDOvzFHk+&#10;T5DHx/m0xkWBzigOcEER36uAaltAK17gpb2WqL6Kt/m7Strn6kg/xkshaEgNR1VqCPKj3ZAR8hCJ&#10;nncQYH+e8O43o9h3D/9gkkBcLv4GN9p0L36PIE0/8T2zqXDlGSFoLIoxlS2q82Lx7da17Mj+biqV&#10;rJg5HVtWLMLhr7fh/nk6hCeOKJRq5tE2U3VbCO9Ya5UajwFMm9fCWNjUwPqX2PdPgM22LBr05H2i&#10;bXi0F5EstFVL8QhwZ2wAeuMD0Z0YzJuYAGdRzQjZ6/ZGjLTUUhGLTSriSHM9XhPc16+GMDzQg5Gu&#10;Dgy1Npj5XUGs8jU9alRR5ThrgYJGnntrqghhLboqStFVVGhSHVW5Q0kWynnWVJLg7a+vJsBadpgH&#10;S3mu2ZalW50DO4mBJgJMle/n66yqlkHLrEws7dfbpSmfxAQCmYlBKrUg1u+1nrqblr5H2WyJiUi4&#10;94D3dSx+L2eHUMxYnZAKUKntUGGhmSoyI8xxdCfsPDUaLcAH2fpTM9AYFApreAwGab07fENgCU/E&#10;GwGc8fA2bXAkXtGuPLc2EeA2DA9aMEyAX3W3GICV3tigeV/GJ1JgLaFSga0xgE3e8yjAzf8Cqq39&#10;FWDtXNgUHWKagTgmAi3R2ls43AAs5dZotMf582bHheWTP8JGbda9bIFJ5lAR908Y+y6jfV6hXN5J&#10;E7CIsdxK2uHVs2YT6qkGXq0HXjp1slFakzpJWz35nQ8w7n97B9PefR/zPhrPOHo+bu/+En7HDyCG&#10;N376PcbAtLSFznYG4HLa2Qoqr4HX2xHVvoQ3wBl1VN+6UBc00Jo2RXozXPBFA21gQ5w36mK9UBVF&#10;aKK8UU4FrYjwRUU4j2G2Vh7qZXZg0G4NpUGuKPYnzD5OphV5OaKY/0MbnFWFeqCGANfHh6IxLRJ1&#10;6eGmhGxuuDNyQpyQRtBDH1yF68VjeHRyP9sBPD57GC6M5b0Yj4e63kE8bXNeHDuVrFC0lsahp5Y3&#10;VEUaTuz7GtM++Afm8dytYGe4deViHPxqM+6eOQq/p3QSShEUvFTgZirwWBO8bZk2gJuyFAtnjAKs&#10;9ifApslaGxtNB8f7RGMo2unSkk0RyEhgpx8CKxW4LyGQyhM0CjBj4FGAX7TVG0srgIeb66jAPfj9&#10;zQieD/biZU8nnjMG/ivAqvxoKmto9JiK2cP4t5+2tkdzxsW21UVmwEtplFRis4BfaY5V/L3+rjiH&#10;rjOb70G7TCXvJdg92h+snjaanUInrbDmkDUQpnhVG2738RwMaoSan2WATb83C0HiY1EbFIgSD08U&#10;PXNHD4F9Vcz/m8/zR+g1VTSQn49+dgo6mtzqKCo6ARbY/Wx9mVnooQqn3nuIer8g9BHwVq9AtIfG&#10;2QBOtb+GFlqX100E2NJA5W2zKXAvY2DGwgZgLelLs+Ul2wDmxVAMzGbyoDVyPDpt9N/V9l9Hos1z&#10;0WGEONi0ZkLcwp+1MXhbFG+y6EjG03FUtnBc/f472uRJZomgYt/ti7VoYbqZQtJev4uoHsunTSXI&#10;k8yglazzqhkzCLS2Ef3AqO8SWusZtMxzaJ3njJ+MiX9/DxP+8x+YQagXjZ+AL5fMh923O+B3Yv/o&#10;HkhXkEd7W/T0Dq3zPdpmKq/3Y1QRqkpfZ9T4u6I2wI0X5hnqqJB1oe78Hl5ojvNFE61gk47xVM1Y&#10;P9RQXWpi/G0tOgC10YGoiWKL9DUqXUGV1mZnZsdCqrJp/B8lfk9REeyB6nB2BvybpkR2cuk8f9mx&#10;qEoORkmsJ4oj3VCkonb822R2MpGOjHUfXoO//WUEEOqgp7cR4/0Q6aFPCaM/Ggp4Y1Sk0i5mU3Fy&#10;cPX4T5jx0Tum2N/K2QJ4IfZt+wy3TxxEhJc3qjKy0GYGrmwAC9ZmKovNPtsAbmEc/IcC/2VeeEyB&#10;22mxVa1UqYDK6+3My7DFwVm6d6gqtM49xj7zphxVYO3097q9CS8JcG8lY1Ja5CEC/Kq/C29eDeM5&#10;Ffh1bxcBJ8BVtLladF+lypO20WGpq1nLS+vaXUJgKmil+XM34VNapAFXI8WjdrqHoPYQSNWH7imh&#10;tWXcrSmsTj5v1e/MNBPhNbbb9jeax9WOg/1U2E5+T2VmDdFu97MzkH3XKHaB8xMEnTiOKoaCQ+wQ&#10;+1J5/nleLBkaR0pEF4E1kObTktPtSG2tUmAVtuO5VuKUAB5mR6rnu+OS0BebgJ7gKFgjEvFaiRzJ&#10;dldoY4OpwKUG4OHuVmOfB0cBVpnOsWVhWgfcIRUmtB1GdRn3JhBQWuCWGJtqtjB+FaRjA1ZjTfGx&#10;miBuiVH8qw2fI9BG9W2LiTTHVrZm/k6JHEXe3ji8eSPWEGBNG2kTs8+XzMOnc6biUwK8cspELCG0&#10;y5XLy5tQi/cF7DItWpgwgQB/SLAnGmWeSYDnKwvro3GY8Pe/s/2HeW4ZFfmbpYsIMBWY6mUAvk+A&#10;H99AkeaBaZ1LCUeZiXudUeXHWDeANjnYC3XB7gbg2hA3djaeaIwmvDGBaI4lcHFsCbSsCaFooMrU&#10;83FDnFoowQ4myAGoIpxmt8JAN7OXUkXAM5SzYyhjB6Gd/SupvtURfmiIYQdHh9SSwfg1NxGNWTGo&#10;TglBRbw/qmJtrTzalzB7IYefKZufKYufKSvsGfJivFGc6I/qjDC0FMZTndJoA7Mx0JAH+4uHMXPc&#10;u5g7ic5l9hR88fES7P38U1w5vA8JAXQSvLFaaANbpLKCla1Zqku1adIU0h/AKgYeU2DN+wpe2mnC&#10;aiv+QGCTNJDFe4b3T6fK0hBg7a/bxo6pg+CqQqUliQCnBKEzO4GQ5Rt4X7U32ACuKTXx8Ou+Tvzz&#10;hQ3gNwN9eN7RSrus2JdWl+prtlARnGz9mqvl8wK5k9Aq3pV9VkqkSstqKWInH6v8TidVu48KLOUc&#10;oDIPMfbVgohOvl87oVbtLTPQpQUQbF16fyWJ5BF4ftcG3rP1SfEG7BEq9gvGzH0FOagP4rn3cEc3&#10;2einax3KysQI1bZbaaqJ8fzuiSbeFaQ69jDWtTJ06eG51VSSmXJlONkVT5tO+90RFoUBxshD0XQp&#10;8ZlU4F78LfHWRSqiL17WF+CFpQ7DioN7qMICmBZa9XaVXdJGgM0WKJrPI7zaUbw9niDG0w6zCcj/&#10;PYDHRpmVbaXBKw1itQtYA79ew84gVpULExBz3x67Vyw18a426/5y2XxsXDgLa+dMw1oq8tJJtMhU&#10;YNlkQarUST1eToAXMdY1ABPuheM/xOz33zO7Dip9cuLf/5MA/6cBePmESdi5ZBFu7toBXwIce+P0&#10;HwAXEuCSZ/ZsD1Dq+RjljGFrCW9toCdqg9XcCa8rQWajHW6I8CHEAeyAgghwMAEORTNvUKlnY9Lo&#10;MT7MBjBfUx1OW02VNduQCthAWuoAdwOyNkGrZqdQE+XPc0tnkhqDdt7YlgL23IUpaMyJQ216JOqT&#10;2SEksYPgsSE5DNU8VrJVJAWzhaA6PQJ1mTynubGwlCTxBkzHUH02YSiA650LmDeBocXEDwnwZOwg&#10;wPu2fYrLR/Yi2ptxvUZYeaPZkjhG859H1Va5vtpS9F/nf8eaoBbAmm5kvJuSRTjTzKyCFvRrL17F&#10;wd1Z/C7aZoWftTMlEJYUf3SkB9FixxK+bDxvrcFL2miVzVFx9efNlXjTa8X/eDmCV5oPHujHMAGW&#10;zdWqIsGrUWNjjwUY7e6ABqdqaK/5vGAdq7ahpr9RvCzLrfrSpqqlFJkQa9qqRwv9+b+1KKFTq534&#10;f2S1NbClhA8tV+weTbzQnr2aNtJywfqkWBSH+iHX2xX1Yf4ENwEDKSkG3peKdWm7tdpJ07Eave6l&#10;PVbc2x7Ja6RMK3Z6crcdsXGwRsYg5dot1Di7w+rHMOqZD1oCgtAbHouBpGzbaqSEG2d487njJW3V&#10;S2stAW7CcG87GwHWNo7sDQWwKhKYDcyURkmA5e8FcKt2LjcAayAqzoD6V4BtqjtadeOPpp+jzT7C&#10;bwNsRqTjYuF6+iS2zlPFDWVczcU2xsDrqcSfsX3K5xaP/8AAvITQLlDFDYFMiFfQUi+mNTYAT5+C&#10;BQRYKZMLaaWnEeSJf/8H299NXLxy8mSTB33jmx3wPvEroq5Lga/SQt9AvvNt2zwwFbhUiRwEuMaf&#10;0BLimkA1qu+oja4NZaMlrme82xRN6GKDqLwMD2R9k9nBJYejOYnHhHDUGwWmcoYxDqb6VhBetUqq&#10;b7X/MxvEfN8aKmo9Fd1syZnOi5mXTAXJ4A3FnrkoGY258WjMiCK47Bz4P4zFpko3ZsagITOaLQaN&#10;tNzNhL2jMJk3XTphyKLNy8ZIYy78GOcvnqL9kAmwRvhXLcbPtNCXD+9FuKcrVVuZVxmM5WR3lU4p&#10;kAWo1mj/2f4KsPKnTe002j9LilICM9D5B8A2Be5hHCyALcm0gskhtIxU4TSqcEYwuvKjqJwZhLcG&#10;r5UuSZie11fgRXMVXnV34L8I8JsXQ3jZTwW2ttsGqgjjgCw0La6K0GkrUC3rE2hmQKvcVudKI9Sm&#10;UiR/J5XW4gaBqcqVmrtVzoPKxZoC7ARY+xyNqXUv38fUuiL0en9lpmmArlMJHxVUbjrV4mBfeJ46&#10;goDTx1Dj64nuxGj0UvB6eS5G6GiGaZP7CHInz1MPj30aqKI76Y6Oh5VNc8JabaRBr874BDQHBKPF&#10;JxC9IRQ6xr0Nrl5o8w+G1Z+OKigGr2Sh466dZhz3DC9rc/CiowZDVgJMBX7e14F/drbyhBBgxiWq&#10;gWX27yXAHZJ/AtxG69wax5tHTaPIf51K+t8FmMoigE3hasEbxV4oATVhobj83S6zYEEAb6d13kYV&#10;XssbbQ3V95MZtM1UjmUEeDHj37kEdBHj3oVU2U9mz8aCceMwj2orCz1PBe34ugVs0957FxP/wUaI&#10;Z3/wAVYS6q9poa/u/AIex/abtcDpo4NYeU9u2eaBjQLbAK72I6gGYlur0VEwS5HDGK+G+6BetpdK&#10;XE+IG2mZZaMbGdsZBY4LM3FwrWJgxr+VowBXslVReav5fpWCWJ1DhBffJxCtAjiD9jef8VNpFhUj&#10;G22l6WgqSLSBqs4hme4nnR1fVjxj1gRjtVvz2PKTqNoCP403YBYBzkZ/bSYGG7IR6eWA5bMmYfa4&#10;9/AxLfT2FYuwd+s6XDu0F5EeLqjkDarEB61GUgqltszU0fzMZhYzUI3/tM+jAKeN2WcqrCyhAFZa&#10;IK9rJxWnW4vYtYGYAE6J5u9DqDqBsKb6UYED0Z1PdamkmLTV4ffONqOiUuAXLVUM6Sz4L1ro3wnw&#10;i94evCDAmuIZ1OARAdP8sTKZtAjfgErglJ1lYKbqSpnVFPsKYhWsU6UOFazrKspGb7G2OWEr5nku&#10;yYI2/+7Mz7Rt1l2YY0DW3LH2/+1Rlhq/o4ovNibEYIivrY0MROTNC2jw88QA+eik0PXyHPUwphUb&#10;Gvgdyc3DUF4uenlue2mVZZlbqbRdjG2fZ/FzE2qpsJxsa1gE3vC5gdhEtPnQnQSGYyiS7+nLe8kr&#10;lB1cN/4We/WcUZMXVbRWrTwRlnqjvi/6eLK62giwagIlo50KrLxPK3sUFdXqUMkcWWjC2xrPGM08&#10;HrPI/x3iPwEW+Go2gNtopdVs6msDuNjXBwe3bsQ6KqhWF2n54LbFc8ya389mT8OqKROwcNwHJo95&#10;MePY+UqbJMCyyWsXLjDTQ/PZllNhFxLmpVO0J9I4THnnHbMjw6R/vIOZVOMVBPyrJfNxYcdmk4kV&#10;eukkEm+fpwrb5oILn95BkdsDFLsrhdKZcbALIRa4BJZWWvFwVYAXaoJ8qMS+hJiNVrouyo9Ng1ZB&#10;qIsJNrbZpryBqCK8FaGKfV1R6vcUZYyty32dUennwhibMPsKZnfG1YxD+fct8YwTqcBjAPdW5cJS&#10;nomm/ETUpkWihp1DfSLVnTBoN8jWbHayeQKXsWZRGm9CAlPCOMsAnMPYjo/rs0wFy5VzCfB4OhGe&#10;161L5+LH9R/jxqF9CH/2BLWE1UJ7qJVHfyxmUNPoqhofG4BHVfgPRaZtbh2F2ACcrJuUdpr20Eol&#10;0rK6noJ0ApBMoKOpwlQU2mdLii+BCKCFjqYyZmGkrRb/7KITNACX4nkLFbmn06bAz4cw0t1lAO5X&#10;rjPVVwNP/QRx7HNpwf6IlgeO1oM2sa9SGRkHKxFDVttUnNTAl7KvilQZki6FEPeVCGS6h3x2MrT8&#10;Sq20sHWosQPqzFbNqiw0hIYi4fZNxN28jm5a55F8/k06O6Bslb5RhhY7S/7PTsXJFKkexrkvixjT&#10;E+CBbBWs43mia60PCYOFFvoFYR3OyjYbmDVFRBgVtkQT/AjGwaFRGI5KwGBYDLp9QmENjMHvAjj+&#10;2gVz4zznTfG8tRKD1gZbEkcvFbi7lV8uhzcGJT0rFVYBrBFoAzBhNDGw4KUCJBBATSUR0r8CLAUe&#10;i39tSRuqwKHnxsC1PVbr4Htkubnih08/IbDTsHmu1vyqhOwsEw9rBHrFZAH8IRZPoLLSLivTSvAK&#10;4nWLFhpF1kIGAayd+RfzeZXWmcq4dyoBnvrOu5j1wftYMWUSdiyai7PbN8KVyhN07jhiaKNT7pxD&#10;pgNj4Sd2KHB9gKJnDij1cESZF0Hzpb31F7xeBM0TVYHe7AB9aKd5pApXUzlrIrzZG/uZEefqyADT&#10;qqjMmkIqY+xc7P8U+R6PkOV8DzlP7qJQmV4ej/n+TqiUVSfAjREBtOIhaCWcWgDfnZfKzpQKWs0Y&#10;ijd4Y14CKhNDUU6bXcWYuz6eKp/Cc5kZR/CSqEKpbFReAVxKaHh9e2hNuxkH9zEODnG7g2Uzx2EO&#10;LfQKntctywjwZ6tw7eBehLk70X7TrjPGE7QqFzMGsQGZANtWJNmU2AxajUFMtTEqTJAtBLiTAMtC&#10;W6g0yiHoKeBnKeRn4k3eyc9rTRHAtM+COD0YPfnRjEfTCXANFZgKS4UUwC9a6/Gy24p/Un1fjwxi&#10;uLvTANxdpXxpWmYC3KN1unmMS1VTqrQYQ+W01qOWWQpsirEX6UiY+Xhsp4Ye/a6U9pnq20uQ+6im&#10;at38rGZxAlVYo+dWwqtpMJXXyXd3R/jFS8h7+AANXp5oDw/Ga7IyXEIl599pNdIgO4ph/n8Vs9MU&#10;2gDP5wDBN4yQBc0Da+pIixQs0XHoS0zFSGY2Bgl6L13LSAadQEwc2kMjqbj+Zv63k/ZZdronIpEO&#10;uZcAXz+PUi9H/uN0Y1OGOhrYu7XiZU8HT2ALLVkyaunlLQTYkkGA2bOoQHdbImEktP8OYA1EjWVi&#10;NbLnUX601Nm2IknKa1PhP4G2tXb+vSbFExzu45uPlxq11S6D2nVfCRyrp1JhZ0wjmASYirpEC/XH&#10;Md4dN5H2WYv2p1BN5piqG7LRy6ZoamkqllCBlVapHRnMrgxscxkjKw/6q0ULcPrzDXA+8CP8zx5F&#10;xJVTiL91BmkPLiH78Q3kOd9Fvss9FFKJBVk5FbOSHV4FrW4FFbiSEFcS6Cp/qnEIH4cqkcML1VTj&#10;CrayEG82L5QFeZp9hHPcHJD04CaiabWir51Fwq2LyHx4EwWEuYS/q/B0IsDPCLA/z1kIOhgndmn1&#10;DtVgoJwXt4Y3Hd1SbXoU8mndC7WBONVanUQtLXszobBk0q7mUuH4N12FUmJ2viUEpozHClo6xsE+&#10;jPMXT1VNsA+xfMYkA/D3n67Epf17EEuX0ZxL25hjW/v6PwPYQMyb2bY22GabzbwvWzvVVkXdrMm8&#10;SXlj2gBWGqHWxhJiA3A0WyhbkImDrQI4L9Z0OCPN1fidCmwsdF05XgngLt6Tzwfx5uUwRnq7TQxs&#10;JeAaRW4jYMoIE6CDJYyFqbSy1H3FhFuqyyaAVfpGgKuChnKU1QS4LLepi0WrrDpVyoXWQoY+vq6b&#10;StqTT2XMowOSlc5IQcYjB0Ibjp7IKKRcu4Fqby9006Vq94a+Ei16sGV99fOzDfL9e1U2JysLg6PK&#10;qzhXq44GeY5lm4c0XZSagebgMDQGBqODqjuUQibTstBN29zg7osWd4YZvsHoCopAf1yaLRc66fZF&#10;FLk/xEBhMl40VWKEACsPWgC/IcDac7U5g7YskxeEAHcQYIvynwmwppDGADYQ0/eb3oXWuFlNICsf&#10;mkcBrPI5gngsDhbAY4+1dFD7n2oH8sCrF/HFkrnYoOWDi+ZhO1VSq49WE8ZVhG6p0iQJ8MIJEzH3&#10;fcL6EQGeQLs8kb+bPB1z3vvAAL582iQCPMXExwZgKvAU2ufptNLzPxqHjydPxVeLF+MU7brjz9/D&#10;7/RhhF4+hRhVpbS/QLCuIcvxFrKd7JBLkAvdtALpMUq8nWh/XVFGiMv8PFChRmU200Ca12VcXB7k&#10;hRKqchHVtICv1UbgKgYfe/sygs7+hsDT7CzOn0LctXNIs7+C3Md2KHTW4gkHVPu6oIlQtsVrgIeK&#10;lJXAG489eBkvci1jOdro0pgAxBP6VNeHyKNqlxHkyih/o8StqbZ4uIMQWxgHtxckoL2YHW9ZEjoI&#10;cCcBdrY7bxZByJmsnDmFAM/B7nXLzbYvaWH+jJ9zCC4t9F/gfbuNAayRaamvbe2vDWBVUOygFewU&#10;wFRgXVuzPSbVrLeQdpWC0J3GODE5jDFiMC0nlTiNAOfGEbwsPG8UwIyBG6pMKuXrFgLMmPjN8wG8&#10;1lRSfy+BtqCrVgsZGJvm0vYyrtTcrKpkaNVRP5tiYpN7/BbAUmANRMlWm21QCJhWLXWVFjEWJux6&#10;j6JCDKhRNTXwZGVI0EcI+/j3AwR6KCUJfXEUm+s3kfPQwWw6puxEFavTHLDynzv5XsrHHuT7DhXw&#10;cXom+qmugrgvg6FMdg4GNf/L//E8jx1zbDwy7z6ENYxhRGwSeuOSMJxCNY/ndSS0LR4BZg74ZVI6&#10;BpKz6JAJcAIB1pK4wfx4vGquxPOOJrxgT/eqx8IYpJXxQwEvEi+Ghv0JsKaTzDagSQSQyvwHxLLE&#10;ApgqalNbKnFM7B/qa1siKMDZ+NyfltoGsQA2vXRCPFyPH8XnC2aZihtfLtWug9qoeypWz5hO9Z1k&#10;Yt+F4yeZNvs9jTLLSk/C4snTGO9Ox+z3+dw4xsAzpL600LTRiounKgb+xz+MAs/78EOspIJ/tXAR&#10;jm/8DA9+3A3v4wdNHKzR6HjGwqkEK+PhVWQxHs52uk01phI/e4BCD60JdkKx11MC7YIyT8azXmxU&#10;2BJ/N5QS7BJ/dxRRyQRXlvtjpPFvI+h2fH47CN9j/D9njiPx6gVk2N9AvpM9ylwfmVbKVs1Yu5Hq&#10;3R4Xhi7e5L1ZjKcYAw/SQg/XqlBbHooZSwdRxcNvXUKKoz1yPZwIMZWfsbcgbkiOYCzIc56TgBba&#10;7ZZ8tqIktJYSrupM2F04ZitqwHO5ijHw5iVz8C0BvnLwJ6SHBaCNN71VCQS0fH9VYLU/9k1iPNii&#10;9cEGXtpBqqx26rcKYD4WyAZgDWQR4B5a0l4NFOUQYMX2yVSxNH3PECp0GHpzCAbt64tGWehWDBLk&#10;4bpKA/ALayvt8wBeUYGfD/TiVW8nw4FqtEtR+Tl7qGRSfWV+SYkFsQDWwnlVfdSIsXZmGMuVVhws&#10;G60pJBV4N4NeZq1vMfoJ3FBhsbknMxweIfn+fTPwJHU3Vpj/I/HmTcReuYbngpJw6jsb0LXskLGu&#10;VQv/Ge+qZE6flJeWuSuJroi2WaPNXRkKJbIwRBXujItHuv191Hv64016Hl5k0IKnZ2FANpoOpieW&#10;3ykmGUPxKRiOS0FfQjo7OAF85zItoh0BjsXLplKMtDcR3k687rXgv6jAvWWjAFOB20YBNrsMEuA2&#10;AUx4m+PGALbBahSXYDZpTpjNBrCazT6/rbxqYyBrpLKVin1//15smTcDm+fNMvCq6qRGoLVMUMka&#10;sseLpbjjJmHOB6ouqThYpXOmYyFt9Mz33je1sJZKfSfz+alTTf0rG7zaK+kDA/DqqVPwNWPmo5+t&#10;xd3vv4bnsV8RdOE3hF87hdhb55F4h3DYXyTEl5H5mD2t013kudgjz9UeBc8eEmZHFLs9QZGahzMK&#10;PZ2ptGzejHEJdw5jyQy3R0hyvIvAK2fgvP9HPPphFzwO/ozoi2eRe/82KlweoY6vbyD0tewAKvg3&#10;1T6uaAz1Q3tsmFHgLt3oOarywJ6/kgpQnY+6lEiE2V2Gx8nDiLipLWDuItf9CUoCaeGNnQ5BYyrD&#10;lyx2pIS4OTcBjfmJhDjF7BV88sD3mPIeO7IJH1GBJ5lU1W/XLcPlX39AcoAPWqk0ugG7eLNql4a/&#10;QiyAjfq+BbAUWJlXlj8Atj2WClsTUo0iqyZULy10l+aDFdsnR6I3PRydBuAIM7jVV5RjEiI0Cq1R&#10;5uHaarxpaTAx78uRfrx+ZZsLfkGAe8zyvSJCQwUjSCo6oSJwWnCgrCutPNLie1O6lTBLiVXUblC5&#10;0YV5xlqbgSwlglSXmB0CBxUb87P30dJmP3JE0o2baAoJMYsX9L7D/F91AYEmy6o1NBRvCmjB+b9t&#10;AKehX+mRRcUMYfLQqk5l9HN18vt361wk8byYc8Of+Vn7YhORdZvicO8RBmOSMBBPl8TXdNE+92bS&#10;slOFB9NzqPpZ6IziOQuK4t+kUYEH8Le0h9eR72pnqv+NNBQTYPZ03e0EWNNILfxyRehgb2nUlx5/&#10;DGCzz9G/AVigGgUmmDaA+Rrzsxpfo5Fnvkbxrq3Z4mE1a1Ii6sJCcGnXV9g0V/v8Tsc2Aqy6zwJ4&#10;BWNgZVxpimjxhCmY/+EEzFWFyQ8+MgNZS6ZMM+BqjncpoV2qpA4pMB9rEf+kd97lcZypzjGfAH+i&#10;GHjhAhxatxq3du+A2+GfGQcfQeiVE4i6cYZx6jkk3D6H5LsXkPrgKuOeG8h+YodsxcWu91Hg8pDN&#10;gR2gA6F+hBy23GePkc2WweeSne4h5v4NBNCWq+LHwz3f4MF3X8P9132IZ5hQ9Fg9rjOaaL0bQ9xR&#10;H+TKWOopanzcUB/sjaaIQJ6vUJPwoAUnFlppDQANVEhJtAG1H7zOHIMv1TzmtgrM2yPHgxBTicuj&#10;A8wIdV1aJBoyolGfHYPGvHi0FKeYzc6+3b7BLCecp0QOKvD6RbPwzdoluHroB8SwE2rKy7QVc6Nt&#10;VGL+/2eAqb7/U4BHLbRGopMTTRKHLLRNgRN4Q0dRgcMJXyisAni0YuNwXTXvv3YMNdWZahuvm6XA&#10;DO2GCfBrG8Aj3Rb01VWhp6TY2F2tp1UbZBOsmj4yOc8mFubzBF2DXE20v/oORpmplt2q1VzA/1lG&#10;28v7vFlZgVGR6KYqWsIj8DI9Da8YUvTmUEUJ5UhhIdoiIlHj5YlhAtpPFe1KT7c5D6rqIH/fV6Dq&#10;H1l0MHzvbG0CnkkLTUXNpBpnZZsKH1L3rogY5N96gLyrdzEQHI3e8Bh0RrPDpur2Z7AjSCPAVN3B&#10;ZHbeiTzvIdGw+rFjD0+gQ+7H33RjZjldZw8YjOH6QsbAdQS4lSrcQQVug4Unuyou3AYv259bqtgA&#10;VtMA1h+7MSRQUWWX/7DQY/COAayVRgLY1v6YTmKzMrYu9fPGsc83mKqTmgfevnCuKd6+ZiYBnkKA&#10;J4zDogkTsITx7px3CS5jWVWaFLjLp8/AAqVMKklj5kxjnedPZHxMUKfRVqsCxYz3CLziZgPwJHy5&#10;YB5+JcA3dn2Bp4TM+/QhBF2yqXDEtdOI5lEplgl3LiDJ/hJSHa4jw/E2sh3tkPOIR7YsxzvIpMpm&#10;PLmPdLa0J/eMIqqAuf/V03A9th9uB/fhyd7vcPcb/p99exB76Rzy7tuhwvWxUVwlcdT6PeNN4WJ+&#10;1hRVNePomhBv1IZrWirQWOOWdJ6nQt785eydSzIRe+8mncNBRFxmZ3P/FtLYqeRRyYvCvFHCOLk8&#10;IRgVjDMr0iNQk8UOlQqcHu2DDauWGIDnTOC5mj0Zny6cia8+WYQze79EBOPqJk2d0HKa2lFvgTvW&#10;/o8BrJFo/i6ZwOamEuBsHqlmGdo280+AO9nZdGs1EhVwsEYAWzDS3EC7O2ah2/BiqM8A/GKwnwB3&#10;YKixlueBllcAjzXFv4RY0Jppo1EbbUagaWm1yVgXO6RBvta2T28crHSNFe4eSLC7gYbwAPRmEK7U&#10;RAxlp2GQbmGQHKiAnf6P9uzq5ncdUtydru/JGJXfW0XoBPAAw4++/AJYMtlRMc4dzi3ASDbZyi7C&#10;cA7jasa7Kp8zTHus0eWM8zfR7RGMPiqrVXnO4XHojGRnHZmI3ogEWAKj0O7LMCOAv/MPR29ABAZi&#10;qMACOPneZaQ4XOQHCMJzAdyuyvctjC/a8F9dLWhij5Tt72U26pYKt1KBzX6/BLg9UcASYm1mNgZv&#10;Yjx/Zk+vrCwG5TpqYMsGNkHVRs8JMbQUBJh/387nxmDuYg+d6+6KXz5bjS3zZ5hNyrYunIVNfLxm&#10;5hSsmibb/KEt93nCRMyj8moaaRaBVNmcFTNmUompsFRbPdag1iJa6vmTp2DGh+MwmQBPI/Sz3mcM&#10;zZh4DTuEHQvnYf+6j3Hzm+14SvvoefJX+J0/huDLJ8weSZFXTyDyChXuxmnGxWcRf1dbqlxDyr3r&#10;SLO/hlQeUx/cYLuN5Id2SCRE8YQq+u41BF4/B89zx/ieR+B/isdD+/Hw2514tHsnQvhzyo1LyLl/&#10;E4VP79GGP0SJywM2BxS7OqLQjY2WuNDzCYr9XFAa5GFWNdXE0xpn8nwV02KVZSLT3RHPDu9H8NmT&#10;iLG7alQ/i/F5XqA7CsJ9UBDth8I4fxQmBqCUMWZNfhw8HW9i/rSJmPzeO5gzcRyWMzT5lOf4q9UC&#10;+CtEezxm3Jw5Wtz9r/AKaFsbA7iZAI+tSFJyg0abLYzz1KzJ/JwayBLQSuDPSSNQSkHMQLeBhNCm&#10;hRKEUEIcRZuabKppDBmAO/Cc1lnx6iuCrEGsF8O9ePP6uYmBX1CBhxpqbTEr/2aQcevgqAILokE1&#10;xqIaxNIa3T7+foDq+KK8jJAXGdhld7VwvsrDE1l2dmiggAzyPh/SaDldglZHdZhRfYKp/0E7braL&#10;YbOys1FBC5V61UL8blrlHgLbl1/I/03bzti2W9NCWXkYpJIOpeXhuQDOziP8/BzZBegMZfjoFYye&#10;YHbMBLgjhGywdbH1ENh2gt3qFoDWpwypXANg9eF58ub5Co3HG0sv/pbioL1+zlH+/fCijv+gYxTg&#10;njZ67BbakALUU3Gb06i86YkEmEdVpDQAs5mNzN4COMEGsHZXextgM8UkgAl8O1VbO7W3sykhpIN/&#10;p9ZFa5P17KkBeOto4fZtGo1eMBOrp00iwJOMAivnWauPFo7Xon0B/OEowFJgldIZh2XTppu4WANb&#10;8ydNxUwt5Gf8O/nvVOF3P8QiAUxLrmmqX9asxI2vP2eM+h08ju9HAKELvvgbwghx+OXjCL90jAr3&#10;G9VY1vocYm5dIsyXkHj7MuPkK0i8exXxd64ijgBF376CsBsXEcCY1/vSSdrnMwhRlYur5xF+4Qx8&#10;jhzCo2+/wZMfvoXfsQMIO3sU0ZdPUuXPIsnuIlL5Psl3riHp7nWkEO40qnuW9iP2IpT+WoHkTVUN&#10;Qh1tcQPj26SnD+HE2Nr3xBFEXL+IBAc7pFCF072fICvIDVnhnsiJ9kJOjBdyEwKQnxKM3w7sxoR3&#10;/oMKLIDH2wBeMA1frVmMi79+i1h2ANrMzuyP9Ae0bwNsq5UlgDWIZQAmvGMAm/LDBmLFvwKYMR0B&#10;ViaS8gl6NArNDqI7kwBLdRn/dqeH0FZGEhjbVNBwdRUFRADXQZlWWtD/igC/HAV4pL8Hz3utGGio&#10;gxbqDzCe1Uiv1tZK3dr1v9iBaPcEDUhp5FmL7FVVUtUxzGCUjpovFsyM81/mZ+M17ftglpYIptDu&#10;ysYyTk1PZueSQjVmOJGs92Unw+9v4b2rzcY64xLNYFNfBqHX1BDVV62Lz1kIdg9jadngtvB4U8tq&#10;OIfgJmVggEAPp+eiN5FhBdtgUia6ohi/RzMOjmUoQUit3uHo9AlHt08ELF4MM5TEQaDbvMPwpr2b&#10;MbDjDSTeO0vovDBSrQyYavZsNgX+Z3cb+hgDtygXmnanVXWMVElB+9yMKrABWBZadppfSBt+t6lC&#10;B4E1IBtwNYBlg1i7FlqStGBBx1hYkgkwf25n62QHke3hgl83fkqAbXnQWxn/biDMq6XA01Xryrbq&#10;SMsEBbBg1byvAJaFnj9+orHTK2fOwlza6wUTJjPOowLz8VSCPvE//oHpVGIDMOPjz+fMwk+rluHi&#10;F5vg+PN3JiNL00khhDhcA1psoVRktfCLhPmKrPVZRN84j5ibFxCr+Vy2yOvnEXr1LAIvn4bvhePw&#10;Of8bAq+dQRQhj711mcBfRcKtK4ii1fU/fgTOe7+nGn+Nu19vw52vtuI+Y3DHvbvhcXgf/E4eQgDB&#10;Dr2iQndXEPvwJuKf2CPZ/RFSfZ4gLeApskM9kB3iAV+q/P2fdsP9yAG6hrOIYgegTcaT3BmD+z1B&#10;aogb0iLckRblgUwqcYj3Y3y2aiE++vt/YIrWSY8fhxXTJ2P9gun4eu1iXCDcUYzhm2kdDcCKf6kk&#10;ZkqJN6dpAng0kcOMRGsemOCq+mQboVUsaAM4iWFRshmBtiQm8n6hUvFeUp3kXlp0lZjtSYseHYWm&#10;hU6PprVNpsWmYlVV0CK240V7o6k19ZIK/Mqqmm1dePNyCM8H+/BqsBf9zY1mEKufsekQ487hIqpx&#10;Ti7vswR0sGmE9xUVd0RF7PhdSkOCUBDoZ6aTBLAK4KkUj7K4hrXXUjY7orgoQsn7OIywMAbuZ6yq&#10;OdouxqYJ126h0t3LjDx3xcaiO0YJGOx00tL5PQgrbfQwbXo/z5fgVSfWzee7GEq0xyaagbGB9Gzk&#10;OLsxzk7AQA5tOWHX8TkV+XlKLp6nMsSI5udnTNwdGIOhUGVgJdA+R6LDOwQdTzUnHITf2whwurM9&#10;1eMcWtlLP6/MxlBzJV50NuNlTzt+J8AaxJLyWtK1OXOcAc7sss6joG0XvPGRb8XDAtoGsa3JPhN0&#10;Xrz2BFoPga8i33of1UVSh6D3YtMSswJfTxzdsglb5mm/3+nYojnghXPwyaxpZr8jrTxaMlnLByeM&#10;Vp7UnPB4WuXJWDp1BmGeYKBVLWhlZEmF506YhOm00FPf+wDj/5//aQBeTEVeM3Uqts2ehR+WL8aZ&#10;z9fDgTGqGwHyOXUQQeeOIuzCMTYbwDqGE8ywi1RlghVJiNXCr54xLfjyKfieP84Y+gi8Tx1G4AXa&#10;75tURFrpZHsq6f3bSOVREEdTjUPOHsczxsWKia9/vpFtEy5v3YDL2zfh7vc74XJ0PzzPHIX/pVMI&#10;uXURIbTt4U53EO7M9tQOUW73EPb4Np6eOQKH/Xvgwvfy5XuG3byE6IfaSM0eMR4PEevnhLhgZ8SH&#10;uyIxyhMXTv6CyR+9Q4DfIcAfmhTTlTMmEeCp+GrtIlw4+C3CaefrtAJNdZOpTCrqpqQOK+3gnwBT&#10;jZUvPZrQ0UH11RSOViB1UPnMuvEUQcvrHxdjxj402GlJi+cNS6uZy5s6I57qFI0+xsDd6YyDMzXa&#10;nkK1pGpWleL3rla8tDSbOlMvGhvxsoMWuteC3wnwS61IGhnAoKUN3SpfQ6UdIMCqdjFSQotMazzM&#10;zzxEaNt5/xV5e9DR3EOG4yPUhoUYwPr4vbQWV3O7vfyuAwwXVGGjJYKqF02XSHitkdEYInS/0xI3&#10;h4Yj9fY9WCNi0M/v2Ml7usssPKCdZmfRqdFvAqw53m7GxJ3swHp4XgbycszU03BuHjoIfJmHN7ri&#10;kjFMay0rrc/dncXfZ+fjdRY7o4Q0NPoGo90vAoOhjMPDEjHM1htA3mi3Oz2CjAL/3tFDBXa+h6ib&#10;p9HCi/uiil+6qcoGcK8NYJU0UaFqCz1/F+PgToEnBebjNinnGMCKhUchVpz7J8QCWGqtRRC8oEoC&#10;EcAq9E14O1L5vFH1OFjZURQH+uC37VvMCLTSJlWRcuPC2UaBl0+dRIBVvE5rgGmnlYlFtbXtfzTV&#10;KPDcj/h7wqvdGEyONOGdQ1UWwLLQAljTTFrJtG7aFGyXAi9fgpNUfYHz9NBeAnwIgQQ4mACHvgWw&#10;HgerXTqOUNprjVaHXDrB507An4rtTeX2Nn/7m1HpeLvLjJVvIPORHXIZm+Y8vkuIbyCBahxLuxt2&#10;4RS8jx2E0949uP/dN7j59XZc2kaQv/gc93/eA2f+zo0dghdVX2Vpfe0vI/DhNYQ9IcAu9ghzuAlP&#10;dihPj/7Cz/0zvE4dRci184hiXB755C4inz1EhLcDoghxdJAzfJ/ZYePaJXjvP/9XfPiPdzCRHdpc&#10;dogrZk7ChkUzsPPTpQR4D/x5T1TpmhfkUoFt8HbSPnYSYCsBttIqdmreM4PgSoV506rssKZK2mmV&#10;25MJL2/mDhV94H2giivN0WEmt9tKYAcJcJ9yijMSeKNHozctggBHmIyzLip/X7GmyspMIsdra6sB&#10;+HljA9W4lQArG6ufAA/i1fAQhq0d6K2swIuycjwvLMFwfjFj2gw0ErYyd4YPjo7IeeKEch8vWGIi&#10;8ZwdzyvBRIC1gF4rhIYVN+dl0wYzzlXjdxmhaqoNEkYlWei1mut9nkGRS1PZV4Kr78n4VzkMqiA5&#10;kGlbYdTJjqtHudB0IQM8PwPsBFVpcojnsikkHOWunnhJ6/ymkB0Noe2SuqdlYohAP+fzPTF838BI&#10;9AXHYjg8iUeyQWAtnqMW2pMA+0bgjQBOd7mH8GsnUR/6DCMVuQbgl51Npka0AO6pKkHTKMCCt1P2&#10;l0cV6m5LVhwrFZZ9fhtg/TwKML+cjrqYaqpEYKClHbcBTBXWSqdRgCvCAnFu95f4nBZa5XO2EF5t&#10;arZ65mSspNWTAiv+VX6zQJV1tk0hTTUDV1LdVbNmmikkAazXCOBpH3xoAJ74H+9gBm9cKbgA3jpr&#10;BvYsWYzjn64164Kf/PoTvE8chD+VLfDsEVppgqwjm4AOvkSQGReHEOIQPhbAgVReP77e++RBc5Qi&#10;xxHeZA10PbhFgO/wJrqHXOf7yCDMaQ9vI8n+Ou33Rb6WlvrMb3h27Fc4HvgJ937Yhbs/fIO7tNP2&#10;B/bA4cg+POVn8L55DoEPriHi6V3EeTgg0eORUdkgu0vw5O+NYjMODrx0GuEqoOd8FxEEOMzzPoK9&#10;HBDi44BLZ/Zh2oR3CfD/hvf//ncbwAxJtJxQFnrnuqU4t/97eDreRwWvhXYn6OCN28GbUuAK2g4V&#10;+U/RIgXlOqeijTe7Rp6VpNFOq2lrNrtsu7kZOhGc5qhQNEYR4JQoWt0MqjDjPdrl7vQY9DL2HQO4&#10;k5ZcW5hoUb0yAVUZdbDOBrAU2KT4CuDnw1TgEQNwE+FojosnpL7If/oUOQ6PUPzYGXXuPuiKiCK0&#10;mXhZkIMR/s8RhgXD2YSFAA/QBsv6Dufm8jOpEiRVWAsQ9HuCLNil4gN0HLkurmiJjDFzvsM8F12a&#10;AmKHJXAFssAdKaAAsvXSmfQwdu6l+vZkpPJ78v/w+SH9H8LaG5mA4f83YX8ZVleabf3D/f35n3Pa&#10;qru0qyqpuLu7u7u7ESdAgoYQ3F1DCBYgBIK7OzEgIa4Q3C0kqe7xjnlvqFN9nvNcb3LNay32Xmtt&#10;W797jHlrKq+fR6fBnLiZIe28jelU6zQWHBnMk1Ny0Z7IAoDWueVOKhqpvg23ErlNYE4cg3rmx19q&#10;m/GHQgKcZGOE51E30NUHcHc/wI3/DnAt4a2h4ir7nEUwVe5KgNX2f4RUcIlt7ot+gFWtHRVcABZw&#10;fx8C8GuqucNZLexcQOs8eypjGjbPma5qoaUjhyyZIiosAAuw0mwkAEullUaBR2PFjBncn6JgXjyZ&#10;VnrsOEzkzTpx2EhMGDQck4eMUGOEVxHyrdOn4ND8udBdswKWe7bB+8wxBF86p/LgyMs6iCYcAnEM&#10;FTaG0MZZGSHOwlBVcMVcFZgNEUVrLeBKRDNPloqudIKVTduraqiplEXMYe/ecEexvxv3XVWzUw6t&#10;bjpBTrI3R4w1AaVdDqHi3jA4D9+Lp+F96TSu8z3IvNIJvo5IC/JAZpgPcm9fRz7z4KxQL8R72+Em&#10;31MgbbuMRQ1nDn7bxRLRfg6IDnRBZKATbgW7IuS6A3ZuXYmhA3/CMMI7cshQTJAOL+PHYNXMyRqA&#10;V9OJnD0CP09XVORlqRUKBN4PVNxa3uwyOKFa7HEm89sMgkuVlV5Pqt8zb2JJkWTUkcywKFvJe6Vy&#10;siopnrb0Dl7H3+bf8bSUuWpIYUMRLabkwHmxGgtdSEtaJB09aC1lKtnat0qBZaqanlev0FtdpXoI&#10;fu5uQ09PBz52t6OJqnyXVvdxZCRe3L6FmqQ4dPI9dcs42/gUNYNFZyEBKWHuqZQ/n/vSHssChNb3&#10;Q2IyVbZAwdtcwuPuUmm538KCpK1Quj0Wqumd7gUHq4q4TqqxTHEjaxQ18HtoZQHQzPy2iUrd+fA+&#10;uqRSTJqt1DrAfD3m+q8kbWSa0U67Lspdn5iG1qQsVVklPaykg0ZzBr/bmCTU3WGBFsvUQiIuXe23&#10;cNtCkFuZCzfH8DPFpaKVgP8qzUh3mUul2ZtqRiQpgJkD176hVRGAZbSHAJzJHDiTpe6/AyygVhHg&#10;9/8TXol+gFkK98MrIQqsAJaV6ghtvwpLCMCizoFXjLFnyTxV+7yRKiwLmK2eOgHLqcALxo5U43xl&#10;sP7SaZLzjlI1z6K0mmakMVTg6QpcUWA1kIGKrQAeOhLjB43AhCHDMXPECNUTaxMB3j9vNrRXLYXZ&#10;jo1w1zqEQFrScFphDcC0z1cMEH/VEPGWJoi3MUGCjTEtMvNgbuO4vX3lEsIFeFrnWAIdT6DS7M2Q&#10;7SQqLCv9E2Dp/EGAJe4HeuIeo8SfIIutdndAhiiyoxUSbK8g1uYyom1NcIe/S7ybFVKvuSAv3A+F&#10;0TdQHBuM0oRQlHKbz8eSCHY431MIC5HAy3oItTJGhKslInxtERFgj9AAG4QHOcPe5iKmTR6DQT/9&#10;QoCHYrTUyA8bhrn9AM9hQbZ2MQy0teDNPPGh2GLe0GpJFSqJauek4lZTdT5kZGs6Zohl7gNYukxK&#10;xwSBV3WJJbwyw0RtKu8DAvyeAL+Nu42q5Fi0MP+Vxb4aCmk18xJ58wvAsQSYObBYaCpw27MKDcB1&#10;Veh48QwfCfCXD9X41FCHT50agHtkfqzmBjQ9eoRuKmPv/QfoeXAfvcwpu2j538RR+RPiFYwtpQWq&#10;guoD71uZiK6F6ioANhBwUeEWwtoiSsmttO3KfgfzZwG9gZ+7+949KjitNvNYWae3Lp3uIY3KK90c&#10;M0Rt81WzVOejMnRWlKsmrNbifLyMj0ZB0A01hrrjwT3NgH6eK/A2SaRkoyOHhQYhlv2W5Gw0S010&#10;DFWXIUrcmsjXIcSt8RloSchAD2HvzinBr9IT60GwB5JooR/QbnVXlqLzzWN01rwmwFUK4CYC/L6Q&#10;VoGWoI62uVZqjxXA/GEIqqiwACwh+/3xXtqIMwn579RXA7Ao8L/b536QZSur1yV4OOPgiiVqAe+t&#10;tNLbFswmwMxxJ8jskyOxguAuof3tn/9qvjQpMaQiS1RXmpNkOp0F46UZaQIttMwFzRt2MC00FXgS&#10;QZ41YhRW8Bobpk3C7tkzcGbZIlzewjz48B7VHhyqfxa3jM7TPlN9CWgsAUkgHIm0skkEK5mqmCyA&#10;EdZwI20EUzFDDc/hFqG/fUUX8bTZyVaXkU6bnOduw1zMUY1qunfDC3eDvFRXTBmqeM/fk7bPE6X+&#10;7iikKud52yPb0xaZHjbI4jk5AZ7ID/XD3ZgQlCVHoCL1FirSbuFhShiK7gQgkUobykIkmI4gkHY+&#10;zMEMt5gnh/kS3OtU5wA7hAc748SR7Rg88Ecq8BCMGDJMATxx+DB+P+OwcvpErJs9SfWFNr5wCmFh&#10;QaikjZTaZVlSRFS3SqwiFVjU9wNv2DqBWCqtGLJVHTeU+ory/g5iWtsPSYmoTojBu7govKeVbinO&#10;QQsBbiwUBU5EM+1zYwHzYALcKKN5pMNEZZmqgf5EgNtfigK/xK81H/CpngC3teCj1ER/ZLQ3Mweu&#10;5OtKuzPz1/sPqaIPaGfvqWYr6dbbLGpKgOuZc1elJ/M1qZy0xTKooI1bgbStmJaan7lBZg1hDtsm&#10;VpqwqZFCPK6b8EoPLKntbmJaIbXrTVT5lixRYAGfOW7ZQ3Q8fqzWPWrl8U8iIpDv6c7XzUH7Iypz&#10;xUPCXUawS9BCCNszeV4GP28mIZXukpl8LI05dxptdUIWaqLpDpIFYIKdkKlAbkvLRk8O33tWMVNc&#10;AvwwlABb6aP0mhMVmHnCm0forH2NLtpnBbA0I1EZpYmnjqVXjbTdMgRejRKn4B1z3v87NHmyVFr9&#10;FoS5Sjpw9AHcD+/vAW5gXvQgKgxnt6xXObCy0PNmYs2MKVg2ebwaIrhsymTVFizNSbKVJiUZcSTw&#10;zmCuKwDLZHcyT9biyZMwffQotYyITCk75pehmDJsNOaMYu43cQLWUtl3zpwGrUXzYLB+Jez2bYPP&#10;aWmWOYmwS2cQaXgeUSY6qhIrgbAm215GqsNVZDhbIN3JHHGWBgi5dArXzh+Fv/YJ3GDOGmJwBmGG&#10;ZxFJsGPNDJBqZ6bp8MHIdrZFmh3Ptb+KdOuryLS2QIaNpdrPsCHsfL7E24lgu+GBdOKQARKRgaiI&#10;C8Oj5Eg8Tr+NyswoVGREoiQhCAkBjrjB3y/IyhAhLFxuuVki0tcOt2440jo7IzLEBT5uZli6YDrV&#10;90eqrwA8FKMI8US6kPn8PlfOmKQAPrJ+Gcx0zyA19jbe0EZWU1WkH69Y5w+0iR+kH29fX17pWSWT&#10;1dVkSWcNaeMVZRZoCbOy2MyF0whvCp1VcgqtaiyqBGAqUgutc9tDsZdUoHyx0AJwAsFIpY2lOt5n&#10;PlpZjq7qVwT2PTpePUP3qxf4RAstAH9ubcbnj50K4M6WJjQT4Ma8QjTkU8VK79G63lOzPcooHwG1&#10;gS6hKZevSQVuKWSeSXVtJZzynAysbyW8UnPcSpvbQsfRQfsr8EoBJLmtVGDJsTIgQQHMrXy+Rn7O&#10;lixNP+XOUmmLlnblR2gpK1cdRp5H3UEtP38nlVet3PCIBcujcjUKSbX7ZgjA/B4Ic3M6/05nPk6A&#10;uzP4OoT29c0YVEUkoPFOOjqpxG1JfL2UDELO9CAlH5/rCXDZTQ/eYEYoYsnfyi+17VW5UuB+gGWg&#10;9JtsDXS1BFLgVdEPMLdvaaslfg+wsth9y5D2r+avRjD9PwDuj7oClppZSbA7c0IN5leD+mmhN1KJ&#10;VVPSZFrpqZMVvAKp1Ez3AyxdKKVb5cqZMwmuTLtDgCcRYIKtWY1hJMYS4KnDx2D+GJ7P81ZOHIst&#10;vN4R2mjd1UthuXMzPI4fwHXCGKJ3WgMxQZSa6HhLQ6RIhwunq8xvLWl7LRBreQk3dI7Di9C7ax1U&#10;bbIOR/bA+sA2OB3ZCS9ey+f4Qfgc3g/vfbvhtXsXPHbtgveeffDdexDXGNf3H0LAwSOaOHQUYSdP&#10;I+myIbIdNR06Ml3skOnphCw/D+SG+OK+qHFiBO10EHNdO/ia6yLAmurrYq4mc78T5Iqom+64Heam&#10;ID6vtYuKO4DqK/Z5CIYPHvJvAMuUOuvmTMLRTStgoXMGebS71QSgNq9IASz5r6p1JsTSsV7mudJU&#10;ZDEEbkYNb+ZaqqD0e1Z9n2kTFbwp/E2T6dqowFUxt/EuJpIAp9Nu5hA25nkFSWjI1QDcTIBbZeKC&#10;B4TryUN0fXiNjwLw6+foef0Sn6reU5EJMKH9QgvdTSvd1VhPC/2Y590jZHzPOVLRRiju3kVX2QNl&#10;fRtZuDSkp6GLlridBVObWGPmtgKv5KuyrGeVLCaQmIB6OkRR3yZJIZj+yTSwArHkuLJeUSsttMwi&#10;KZOvawAmdIWl6L5fxms9gCwl8/B2FN/PXfRKk1axpo1Xeoa1C8ilpeo7bBCAs6natMLt3MrghCYC&#10;2paa91slVn0Uv7dbidymqjxYLHWNLK3CPLgppQBf6tsJcJg7Um0NkOtuRetCq/GyHB19g/o/NUgb&#10;2z28FeCYt/Z3uujvhCHtt2KdBdj/vwCrkJrrf7fPkvfWSZe6vpDO5DI3cIStOXYtmKsAlqU4ty6Y&#10;Q1hFbWWZlUlqKysyCNCLqKSS68qghpkj+fysWWqyO2kvXjplCmaMGa0s9KRhGoDFSs8ZNZaWfByW&#10;jhuF9Tz/wOyZOLd8MUw3r4XTwd3wPXUEgdonEUpFDdc/o1T4zlXpjWWELMcrVFNzqrAZos31cE37&#10;CME9oGqxL65fgd2zpuDw4vkw27cTV7dvhvHqlTBbsRLmS5fDfPFSWCxdDZtVm2G3egvsubVdsQEO&#10;3JewX70Vjuu2wWvHPgQeO4XQczoIPKeNIG0dhOnr45axEd8HLbw0RwV5INjZFC4GdABX9RAhBUqA&#10;C+LDvRET4YXIUFd4u5hgxcIpGPLTDxhG+/x7BZ5EgOfyO5IB/evnTcWJbathRQUuImz1BKK2oIQW&#10;mjdrX7ORNHU00L7VZjM35k1Ym0VYBF4JwlubLkMHpd8zg/lhbTJ/XwJcQ4CraZ3fxtzCuzu30Eor&#10;28F7ramEN2VBCnPOBKpnPAFOJiC0inyu9SnVivdhj0xzLADTQgvAnwXgZgLcKW3BtNJNTWh98QJN&#10;BFW6KDZRDWvzizSjkUqLlQpLjXFdSqpSVWnKkRUBWwqK0ZJPgHieGmSflkF3INPcprAgkMorwkpQ&#10;5blWAi8LbzfxO2hkvixdL2uZOzdKBw5+1lZRYNp2acZ6EHYLjyKjmYuXo+dhhQZevq/O0gd8bRYm&#10;dApS0DVSedvz76E9j26D6tsQTx5iklXtcms8LX4ij4lh4Ud466Il+Byj4U4St3yPaSX40tCBP5SH&#10;eiLN1pCqYoYmGXP6gqUGvzhZJ0nsS0NZCd7m0AoLdARWmoz6FVhs9O+h7Q+BWXW17ANY9dz6bdt3&#10;LYaCV2YxoOrWyQwNBFdgbqLVKQzxx5GVS9XE7tIWLIuZLR43EgsI3LIpk7gdjSVU4aVUYNkuJoSz&#10;ZNV9qvCK6VOp0jLh+wQCPlnNCT2JAI8nuJOGjMQkbmdSqZdStZcQ7pXjxmAX1f7EYo2Ntt69Fe7H&#10;qMJnjxHiEwjVO6VU+DYhjifEabbGyHA0Qyq/s2iCc137GDxPHYbj0f3Q4fkbWdDsWTAPVlrH4XDy&#10;KJypyqGGeog20kfAsWPwO3YCUQYmCNe5BO+9h+Cxcx+uHz0Fn33H4LB+B5xWb4fX5r0IOHASgcfP&#10;IeDEOfgfPw3vo1rwOHwMzgcOwuX4IVxjru1MeO3OH4HvZW1EUoETgt2QGOGDmHA3hAXa4eK5fRg3&#10;YiAG//Qzhg74pQ/e4RjD70Ca1uayEFs0ZSzWzZtCgNfASucUimh1ZSGvWlrHGipPLaOON14dAa4X&#10;Jc4RW61R4Q8Csiiy5KAKYCow1aWGAIsCf0iWYEGfEIvXVN+3BLg5N41qRIDvZjNlSmPBzRuTSiwK&#10;3KYApo1+fh/tH14Q4Cq0EWBlod+/JcA1+NTciC9dBJj5b3dDPV3jCzRIpVFRCa2wTDhXijoCV5tH&#10;qymVb4RTpqyRdYaku2MDCxwZGdRZcp9qS6stSkyVbeGxzVTeFmWnaZ3lcT7fKWpOSyzNTS0s0Bpk&#10;gEZaJlU9i/krRY8AS/fINulVxdeX63bfpYO4x5z47n3Uq9djHl1KlS66iwae00hom8Q+iwVntKTw&#10;u4ujy72TQnAzFMANtM7S57k5PpM5MbmgCjfIQAdpUkrI6wM4xAvpdsZIsTFCYzHzBJl/qFpjXWRa&#10;2VrambfSZluQwR+LFphwStuvWOf/F7waNRZ1/j3EfUFwq6RA4I9Ym0+ABV6Cq5bbYEhvLFHgV+kJ&#10;uLhnG1YRBmlO2r5oNpZPGkNbPErNsiEdMZZSdZfQAsoww/4ZKGfKZHWEfg2BXCZtw7TQUsk1hTfr&#10;2IEyGmkMY6SqhV5GgFeM5fljRmIzlf4QrfqFlUtgtn0jnPq6NgrE0r0xXP8sbhtfQOwVPSQx30xW&#10;faKvEOCLCLp4Gtd5jP+FU/A+dwLG2zbhNFXXcOcOGO7aCtcLJxHnboNUL3vEOTHflVk0YsNQHB2K&#10;aObDsbTKheFByA0OQJSlBYLP6yLRQhYM90KikyMiLM1x29YazufP4OiiRdjNHP/YkgUw2LcVJod3&#10;wPbMIfhdvoBoDysk33RDQrgnbofYw9VBF8sXTCW4zH2pvkMHDsZwKvBowjteCjIWdrI20qIp47Bu&#10;vijwGlw9fwI5UTchU83IEMJa5oUCsKharXRgEIC5lVDKS3jrqMgqNxYLLTkwQZZcWJqVZI0rAfgd&#10;AX4TG4XXdyIIAJVW5uu6R5VhHiwQNxamMT+lfRWAHzIXff4ArWpgTRXa375E54tn6H3/hha6Gr3N&#10;DfgsNdEE+GNTg2bpFEImAHWUULmpfq0PmY+KbZWOGiXcCtziImhx3yXJwJls1UGjvUDgZbCwaufn&#10;FZX+rVKL0VIsKi7XKOUxBJUhzUYKXhYI1fFMI2WeZgLaLKpO1yIQy/BB2Yqtr2dB18S/Owv5enIc&#10;nUsHoW/lVnLojlzup/GacfweCGp7Kh9jjtscm0GY+b3wsZ50uodkFka0z41U5IZEyYFpoWXleZnE&#10;LdHiEn+cVHQqgF+hlwB/IsAf7stizrRCVEgBTjppqPmvqMLvCHE/sG/SEn4DWLb9FvqDzKHF+O99&#10;WmoCLKu11xBUGdFRK+CW8Mfvi/pSlnB3c+FjaqC6U8pkdjuXzMXaGcx9x4/CiqnMfcU+U3VXTZ9C&#10;tdX0kZZxwjOGDcWiCWOwltCvmqbpfin9pScPG6Hs8+QhozBt+Cg1jlhm5FhOdV4yegTWEfq9c2bi&#10;9LJFMN60Fnb7dsDzBPNTAhxEAG8S0giDcwpi6R+daGWCBOn7TKBDDM7ipv55RBjq4LaRLoE/B5cj&#10;h2C2bQvOL18C8/17cMvaFKGWBrjO4/Oig1CSdQclmTHIuS0rKETiYWES7ucnISs6GIn+BDz1Dipo&#10;MdVjKbdQUpCIa7TI0sX04KKF0N+9Dfp7tsD04HbV4eOG2UXEedspgO8EOyHI9wpOHFqHUYN/JMA/&#10;YfgvgzGMn3+4NCENHoYJQ0dg8siRmDNeFHgctiyZhdO7NuDymcNIDPLDB5lKlfliP8B1BFjg/X1o&#10;IBYrLSET14kCi5VmcF9VZKXy95YBLckJeJ8Ui7dU97qsZOaohJcQ1xPYhiLeqDLrCKO1REYjUQFf&#10;lKGlSgNw29sXaH/5DB+rBOAP6CW0nztaCXALPjEfbnr6VI27VSN87legu+wROh6WMR6is0yTm3ZK&#10;BROVWdSzhoosTUjNBKudYLVy25ybSwXn6xblETg6wRy+D6mJLqVCsxBQC3DTgXRQuVt4fAs/Z6t8&#10;1gTClJyp6ZCRW6hCYG1gblzPaJB8l9GsXofnZtI65xShK5+FAsHtpIXu5LY5lddTOXAu2pn/tiTw&#10;9Rkt8fxeGAKvRF1sKppprRsVwG34w8Mgd+QQYFmZ70NmItql8uD9C6qv5BsyJ1YhqooyWRoTYFFL&#10;2t5a6dTBbRWVuSpbUxPdnwtLSEWVwFqTm8njZKwkz+8LdS5t8gde64NM2SnwcivTd0oIwDJzYVt5&#10;CTICr2Hv0oVYQ2C3LJgJGdSwdPxIrOQNt2KKDPCfgLWzpqvKLalxnjt6JGZRVRaPH6MmgF9PFZYp&#10;eGbxRtVY6BG00KPUmOBZVGQBeBnhXjRyGFYzF9w+YxqOMe/WW7sClru2wPXoPvidPkKIjxLiEwri&#10;cEIcdVkXcVcNEWNmSFvN3NPwvLLXqsvllUuIu2IAGbAQQAvtuX8f3PfuhfehQ7Detg3OBDsr6BqK&#10;CGhxWgwKYiPwMDcZ5Xcz8ZDA5ibfRm78LZTfy0JFeR6ePC7A3QeZKC/PQaibLYx2bYen7nn4GF6A&#10;jdZ+OJ48CD9pt7YyRryvA+KCXBDuZwsrk+OYN300hv38D8JLgAcNUB04RgwejDG00BNYoE3l9yUW&#10;ejFz4J0r5+Psnk24cu4o4gO9UH2PlpkQyyoCdVSk/w1gBTFvzH4F1lhoDcACswAsgwo0g1h4X6TE&#10;oSopRgHcIgp8nzd5sdR5aABuokC08n5oe8ib/TkBfv8cnTIvlgD8qg/gegLcZ6FldsrPrS1oe/mS&#10;YiBdFSUPrWBey3NLZUjfQ1p1AbkMrbSyTYSrnu+riRC38P220DEIiB9k2RK6BKmFlhUUGqXJLJNO&#10;gJ9bLLeEjDZqYYElAHcIyISylZ+3JTUb3bnMq0VFc6nYVFgJAVm2TTy2kQVcM8FtE3jFMnMr6itt&#10;vwJvK/9uTMxEdzqvn8bj46nujLbEXDTHsYCLTVP2WUBuiJdOHdz2K3BFsBdyHK/wptPD+9RYdFQS&#10;4HfPaaHf4lOtjPSQ2RhYIhEsAVjgE3g1oamEkpAKqX6QJc+tkcfk2L6Qv9WW8aGQwWtK9IMrMGsA&#10;pvpSgZvLivAoORbnt29VKxFuovJsnTcLyyeOwSrCu3rKRFpqAjxzBtbMmEGApYJrrFLhhVTjDXNn&#10;YfP8OVhEiz1r9Cg1oH8iAZ5M66gsNKGWWujFo5hXDx+q8uDNUyfj4JzZSjVNt2yA44Fd8GQu7MMc&#10;VqPEzIcvauGW4TlN2zAjWnpfMeLNDJBkYcKC0IRuxgQxlw1wW/cCwk+fRhhz14hDpxDKnPbmsbO4&#10;w/w3xdUFyX7euOPjSpDv4F5RCu4VpiAzPhwZcWEK6CdleaisyEPJPYKdeht+ly4g+MJ5xNtbIszG&#10;BF6XTsNLRwuBRhcQYXsZUd62iPC1ho+DEfZuWcY892eM+mUgRjJGDByAUYMILx3KaJmdk59/OtOR&#10;eXQyMqnd/nVLoHd4G67oHKWKX8OHewRWFJg3tMZCE+Z/g1fstFhpWmda6TpRNsKhaULi76qCv3dG&#10;Bu8rFvJq3Hci8+J4wk4Vucs8UACmMDQWaKI5n0AVUYmYtjVRSJrePkVXfTXaaZ3bmed+5Fammu1t&#10;rKcC00JThQXgrtdvaceptvfpHhktVOJ62tmGYqocFbizvALNtNeS+0rFUyeh6iJgnYSwje+7SdVS&#10;U+Xyc2lzCRHB7aSit3Era1VXM5cXgNsJb5fkuDxXwUvlbU7KQJu06RLeVj4nOa7UPHczumS/gLm5&#10;qDMLi9YMqnw6v6uEdNTz3C4+181oTstRnTq6CHB7Cr8DafNNyFYK3CxDEJn3yrY5nsFzpYtle7pU&#10;YokCB7sj2/Uq1UQXb1Kj0F55nwA/RU/Da6rwKw3AAhahEqUU5azKp/2VRZpZYtZKJRShlA4YAvIH&#10;5rY1fFxC8uYawlr7u+iHV0HbtxX7/G9RSht9PxfVxTmw1z6rJnjfrACejZVTJ2EFgV5F+7yccK6e&#10;Pg2rp01XAEuz0izCuHDsGKybNZOqPV+1E88kwFNGjMH4X2gdf5GJ7TTzQkub8rwRwzB36GAs5zEb&#10;mVvv5XknFi7AxTWrYLVzK5wP7obMY3Xt1DFcPyc100cQdvEkommlY6SftLQRm15U8KZam6lIsbqC&#10;hKsmuGN4EbfOncPNI1qIOngaicf1kH7SAJknDZF0Sh9xF4wQa2iCNCc7ZAX6IPG6O6I87JB4wwN5&#10;BLk0Mw75MTdVx5Y4K0tE6eoimzlypocjoh3NEWCqCz/m5sF8H7ccLyPc8yr8XY1gpHMQC6aPw8gB&#10;P2vA/eUXjBjwC8aJ8vJzjxk6CJNHjcDMCQLwKKyaOQkntq6Byem9sDI8hVy+Zp1Mn1qq6UpZQwWS&#10;AQyypu2/A0x7LQAriPm79bcHMzTwagCW9mAZelrLqKMSC8BNfQV1nVJgBu+fxgIW3CW0szLJ+iMq&#10;5qvHairZzmqpiX6Jj+9eq2l2PjVqcuBuAbi9Fa2vXqOa9rj13gPaZbHM5VRh5tB376lB9Wqk0l2q&#10;MYFukp5XqRnooAJ38HN0MbdVnTQkx5WQvJhb1WWSeXN/ZVW7DGLoz5e538rzm5Iz0JJCpSSYyhb3&#10;wdspzUpF9/Cx6D56Cu5RYZnfJjG/JaTNtMEy04bUPEsXyg5GI2FuSKQDScpCEy1yUwyBVfmvdKuk&#10;WxFwCXFDdCLqY5JopbPRkVmKL9IOfDfEBRkupoi+qo3K+BBa6FICXImPAnAtAaYS1pTyhynRAFdN&#10;AN8TTNlW0/YIqKqThyitACyqTMireYyALiHQqkoq/lD/U3kF2HqWxv8ezI3EYj0sRlqAHw4sl0XO&#10;pD14NsGkZZ48AWsI2yqCLR08ZKYOUd/VM6djLm/M+WNGYOW0SbTcs1Qt9apZs7Bq7kKMHjhEDWYY&#10;P3AQVXiYmth9Hu3z3GFDsITnrSPQ21kgHJo7B+eWLcHljetgt3cH3I7sgxeV2O/kAfif2Y8QnWPM&#10;dc+pCq1YGSfMnDhJ5pO2NUWG3VWk2pghwdxYzTwZpXcBQYeO4sb2/QjbSXt6UBtZJ4xQeMoUxafN&#10;UHTKGAUXLiP3siWSTMxwx8gIyYQ1y8EJ2bbOSDO1Qqb+VZRctsNTdz+U+fogx88Nsa42CDHXhz8L&#10;kBBLQ0Q4myLI1RiWxsexZ+tSzCKYownuSKW8AzF60C+q3XciAR43ZBCmjByOOZNGY+HksVjP1OTU&#10;zg0wPku7b3kJFVmJmnWCZD4sKlEd7akMZhCA1UgkFZIb5/ExKq8EAZaxrwKwit8BLO2pNZmaXnx1&#10;6bIeEm9M3lP1DJm/upYpWi3vFxkr3MTfv5m/e9MjAvjyCT7WagDukNFIb17SFcqqmfX4JApMiHsF&#10;4HfvUFVyl5ac5zwsR9uDCnQ9ZC5MVVY9x3Jy+TfzYh4jS5jUJSSr1f4a+H5l8IF0+ujkeR0PH9O+&#10;M3h+G1Vcpr/pIZC9tOOdPLelkNaY0VYkdplWl3C3pDJPZbRShcUSq1xYWWbJk8UuF6CFKUVLaiaB&#10;l9pkqirtcld2EbqZ/7bTSkt/aAFYKrBkJo66qCTCykIvIhY1t+MUvApgaUKKTUJXqnSlvK8BuDTY&#10;GZmuVxBjrotH0YFoe1yMjrflBPgVFZgW+kGRBkCBTUGogVNC9lUtMuH9DWBaaaW8fbDX8HlVwtIq&#10;Scjjv1deKYVlBvz+kPy34R6Tf9qrpocleEuFd9Q9qxb1FljXz57GnHgiNkyfgrWEVFYrXMacWBb7&#10;Xk1QF48fj4VjRlOVpxL4eVjF7aZFLAAWLcOIn6hCBHjiIM3c0MulNnvsKMwdPgSLeUOvHjcam6dM&#10;wu5ZM6C1iCq8eiXMt2+C08Fd8CDE3sf3EuI9CNI+hEjDM4i/qke7bMAQ6IwJsAkBvoJU2yuINzei&#10;QuvTLl9ExNmz8N97EN5b9iBg60FE7DiOhL3nkHFYD3nHDHHvnDkeGzmhwsQZ940dcN/EEQ+vOKPS&#10;zAOV5u54YumBt26BaIyMQ/mNAGT4uyHGw1bZ6Bt8/WA7EwQ7X4G96WlsXTcP65bPwepFczCRbmTU&#10;wJ8xdvAvDKoubbPEBH72Gcz9508ej6XTJmDLwtlqbeCrekcRfcMFVdLNkQDLBHD1VK+64hI1v5Pq&#10;1CFWmvsaW90HrwRVWEFMFVaDGSRoS6U/tFqOViZvIMD16TKZewoaKQgCcD0Bri/m/UMxUGsDl4oC&#10;9wEsgxgIcFeNRoG7GL3c7we4V5qSWpvxsa4OzY8q0cJcV2yzdECR7pTSLtvIvLWRitlFKEWBm6mm&#10;raKoVF+1RlFRId6lER6qbeeDRwS5Eh0PKtF+l0ouNpjg9pSKQt9V4ArALYWFalVBmbe5JYXqKesV&#10;JfO6abTo0ktKRhUR3Caxxmm5fIzuQtb1FaWl+jbz2K68YtrxEiq5JiduSc0h2CwMaJHFJksO3CjQ&#10;UoGb4glwQhpaZAIAXqODNrsjgwosFro0yAVZbmaIuaqL8qhANFfQ678pQ3c9cw4qcA3V8EN+mrI6&#10;Aq1qTqLqivJq8tu+piCG+lu2UrPcp7Cqppngyqp09QIsQxZ4rhX7xBDFFWhlrmCJZkaLmkCMX9I9&#10;7pcVIyvkOvZShZdNHoM1syZjnXS+nzWFcEol1mTa6IlU07FYMZVqTAAXjx9NxSbAzJnFcu9buxZb&#10;VqzCqAGDaKOHYBIt9BTmgrIU6SJCO2/UMCwaPQIruL+Wii1DDA/OnYuzSxbDeMMa2OzZpqy055E9&#10;BHgfAs8fQoT+aSqvHlKsjVSk2ogCE2IbY+4zF7YyIeAGGhXW10PomdPw3XsAnpt3wXvdTlxfuxcR&#10;Gw8jfvspZB7UQ8lZc5RdtMOjS054ZOCCRyZueG7li2fWPnhq5YXnTv6o9PRHiY8nsmi1Y7ztEOZ4&#10;BYH2Jgh0ugxPS13sXL8YE0cPwaa1ywjyckwbQ7UlvLKUjEobRo6ATKkrE9zPHCsrO46nU5mMncsX&#10;QvfgTgS5WaEyj8oki33dL2GOqlnBoK6kiJAV8XeVWmmC2x+iwNLO2m+j+yHuU2LVtVLGBcuAFtpn&#10;Abg2LYF5MhWGqtsgEHOrgTdDPaYsNO27zCbZ8uIJej5Uo5uhAH7zAr0f3tFC11N5CXBPJ3raWvBZ&#10;OnM8fc57ppy5tfSGykc1c9s2maFDgo91UI1lwEENlVcqoXrk8Qdis6ncYo9L7qHj/kPacNrv+zK2&#10;mFva4DZZr4jWuI2AS5twKy15K220dOBoEUCpnM2EUmaM7M4pVmpax7xYapm7pHJLKqsEUkZLRgEd&#10;APPXLBYoOSwUeW51XIoawN+ZRe5YAEgNdFuS5MHZzH35ndBGC8SN0lTF6zbSTleFxaIqOlXTlbIk&#10;0Jk5MAE210HZ7QC0yPIdrx+gu+4Fv7jn+CCLZBWkozovDW+yk5VFlnZbAVV1f5TmIEKsrDQf739O&#10;qTUBVmrLEKCV4vZHH7wSDQIxwRUFlulWZMaGJlmCUqYe5XHVRbmwPX+aiikAT8KGudPUPMarpo0n&#10;yJOxpg/glVO5P1MW/x5NhZ6MTXNot6nW25cuxYqZszF5KC3kIIF3OGZQiaSjx/wxIzGPN/oibpcz&#10;d17DnHnLlCnYO2MmtJhD661ZBrNtG5SVdj28Bz4nDuLG2WO4ZXCG9vkC4TVEut1lQkt4qYSiwrJk&#10;a5rtZWWrY00NcJu5cISuNoK1tOC9ax+c12+Dy8qt8Fy6DdeX7UD4+oO4Q5CT9+kg/aghsrUuo/C8&#10;Be7qO6DU0B6Fl6yRf9kWeQ6OyLvmoabLifN3wi0PS4S7myPQ1RSG5w9i8phhGE11Xbl0EdatWIwZ&#10;LJAmsaCSZjMJGakl3U0n8/PPplORJjZxNHvXLsVVbS2UpESj/tE9tcRmwwMNwA0CcKksKyIgU32L&#10;mQ8XMf8t1FhomXny/wJYot9KZxHgTN4ftNBqCiWx0AKwQEtg+wGWUM1JAjCdl1oK9PkTdFfLtDqy&#10;CuELdBLgT9Vv8amhHh8JbndXm5rcTpqSWl++QmsFlbPiMRrv3ud7LKYd1tRAd5XRTpdXqK6QMvqo&#10;s4Auk3lvezkhfcjcmMdL5VcnVbqFyisQd94rQ1MuUwepeCogiARc5ceSGzNHVupJ2yyVTwJed3ax&#10;ssRSq6wqtHI0+W1vQSm3UmtNQKXbJKHuymdhwf16qm4tFVVVgrEAaJQ8mNAq9WUOXH+HChyTotS3&#10;jUrfzsJBjqmOiMO76BT0CsD3Al2Q72mJOAtd3L3pwy+BpdGbcg3A1S9QS6DE2rxn3vImk19+H6hK&#10;gQmq7Atosu23yaLA/dAqSEVt+8CtZ6krcwPLGrFqnVhZLKoPYrWYVBGPkWsxJCeqZTTfK0R+aAD2&#10;USlkcW8ZZriFAK/n/pY5miGHUqG1lIqybtY05sbjsZ3qKwMhVlJRZeodmVpHbuKpQ6W/NPM/wqos&#10;NNV69sihWMgceOW4ccyDx2Pz5MnYPX0GjkouvGIhDDauVFPd2O+nlT56ANdPH0fEpTOIE4CtDJBO&#10;xU0nsJl2psi0vwJZ4TCD2xRrEx5jiCijS7jFXDj07Gn4HzkC9117YLde04XSbtE6uCzeCN9VuxC4&#10;6TDCdp9CxJ6ziDp4ATEn9JFw1hAJuiZIvsq82McNOfyN0m56IZYFb6SfNcK8LOBkZ4SDR/Zi7KiR&#10;zHkHYQ4dxOa1K7Fm4XwspCuRSjxZWkZGa8lsJNP4+aXvuMwxJgXh/vUr4GZmgNf8nRoIcMPDUmWh&#10;Za7kBlHhPiWuV+sDUYkJsKZ9WHJg/q600rICn/R8EkX+PcCamTn6cuCsVMiEEJID9wPcQGdXx1RL&#10;Zn8UBW4iwC18/X6Ae2o+0EbXUo2foY1/f3zH1K6hTgHcI8uMyjzRtNFtb9+i5clTtFU+YRpIkLlt&#10;p62WwQWd3HbKCCHa4A7C2y3TvErzkowcKmPue492m8AqgLltvVuumqM6i6nQ+YRW5qqignezIOgi&#10;8KpXViFzYmkOokVuYYhVlgnqPpZS/BiN0gacmq1UuIGWuZbq2U64uwoJL8+V7pctUptNhZbKrHax&#10;3FKJFc9CLDZN9cCqu5OCuugkKnKWamKSyivpsSWjkuqp0h9VJdYNZxR5WyPR6iKKgzxY8uaxNBML&#10;LTMgvELtff5o+QQxn2+C0Ko+y4RKqS7ttMDaD25/1P1OcQVMAVjztzzP43m+LPCsCZYqhLY/VD7N&#10;vFeek7+bivOYz0ilSQasTx3DWkK7fvYUyGJnmwmorN4v25UCMOHbMHsGc+OJ2L1oHrbOmaFms5w6&#10;eDCt82CMo32eTDs5nTexDDVcIU1RVNwFI0ZiIRV56dhxWDNpAjZOnoSt06lMVPATS+biwuplMNmy&#10;HtZ7qZyHmQefOopQndOIMdZFigWVVxYpsyG8dmYK4ExaW1lzKpWPJVlcJsRGiDLQw03tMwg4cRRe&#10;B/fBYed22G3aAqs1G2C9cj0c126F24598Nx7BJ67D8NzzxH4HzvD15EpfCyQ4uWG3DA/5EX6IzPc&#10;B3FBzojws4KnszG0TXSwYs8ujBkzlmnCL5g9nd8PbfT2Ncuxb9M6tfrg/IljMG/cWFV5p5rQJk1i&#10;6jEF2xbPwbHt6xDgYo0aAffRfaXCDbLkJsGV2ugUacG+AAD/9ElEQVRaqrFs6+4VqUnQ66nEMstE&#10;ndjoPoBl+xvA2YwMjYWuVdPrSB6cwn3NjC4CcD1dnQbgvnuG94H6zfl7y8TuykL/DuDWl8/V/NA9&#10;b5kH19ep3LdXDWhopZ1uQVvVezQ+fYqWp0/Q+uwpLfUztFY+I8gE//ETFgrlvI8InsArs2pI2zCB&#10;bCXInbTOXaK6tM7tDx5rLLT8XUJ1LrxPG03o7j5E2wOx2PcgM1020IZLhZVmLG8BGmmppe1XKTVD&#10;2pybqd5duaWEtAhNVNnuolL0sFCQ67UyWgi3dO5op1p3ynXSKWqEtT6BqYRY6XQCnpyDThngwBCw&#10;a6OT0SK9s1Ly8aWOOfA95sAFXpZItLyI+8Fe/IGy0fyUJQ7zX+lKWV9eytJW4KJqEij5kmXqT6WO&#10;/NI1Oa4m6vhjSKj8l38rFSbENSxl1T6PVUr9u1A/GqO5mKWY7PO60hda/c1tC3/QjmLmF7yBUn3d&#10;1SyVq6cTMubA26geuxbMwjaCKk1Ny6iqqydPwIYZk7Fr4VwF8DIq8KRfBmE0898RPw5QzUgy5HAx&#10;1XoFj11BkJeOHs0YpTp1rObx65k3b542BTtmTcchXufsiqXQ37CaKrwFDgd2w/vEIebBJxGpr42E&#10;K5eQamXcB7A5lZcQO5ghy9FcEw4WzIuvIsHMREEcRohvsCDyoZK7Ejr7bVthu3kz7LZug+OePXA5&#10;eAguhw7D/cRx+Oto46b5FSRReXNljaXoGyi4E4DMW16ID3TADS9TWNno4bThGWw4sAOTWfCMHjQY&#10;s+gsNq1eip0bV0DrwDbsXLsEGxfPxkJ+tmkEWC2ETng3zJ2O3SsX4cKhXUgJv6HaXpsfP6QKE2K1&#10;Mv1d1NLO1hHmOm7VPn+HxnsMqeAqLmRBLpVYGnhl5XlZnFqalJQC9wGs2U+nddYAXJORxGMFYE1h&#10;/1vhL/eDjAfma7SoVfIfo0um0amtoYUmwAL021foJtA9zc34SAvd3dWKT9y21VSjgQA3C8TPmQ8/&#10;f0GYn6NN4gmhpoWWOaKlk4emsuoxOsuozNx23KsgoKLEfOwhHyt7oh5vLXqAhmzCR2XtkJy49D7v&#10;SRYuMhwwh7mt2GSBkLlvM0FsZIjdlrbgDqp2p/S2ypM5oUvRLvtU3g4WCI20z81U9tYC5tii8Lx+&#10;G3PgphR+h8ynG0RppetkBq9HUNuT89DFbZtYa+krLSOU7mTg84dm/OEBS/IiH0skWxNgKnBzKS1r&#10;pcwP/RIfCXBdWQmqCZbYZJnoukEglhDbTDhFVX+f36p9Abnvb80x3PIxdQ3a5+a+HFdCcl5VcUWV&#10;les389ptpXzTDLXl47LfRTsnS7pc3L9T9YmWyd53zp+OPYtmU23nYhOt89Kxo7FcOmRwfxst9BYC&#10;vIKKOoWqK9PJjv5pIMYSZBlyKLXW0p68mqq9huot1nkdYV4rKs68eRPz6S2EeN+cWdBavAAXVi6H&#10;yab1sNy1FQ4yWunkUYTpnUOMiagw82Abqq6dBRX4KsG1QI6zpYpsJytkO1ohw8acNvgy4i8bMifW&#10;QZgu1fjUcfgeOwyvIwfhfphxhPtax3FN+yyCjS8h0sYMSd6uyAsLQOmdENyNC0VhXBCyIn0QFWAH&#10;dw8TOHpb4IqjEY6c3oMFs6erQfrTxozG1jUrcHjvJpw4vA1nju/G4Z2ixBOpvsOxmIBLV9Ot/O4O&#10;SXqgexrl0j/5hSx4XQ5ZEFuUWEai9YfALCCLGjfwtxCIRY1rmRPXFFCBCXIDbXUjbXW9AN03yL9W&#10;1JgAy+qE/Ra6JoOpGAGWwfsyiKUfYCncZXnOJip9s6zZ+7QC7e9fU3E1ALc9rUT3uzforKtBb5Nm&#10;RFJvT5vqldVJyJsJbduT55oKrWcv1Lb9yTNaZdrpMqoqIe4imN0PqOQPn9AKE14qbhsVt7/ySv7u&#10;KOdzj3ge9wXitmKpDGMuTRUWGy79m0U5pQeVrBLYQoVtkS1hbyekXSX30UWl7Si4T3A10HYVP6QQ&#10;0ZLzseY8mSSPhUkRH+P1e/hcFx/rzJQ+0flUbumyyb+zilETw4IvKp2qm4HWGCpzdKqaH/pdWDw+&#10;VTfhD/eDHFHoY6EALg1wRgsBbq3ki1Y9VwA3VNxFtXy5AiwhrBeIGWKLJVTzD23y7+GV6H9eNRP1&#10;5bgaYAmvzAvcB65aUFnVODOJ57EtPEag7Ye3tS/amAe3ld1FmKO1Wqlww8zJ2En7vFcApg2UOaQX&#10;jRuFxTI8UGaznDsT2xjrZk7FbOaG46nCExhjBwygCg0lwKOxYuJYrKMKy0CGLVQkTUzGpmmTCPBE&#10;bKYS75gxDYfnz8GZZYtV5w7jzetgvmsznA/twfWzJ5gLn0ec6SWkWNJG2xJeB43yynQ6AnCuixXy&#10;aE9znayRbW+FTFt+1zw24aoRYghztLG+mmI2SnpumRJuM2M1NWyKpyOyA71QGH4d9wjvg/gw3Eu4&#10;icKYQKSGeSP4hhOcAxzgfMsTV/wsoWV4HBs2r8QUfn7pIrmaKcSJwzuhdWoPdC8ew6H9m7B0xngs&#10;nDgaa6i8mxbMxO4VC3B6zyZcY4HzvrxETeXa/KhMAdz0mHmcdKbo2yqAJWiz6wmxyo/78mKp2Koj&#10;vA2F+bTGvBcIs0xyp5mtg/eF6p3FdEspsIxmI8A5zPNYWP++7kRBTMelAZhKVUmbS8v8mTlv+2sB&#10;shJd716riew+EeBf21vVesH/7O5ABxW4UfLeyheEVkDWbDsqnqLpbhnfFxWQKtpDgHuowBLS9bKV&#10;uW0b4RbA25kvt5XRQhNgOU9A7iTkbaUyy4f09GKI5aYSSz4rs2oIxNL+K5VW7TKskOrbLU1YtN8C&#10;bjtVVmy42HEZaNEuBUIfvApg7ncX0aZn81wqcw8Bb6Oqt4lyZxahKjoFb0Lj8C74DuoiktASl6Hm&#10;iG4g0EqB7wXaU4HNmQPrIN/XDi0lmWh/TIDfPyPAb9TE7h+kpCRcNdJDqk9NBdjfAGao5/l4f4jq&#10;9ke/Eov6Sq2ydNQQoNVq7X0hAIsyq5B9hky7IqGBnnal4j6epCfhDAFaPmUMrfNU7F84CweXzlMT&#10;wS8aOwLzRg+lPZyI7QvnqNUNN0p/aLHRQ6T5aDAmDGSOOEpW5x+FFYR4w9Tx2D5rKnbPm4ldzKV3&#10;8PitLAA2S0cQQixA75ozE0cWzccpQqzDvNJ4yzqlxC6H9iKAEEfqX0D8FUOCKbXPpqoC6/cQ57la&#10;I9/FhmGLfCdbBXK2PRXa3gY5jgxnPufuiHxPpjO+bii87qWWJb17O1AzeJ/wliWG4158qLLQSZG+&#10;CL7lD+fIa3BLDoVlmDu0bS7hwOkDWMgUY/zIoZgzdQL27t2Ii5fP4ILhSWzdthor57CgWjIHe9cv&#10;w57Vi6C1bQ0uHd+D6BueqH/KnPNxBa0rt1Th5kqqsKx8T3h/r8aiwlLJ1SzLckrlVn+XSwG3D14J&#10;qcgSgGtooZUSU4FlSqZ65r+SA9fmagD+PbwqSvoBvkc7TAWmZf5cV4sOgtzynArMv7tqpDNHA36V&#10;vtAf29Xg/uaqd6iWWmUC3PH0FdX6JQF+SSCfUHAeoEVyWsLZzZBOHSoe0DqXU3EfVfYFYS2vpN2W&#10;CrBn6HpMBRcrTUXtIMSdUqstlV4EWZqWBFrV3sv8VKlm/j0FY5f0xhIFFlD7cmjJeVv5eJsCmOcX&#10;81qMNj7fSntdncw0IzUbnQIwVbtZCojMQjSk5FGFM9TMHDK8sCVJU4nVkprP76VVo8AFtGGx5ueR&#10;422FpuI0Jv2l6KQC99S/ReuzMtSJwhI66ZElAKuRSdz+1gxEwPr3VRBSAVr6Nctx/U1JGotE+KUg&#10;EPh5rGr/VYrcB3GfKjc9ILiy5d/SxNT0kPbkEb8E3kzJgX7Yt2YJ1hLUA1RfrdULsY9KvGLsSMwe&#10;PgiLJozCDtrqnQvmqB5cO5cugowhnjl8OGYMG4KF40ZiFcHdSBXfLmsCUY0OLJ6LA4vmYD9z6l1z&#10;piuoBd4t06di28xp2DV/Jg4R4tPLl0Jn7UoYblqjZu9wFYjPnUQE8+E7l/WQaG6oFu1Os5PaaMmH&#10;zdVyKfnO1ih0sUMxo4BqXND3d4Erw91ezRt9l+A+DL2GsgiZRicI5VTeivhwVCRFojw5ggochnwC&#10;nJdxG3GyvGhJFu7czUYY9+2vu+KCqS7WrF+OiaOGYe6Uidi2bS20Tc7gjMEJbNu+hrnwUpzdvx2n&#10;9mzGUcJreGofLC6dRFSQJz485nf7hApEgFupwK3MhZsIsURznwoL0A1U4SbCK6FpJ6aNlmVYCnmj&#10;EWBR4Hqpkc6lCkuzkigwYa6lIsuspg3ZKahXExqmKfss95JSXlFiyYF/B3DT03K0qt5Xteh681q1&#10;C3cR5J4P0pmjAZ/aW9Qk7196O9HRUMtC6Cnan71EB6PlKRVblFisMNW06zGBrHyKTkLaKTXTjC7C&#10;2/mYQDNH7pR4TIgf8xqMjko5vh9gglgqqz/IaoZ36RIpcCWEkfmuTIdTG5+GxtQc1a9ZKqmk/7MA&#10;3sXzxDZLvtvAPLlJVJXACtg99x5RqWnZaZ9babsbqOJNOWLB76GFQEsFV1sOj5egErcQZOko0iw9&#10;v5IYacVQM3I8CHRCka8V4iwvIMvTnD9AMloqitH1/jlzj3doZ15US9Dq7vGN3hXwGARTAGwkeAKv&#10;APb7aLjfp8p9QCu1FgWmkisLzsd+U14e3w+qCtknrE0PNVvpyNFCe9daUcLS9R56qBTNVAJ/2tWN&#10;82dgB+E7sXYRjq1agA3TJmDOyMFU2MHYREWWkUxrp0zA/uWLcWDlUmylFd5AGGWI4haq7b4lc3F4&#10;+QIcXjoXhxhHls/HISrUQRYG+6lku2nRd0gfbFniZfYU7KYSH1xAa7piCc6uXgr9ddJTazMcCbHf&#10;6WMIuXAatw10VOeNODMDKrJ06jCltTZDFt9vvoMlCpkPFzhYoZAQFxHeQjeqsju33s4KYM1iZv54&#10;2A+wDGxICMeDxFCUxAYj/dY1lBalI5O/QUJuBtKZXqRQydwDvGFhbw4jk0tYwfc4d+IE7GYBc+LC&#10;UZy9pIVTpw5A98wRmF06B+3je3FF/xQcLXTgZHsJQf4OeFBAe/uUsFJ9Wx8zHjEX5laUWEKstLLT&#10;TGM0a+321VIT4JrifE0QYlFfWbhaembJ1DaylUWva7OpwIS3IZsqTPusut8W/jfAUjGqWieUhebN&#10;ToAb+V5apO2XOW8Pc1+ZH7pTVuoXgJsa0NvKPJj2+dfeLtWs1PLmDdqlPVgqsF685JYKTBXupBp3&#10;MTduf0prTBveWUnVJbidlbTkzwiuTBz/7Cm6BVylxCwoCHsX/xbV7rhPpab9bqHyNhLi5mJCRXhl&#10;9JFUZLVm0EZz2034ughje34JIRXrzO+KILZQmSX3lRBFFkg1APM9yCB/5tii2F0lMuBfcmSx0CwE&#10;8gg7Q/LjDubDajRTZi7apekqvQS/1gnAAbTQXhZItNZFhusV1Ocm0kKUoJsAy8Ta7S8f4wPhlR5Z&#10;dfcI372+nJbwqbhPGB/wS39AIFUQ4L6o598Cs4ApvataaYPVuji/B5YhALcIrAwZhdTEaC4vVtHC&#10;aKsoVbZeAO7kTdT1pAzveAN7MHfcs4zQrSRUaxeqlQwXjJHpcoZgzYzJ2EdwNzEH3jB9kqro2rd0&#10;AfYvW4Q9C6m2S+bhFBXpNO3kybWLcWQZYV4yG0cUyPMI9DylynuovDuo0juoygJzf959eKmo8SLo&#10;rl0Fk62bYLt3p5rFw//MCYTqnsMtfR1EGekxz5W+0vpIMjNEusVlZFmZIdv6qlqZMJc2OtdR8mRa&#10;bKpwkYxM8nfH3WBv3JPclxb6QVQwbXQwimOC1DhiPx7rf90b2YUFyGLOefdxGYrL7+NGaBDsHW3h&#10;4uoMfd0LWDRrJrZt2QBtXVpovTOwtjGDr48bHOyuwoxKHRTgCm9PK9y86YnIaH8kJoXj4X0qJgvs&#10;picVKhcWJZZaacmJm/uiSQGsaSfuB1gU+L9VmPcJVVi6V6pJ4PsArsvJVODW57CgYMi6SLISoWZC&#10;B01IW3A9C/lG5tZqWVApSF49o9Iw55XulDLBO4HuqX6Hj9KZo7VRzRH95WMXejva0PLunRrY0PTy&#10;JZpfvWLe/BYdL96g8xlt9wv+LZ1BXj5XwMoEAV2y/4rx8hl6ntNxSqVXBXNgqnT3k6foERWukFpp&#10;OhOZHofRIu3H9xkErYWq2Uyb22+dZQBDO8EWuNuY+zbl8jtibis5b1dpBfPgcrXfxty35z4LjwcE&#10;+G6F5rlSabYSW61pZlJLkRLelsxiNFJ5W/k6skZwh/Tokg4dqUX4tb6DOfA1WxS4mSHZSg9pDsa0&#10;PHFoKqeUy1Cumtdoe/0Y1YRUemTJAAMFsPRVFngFVAWwDDyg/S0jjDy3iar5m4ry70YBk5A2qy6S&#10;3JfnBOK+EJUVSKXgkOeU6jLk7/ZHLH1onTufsJR6KsEPxry861kFqvhjO1+8gCOrFuLkuoUqF5Zm&#10;oEWjh6v+0tvnz8amWdNVn+n1KiZSsWepmusjKxbgwtbV0Nm6Cuc3L8fJNQtxbNlsHF02RwPzsnk4&#10;SIXeu2gG9i2cyZiL3cyrd1Lxd8yfjl3MvfezUDi6ZBHOrFqBS+vXUo23wPHAHnhrHUXAGS0Enj2J&#10;0AtnEaanjUg9HdzRJ8zG+oi/bICEK0ZIuGqMZNWOTMstKs1cONdTelu5oDDIG0VhfiiOuI6iyABk&#10;RwUihars7e4MWwcHpOcWoJw34rvGGjxkbphbWoz41BQ4uLkiODSYkJrg8JGDCIsIRWxcNKLu3EZ6&#10;Zir8/DwREuyPlNRY3L4dgvJHJXj2+hEy89MReecWyglsW1Mt2gmJWv3+EZVXFsomvC0VBJjq29Tf&#10;S4tKKeB+oPpK5w4BWK2XJDkwAZbBD/8NMNW1D+D63BQ05qWjifBKe3CtLN8pvbGKMujUsikQLPSl&#10;LVj1h36MXxuqaKPfq/mhu16+wMeqKnysl95YDVTgNvxKgGXB71Y+3vL6NZoZrW8I7yvCS4C7JajM&#10;HbTjasHw18+5z1xZxXN0EeKeFy94HNX6GS33E6ow1bqdKi1LkjbLZAAEu42Wu1XyZqpx930qqHT2&#10;IHg9pY/wkSAKwB0KXrHKtNIlhJM2uUvU9h6tOvdbBWCCquBlHt5+j8fwOfW8glyjwgJwVz5tOwGu&#10;kfmjmWv30Fp35xWhQ5Q454FmSp27PszF3K4yb7uIdDsjVGfcoUUlwO9oLWrkA1OBCWmNzF/EElrA&#10;recXLFtRXHmskaEALieMjwgozxdwm2jFJRqpqI2Eud9i90Pav1UKS1BlK9HB/U7mZBJdVN0Oycll&#10;mOMzllIEt5N5eeeTB+h+9gjPM1JgfmI/jq+ej+OEchut8Yrxo7Fq0ljVS0vGDq+YPB7raJtlvaVd&#10;BHAf8+YTVN2Lu9bh4s610N22GtqE+My6xQrk4ysX4OjyhcpSH1gyi0o8mzAvUAq+m6q8i7nyDlps&#10;WXhc8uwDzI2PE2TtlStgtHE9LHdshf2enXDdv1utB+x97DD8jh/FtWNHcV3rGMHWQsj50wpuWWL0&#10;FvPnSFrv6CuE2+YKUmivM32ckXXDA5mhPsgI90fSzesIuu6DkIhwOHp6IywuHsUV5XhA9Sh//QLl&#10;L57jeXUVymgF84pLEBUbD9+A6yilklXXVuFJZQUKCVdSYhxyaL0zspORRxv7nGpbXf0eL3luwf17&#10;yLl3Fw9f0X52d6O1uRm1hKaR8LZS5ZseMg+WmRUJsTQlifpKDbRAq+At6gNYQjp0yCr0osLMgUWB&#10;G5j7Noj65mpsdGM+H5POQPlp/w1xKUGnQDSxoG/j68oKDV/q3kIWOpOV+kU9e9+/JcAf8LGFAHcR&#10;4N5ufOrqQMeHD2gVeBnthLfjpajva3Q/f01IX6OT+XOHTA5AaGVf1h4WS97J70+UWQoHpdBSUDwn&#10;yIS4rZyqWVGheneJtZZeXaLKXbL/+Am6mV9/evgEH6Xzh0znU8z7VSq9BExpqip/hu5HvPYjqn55&#10;pQJWOox0iTUvY2HAAqHrPq9z/xk+PnjK6/BxaXKSAkAquwhxa46MK6b1Zh4t/aylC2d3QZkmBy71&#10;Zj7mfhVpNpeQJgCnRfNNk3KC2/WBH4ggy7xYdQRYFFjWdhXVVLkuv2iNKosKE0yxvxUylpPHPC5G&#10;Q2UpLRgTctpgscX/E2BR2H54BdDOx/zghFaiWwBVQXCfEGYBmDmaQNvNH7WbEHc/FVtTilArE+hs&#10;Xw0twreL6rhm0hgsGzdS9dBawf1FsprD2FGqVlrgPUSLfHL9UujuWAO9HWuht32NUmLtzStwbuMy&#10;nKa11lq9BMdWLlK5sQJ42QIcpCXft2yh6tK5mxZ8J2HeQVXetYD5MtV+34K5OCaKzOP0Vi+HybrV&#10;uLJpHcy3boTltk2wotW22boFDjt2wGXPLngc2AtPAu55+CB8CLk0S4UaEmYZyeRggThvRyQEuCEq&#10;yB1etM72zo5IzspDCm1USEQUgqLvIIq55cv6WryTETmdnej59Ve8+VCHOwmpuEWIa2rrUJCVjVCf&#10;a7xOCGJv3kSAtTVcz2vD86wOXA+dRLSFI15SQaoIbNmbV0hnAfDobRXq2zrR2NSEet7g9bTODVJx&#10;Javf36M17GtCaijSNCHJSvf9FVn9nTs0wwypwNkEmO+zXvJfqcRi1HG/IY/KQhVuEHilZ5Zsi3kc&#10;0zW5z1rKaUllhQY6wc8N79D2nPb26WN8JHRqzraWRrVKwxcC/IUFTncNnQPz4DYC3PFaA3AX4RUF&#10;7qSl7qQCC7iiwP0AK4ipxMpKSwjMErTbHQK1gMw8WfLnLtrqrkqCy/xY2pbbCLM0QUkzU6fAK+AS&#10;4PZipnv3qNIVVHbm4L18Dz3P+VpyfjmjjEHwOwl1h6oVf4Keh3QWZXwtKnpr/n1VW91ZXIae4gr0&#10;FDEKy2ihKY7peZohilRmVQtd7GmhLLQocJq9Md4n30Z7GX39K0JSLf2hn6OeKtpAmyx2WZRXAUxF&#10;raMC10muy+NFaVsIq3QCaXpCi/WEP/KTu2ipvItWQqpyWoIrIeCqEPUViywqS0A1wX2BlrCKXe6S&#10;6UUJsrLPz/n4c5ZY0kPnKb8gWTmRSnLHyQLuF09Bb+d62trZ2DB1HFaOH4WNzH9XUInnjh6GhYR4&#10;9eRxqufWYSqrACzQC7gXtqz8bStxftMKnNkgufFSVTl2WCz18gU4RHhlbPJ+AryfW4F5z2KCLGrM&#10;XHmbKDL39xLqw3z8xOL5OCvKvHQJdJYswUUVS6G/dBmMV63ElfWrcZWKbbF5E6xpv10P7IP/ubO4&#10;rs8c1dwEN51scMvdEdc9HODh7QGfoJsoYClewpunmHlYXGoGcqiI9dKx/2MPuqhCX/i/racD2QX5&#10;KGG+Jv9i7LxhsnQXSm7GID8kHFfnroT12HmwH78IXtNWIWLrMaRcdsL7p29Q1daGFx9qkUt7WPj4&#10;OV7XN6GOYNRUPqYC007L8iAyl7JUNBHilmIW2nwt6cSh2oAlpCmJ1llWrZca6DppD84knLTwdZky&#10;oZwmxFKLla6nIqucWPWP5rY0R1WQtpSz8JcpnqpfqnW62l8+IUyVGoDr3uOjTG5HBf7cwxy4swM9&#10;LKw6mQd3EOLfACa8XS80Ctz9lltRYQG2H+C3GrDlcXmskwVYx++DILdS9dvpcHqYR3c9I+RPn/0G&#10;cTsBbCXAUpPcWkQhKuU9KzNSPnyMT09e4dPzt4SXBYpUpDF6ntAJVLBwoDJ3PeL7qGCBIO3NZfxs&#10;VOZm2ucm5s8CcictdVdROboKeD1GDxW5S3puyQin7FL82kgLLeqb63wZKZID2xvhTdItlcu2My9S&#10;vbFoo+sfsbQlwI20ydJXWllnKmo9AayvYC70SPrQ3qXaEliqaAtBbKFqtjyVpgl+MD4vAPeD22+V&#10;22XbVzklIeBKCLidz2mTXzBesUQivM28ZoO8Bn/QzpeV/DIr6QpykRfijRhXS6qwIRzPHMGJlVTh&#10;udOUCm+eLdPtTCXAMshfOm5oAD7I/Pb4mkW4sG2VUmDdbRoF7g9R4rMbl+LUOioxrbbW2kU4vmoR&#10;FXmxmupWID4osWIx9hNijRozP2bsoCrv5N97aLcPEPTDPObo8iW02LzO4kU4u3gptJfw+guX4dzi&#10;ldBevAr6azfCcMN2uB48D/8zpvDWMYKXiQEcDC7gqu4Z2BgZ4JqFHcId3JEVHYea6mr0fOnFZ8a/&#10;8Cu+/JPbf33kXg+jA23tVaiqfoZPX3rQVF+D4pAoVCfk41VaDtx2HoTzsDnwHTkf18YvxZ2FO5G+&#10;+zzCt5xEZRJLdyp4TUcn7vFmi0hJw9OaGjTw7+aGBjTRYtZJDkz73MyQuZJl3iiZhrUpn/cFQ7pT&#10;1tE+1wu4qicWIytTAVzPdKc+nZEh7cF9EBNeVTvNHLyxD2KZ8E6aEaX1oeUp88UqgsA8uJ0K2UGY&#10;BOAeAtzTVK8U+LNUYgnAdCEdb5n7MjpfM8RCi30mwN0vX+PjG277VLc/5O/+xzplqyDnue8keL7U&#10;fr+malPBu3m9HhYEXS9ZCEgtdX9NNXNZGb0kfaw/ljMfFmXmYx9p3z+/4vt8xWvJ+3jK12d00FKr&#10;jiIVVFyqcDtzaykI2nmO6hFGN9TJvLmDAEtnj7YC5s2MziLmx7klqI1PRW1yLi10G/6QQ3izHY2R&#10;anURCRb6eBYdSpUkwG+Yb9TKAOpXhJP5jtQ0E2yxygKwqqiSFc1pd5sesVTuixaC2MoQgKVPtQD8&#10;+/xW9v89BN77aBX7rCqnyvgjEVKC20UX8JaQpt4ORmxEEEKueSEqOABFqYm4mxKPGG8XRDhaINbd&#10;BlH2pvC7dBZ6m9eo9twN0yeqZVNkWRbpdTWfEK+YMBa7+dyx1YtU09NpQqq3YzUMdq+njf5vkPut&#10;9KkNS5VSC8gnlK1ehhO0xic2rsaJzetwmH8fINR7V9BWE+S9AjP3965cgn2rCffa5Ti0YTWObV2H&#10;M/u2w/joUbicuoiA89bwPmQO7/3mcNxuBJe9l+F1wBK3zvkj0TASGTYxCDSzxqldG6C3bzcs1m+F&#10;w6TFcBg8E8laBvi1vYW6+oXQ9gK/9uBf/+zBP//VhX/+s5OPteLjpyr8+msDj+lBa2OtqqHF5094&#10;UlCIHCcPBMzdAPdfZsBn9AKEz9yEpDVHUaxrgxYqwvMnz1BKq/b+bS2iqPDZD8tR29XDKwFtHe2o&#10;IUS1osDFhbTAdGTZdGYSVNtGWmWZ0bGe0Aq8/QMapBdWnQCcmaYArpNxwTKwQQHM/FeGF6qcOF3Z&#10;6SYqsGq5EAWm0+qoeqEAlhy14wnzReawPbXvFMAyO6Uss/KJ6UNvYyM6RIEJYNfb97x/3lMECA8B&#10;6qEqy5Q83YyeKoLYH+8l3qoumt1qy2N5jW6J9+8I9lsFcIfk0LxO10uC/OIF7TBzW4bkwh3SKYSO&#10;pZeq20sgu6jMrbTWnc9f4hPfR++7Kl6vmufSFUjvsEqeT3fTzZACQGq9pfZbdSqRrpyMrodSS828&#10;W2AmyB0l5IHbbqq9NCd9SMhCr6xOmOdiinyXy0iz1ke8+SVURgapGuO21wSY8PYwJJete5hHsJmX&#10;iA2WXJelowDcTIBbHtGzE8BWAigz6rc+owJTNZsYbQyNRWZIfktL3c4CoZ12W/Y7eF47VVWW0uiU&#10;0vbZQ/S+4pt+WYH8+Cj4uDnC198brj6eOKV9HoeOHYO1jQ1MjPShf+Esbrg6IMzZCgFX9Agw1ero&#10;HhynRd4+Zwo2z5iMncxPZSI86aW1auJY7KLFPbFuMc5sWobzhFWf8ArAl3auw8Ud61SFlu4W2umN&#10;Ght9mnFu00qc3ryKQEuevRy+FpdRnBKHS8cP4uC65Ti4ZhkOMmfeL7FmCQ6uXYmDG1fiAO34ASr8&#10;qQPbYaWjjxBjb9zRC0LO5WTcv1qEwotZyLmQguSTd5CidQd5urTE5zJQaJSPSANP5s9bYb50Leyn&#10;LIT7oOnw+Hk6yi9a41NLLT59puJ8aceXz6349V+djC58+bUVvb2N6Omtw6dfG4ncJwao0p/Q+6mr&#10;7+9PeBefjPAVu+E9YiH8Ry9F2KxNSNyvgwgdMzht00LAWTNk3klHeGwSbsYlo+L1e3T8+i809vSg&#10;oa0VTbypZcFvmVtZsz4utwJv3770vJIF0KozuE0nwOkZqM0gvIyG9GQCnKQGNGhstEy1Q4AlPxY1&#10;zucxJdkEuJD3GZ2d3FNvnqh1grsITlslwXhFFa4hkE21+NLeqtqCP9MlfG5spg1+q/LgzjfvqMKM&#10;VzyPatzDx2VSPAXsvwHM595TJQnrv4c8LiBT0V9TnWnJRdU7nhFAUVgqrep+KfGAcBHiT1KhVUkw&#10;CbYMZ5Q1jT/KNaqq0fnhA7r4Ol1SufaUSk+QJT/u5vHSeaRNCgKmRx0ywILRzVy5h9EtFWSSM0un&#10;D0Is3T9lPaW6tDx+XqXAxsh1MtEAbKGHytsBtEi5aH1B//2BLyQW+pl0ZCfAVN+2h8x7aJubCKFS&#10;XALYxi9ZQvKVFpkOlBCq7YtytHHbznxWIBWl7aAyd8i8W1Tnbua0nXyug+C2yfPPy/HxLT8ErXMB&#10;4b2oewGmFpZw9PCCqaUtTp7Wwdnzl+DjH0SoA+HnfwP+fr7wcrCFp7kxPA3Pw0prH85tXo59C6ep&#10;rpG75s3G2injsZh58Grmw3upwGKfz1Bhz1FpRXkNdm+A/i5R4TXQk+6FDF1Ce14g3rgcF3dvRGyA&#10;JyJ83XDx8D6U52cRhH/iblE29LQOKYgPr1+BwxtW4CiBP7ppLY5uW48TuzZB9/ghOOga4pq2I6JP&#10;BOHGSg/c3hKMwpOZSNoRhcjVAQhb5oOwlb4IXsbnNgYg5uhNXDtwGd7LNsJ37Fw4/TwJDj9OgtOA&#10;Kbi5Zg+eJiegqfYFmjs/4PO/2vErlVcg/ic6UV37GMlZN5BeGIgHlSmoLM/DexaGdXXM57oJ/j+p&#10;xuhFy937CF6xB96D5sFv3DL4zVgP79lbELTpFB7H5ODpi/e4+/gFrodHIyW/FFWtHajr+YjXTc1o&#10;au9AEy1lLe1zY042IcykkkolFVVXxv+qebAyUc34kJqOmjSqbBoVN42gykikzGQ+n8D9ZDRTeWvS&#10;EqjOVOWcFNQIwMXZqrJTmiIbmGK1vmI+WUP1o/q3PeGN/IoplCy7Uv8BX5j//8rc/3NnFz43t9Bu&#10;V1GBxfoS3LeMNzyPQIs17n5P9e1T2f4QSD9WMZ/+X0IDsASVnOC1i3Vm/tteUalm/2iRCfT6IJaa&#10;6d7Hz1TbcQ8h73pBmy/Xrya01R80AFeLEtMhSE7+nO9f2epXZOM5HSiVWNlqqdySmusXmkowwish&#10;IAvE0vGjS7pnFj/Er80EOMvJEDmORki3NkCsuTYqIrwIcAYBfqBm5OgmwA3P7qGON0JzWSH9OnNY&#10;5rRNYpNFdcX6CnwMmcu3+SVzVoYA3EqApStmmwRBFUjlWIFWmoS6CaxMJN9OgLtf8kt48xiP+COG&#10;+rrD1s4Sp85egJ6BKTy8/eHjFwh7Rw9c5N/6hqYICAxFdFQ8bt68BWcXN5hfuQKjC2dgeOIgLu7d&#10;zHx1HvZJk9GCuappaSkVeB1Blg4cx1bOp7IugTYVUgDW36lRYN3tq3BxJwGWvHjLaj6/irnwKlie&#10;Pob6d/wuetqQlZqAtuZapWvtXa2wuqyvBsQfo3WXlQ1ObKW95vbMzg0wPXgKPidcEXbMF+EH/BCx&#10;2R9eU6xxbbYjYjYGwWuaDayGXIT/bAf4zLSC3RgdeC+8gsBdpnBYvQPXpi1D0NBZCl7Db8fA5Nux&#10;MPlpHG4cOYqiuFA1Fe3HT61obH6G91UF6Ox6j6bWV4jP9oZvpA78wvVgeGk7rE1PISEuEK/eMY/q&#10;rOY778LH1lqEHjwNt2HzcH3ccoTO3ozw5fuRqu+Ah7w5Hr6pxoNnb2Hj4Qe36yFU4Sq8b+lAGVXo&#10;dXMzOj7SntOOytjgOlmULlfUlCAz35UctzYtFTWpBJLw1qRSWdOSFbwNtMv1jOq0ONSnxqOJ4FYl&#10;xqA2PRE1zIVVF0sZ/aaaKQsIMG0076dPH2hx31KBpX/0y8fortZUZH1qbcJnKvAXvp/PbW10jTVo&#10;I3jKRveBKwMgVL77XuJ/AiywVqvoJWi91bKt+g1geV4BLDXbUjNNMBVwFVRM5rA9VFJpWuqgBe7u&#10;y4s7xVrLJHzyGgRYzSpSRYB5zW5eT1WwsUDoEktOmDuesXDtA/rjMzoL5sk9T3j+Y35GFqIf+Tq9&#10;hPljOXNmWuoOma+LdvtLqwDscIkAy4wShoi7eh4PQ1zReDcVbS/u0j7To9e8UApcUybtvNJmS4Cl&#10;sooAiwK3MkR9BcI2lvRtzFvbCKJUgkkbcudrenrCKc91UNU7nvEH4I/QKc1BLx7jI0vTj2+eovl5&#10;BfIS70D75HHo6upC38QUuvomGrW9zpvdLwDWDi64cNEQx0+chZW1o4LXzc0XWqcuwMTUHEb6xrA1&#10;vQKbSzrQ3rkZhyUvXTAHu+fNUisvyDDBI8xRj65cwFx2ES5sXg09sc671xHadRoFJrwX+ZgO4bU6&#10;ewTpNwMQ7uWC93yfn/7VQxXjzdvFUh+fUddUjYibfriicxJn9mzGaZ4nk8Od3cVr7dsIyz1n4bfN&#10;HT7zXeAy2RyhK3xxk2obufo6kndHwnueAyxHGyBl923EbA6E4yRdGA7aAqcZm+A0cSECxi3BzSnL&#10;YfHTeJz9aijO/G0YdL8dDoOx02AsM2Yan8XrN/fxvjobWbnOaGgpUyocmxGAYwZMBSy3w9blHAvB&#10;vTivvwcJ6YF49rYIjbVPkODqDMuZy+A+ZjGuj1+JW/N2ImbbGeQ7BqD8wRPcffocT6pqkJxbigsm&#10;lsgsLiPQ7/Dg+Rt8YL7Z9PEjPtTXovnVMzVevI72t5Fq2pyVjsZ0Km4qVZaKK9PJ1qQmoTYlUTOh&#10;nYxEyiSsqXF4HR2Ol5GhqEmK5bHx+JCViA8swGVSB+kT3UAbLZWkLXRkvVTczrfP0cz7rJ33UbfM&#10;XV4jPbJkilnmwH29sTrratFOSMRKC8CiugKuQKzy3N/g1ahrP8AaePtDgK5Sz2kAFiVnDqxqpV9R&#10;kKRbJiEVpX0qllo6fdD2MudVNdXcdr7k8WLDP1B1ea3fQt6bWHGx0gS4mzm6NHP1vOSx3BeIe8Ri&#10;E1zVh5vwdnLbI4UFQ5qhZMyyFCCfmD78IdtOD9n2ArCsQn8O9wKdqcCpVNNSpcC/AfywQFlnafZR&#10;AEvuKwos9pmqKmsqCaQCbhujg1a48x1LKUYb99veVaqKse7XT9CjoOX2/VM0UokrC3NxJ+wmTAnt&#10;nn0HcEFXH1ct7GF8xRK2jm5wdvOGmYUtdC4Z45LBZZiaWsKdynArMhoXL5pgx879cHR2g5ODKyyu&#10;mMPTyR6GWodxhDnprvkzsHv+LGyTUUYzp+Lg0oU4sHQBIV5CdeVNTmAN9oqFlhyYyittw9y/RAV1&#10;NDyLKqlIe/EEzx6X4VN3Gz59olVVtb6f0EUF7uiowaOHOTC7qEXVJfj7N8Pg8E5cPr4PV/cfhcWy&#10;03CeYQLncaa0yX7IOpyIfK10lOuXIGTTDfgudkXyrmhkHkpAyFp3WI3cBo9Ri+AzbC68h8+nzd0G&#10;gxFTcegvA3Hk74Oh9d1waP04CsfHT4b56X24c8sDTx8l4e3rNLS2PkNN3UsYmJ/FxkOL4HzDDDei&#10;3HHB9Ci2Hl0BHbNDsHG+AC/jczCdsRB2I+fBc9QSWujViJi7kwXJBTwJjEPNhzY8evcB79o68L6p&#10;A55BN+EbfhuZ98uRda8CFbwJm7/8ig/MOx89e4LKvHzU5+cqeJszmcvK9LECLRW4jkpcm6IB+ENa&#10;IqqovFWpsaijhS4P9kehBwseWugPjKqMBFSrkUoy2F96/hWiQWqinz/ERyquLDjQwvtF2oa73zCH&#10;/EDQ6hvxqa2dv00Ho/03gLuomgo+5rwKYsIrlVO/z29lK6D+O7ya6FdlDcQsDGjLO6jCbS9f0FU+&#10;Y7pIG13JoHVWc3E94f1MaHuYd0ueq3JmUVx5j0qBqzQ5sKg58/MuRvdrsea8No+V8wTmLqpx91Pm&#10;xsyP1WgogbiSKiztyYT6E0NAbqNVl8nt/5ClAJbZFPURa3YGJQEOaCbALU9L6NnpxQlw0wsZTlas&#10;ao2ll5RA3CoAP3mAVobY43ZRWMlffxcCsIq3T/gFsgR5R1/PH6Hz7VO0vHqC8sIseLk4ws7GjjbY&#10;ExY2Ljh9/iJOn9Olbb4OHT0THD56WkFrYHQFTjzGy+caj/WAp9c1eHtfg5HxVew9cAT2Lq6wtLaH&#10;nu4lHDtyCFr7d+E01fDQ8gXYQystfZj3L5qH/UvmY+usydizcCZOrl2CM5uWQHcXVVfy4N2bYX7w&#10;IFxP6cDrnAHSQoLxpKIUPR/b8IXq++u/PqL3Uwf+Kfvo5mNd3Haitv4ZCw0T6BzYDNMTu2m5D8P6&#10;/HHYnjkGp93aiNjlg/idt5C06zaKTiQjY284irVikLIvFBEr3XGb+e+d9UGI3xEK66la0B8wF+5U&#10;32szVsF1BfPoWYuw99tBOPDVIEI8FIcZR8ZOhNHJXbCzOg0X+wu4FeaGnOwo+Ac5YdO+ZThxaTdV&#10;MwZh8QE4e/k41u5ZjBWbZuDgrqU4NWUSDAZOgPWIOXAZsRA+Y1YgdPoWJG8+jQqvCLx7XofyR+9Q&#10;UvYcb963Ii4pDxZ2XgiMSEB28SO8b2xFVXMXqpu6UMobKzMrF8+l7TcnHS1ZzGHFQmfQOmfKdLKM&#10;dKowIf7A3P2drI+UGK1mp6wMC0KeqwOttAZgtWheVooa7C8A18lgGaksfXKfED5H7/uXvN8oFE80&#10;AH+sIWgKYBasUpHF6KAraBN1VeAxqghptYD637muPC5bscqfmJt++lDzvwLc857gKaXuV20NyKLG&#10;7QS5nSC3900a0PaU+avYa0IsS710vKYKC7ACbx/AYsUF3K43BPstg9sO5ulSc94pXT9Vl08GVbib&#10;VrqbMHcSVKk06+a2l3b9k9RgP2JBxtf91NWOP2Ta6iLLzkgBHGd2FkX+dmi6m0KrUswXpwJ/YGnD&#10;fFh6VAm8Kghvu8DL3LZVKqFeUHHFLvcprkQn1VU6gfRUyZo2/PJpgeoI+f3iLIQHX4eLA1XSyBjn&#10;tPWgTzg9fPmYpy/snb1xRtsAV8ypuDrGWLSIuai2Phyd3ODDY8LCb8HF1QNGRldhzmMuX7HGqfN6&#10;0Dqvix17D+P0GV1s3rQNO9ZvoJ3djFPrl6vOHbvmzsCR5YtUbJwyDjtmTYXh7h3Q2bQeFoeOIuyy&#10;M4LOOyHyLGG7cBMx54OQ7R6D58XMwWr4Zbc2o55f/uvySvS2tuCfn1nqf24h0C3o7v6A4rxoeFro&#10;wV5HC846p+BhdAZehhfgf8oCqWfuIPtwDMKXWsNr7FE4/rIBTgOWwXXAUua3i5mHboPryMPwnHQG&#10;lwaux/4/jYTe4Mlwmb0KFnOXw2DBMmgPG4/z343AiW+G4chXg7H3p6H8TCyI1szCrrV0GBvmYs+u&#10;5diyczHmrp6IrUdWITo5EPfKs3DFSR/bDq7FtiWzcXzadFwYPAHnBo6HwZiZcCDEXlT8wEnrELfi&#10;KB5eDcDr1Jcoi3mOwrAylN9+gYLAB0jyykd6wF3ci3uODw9a8DK3HpVJVQS3BhUlr1B+9yHeFhSi&#10;OjEFrblU5LQMvIu6gyq6pGpGXXwCVTkZb5NjCXEMZI2k55FhyHOxw4fEKGWhq5kby6qXosANRbmo&#10;vZuPWqnIenKP4DxFL3PgDgLcTjfU9Yq28gNB7AP4cw9tNG9oWfC7XdlVgeZ/A1jyW41lFnB/H/8T&#10;YIn/CXA3Ae7fiqXuFrWlbW57QZBfyoCJt0wjNZ1CVKUVr6sgfk9LLq7gDbcMBTABl8elsk1UuYPW&#10;uptK3POK8VIUmYUFbXptSSma7tOFsKD4KM1PBLmZhYXMi02ALyLTRmZWpIU2P49cX0vUFSeiqbKQ&#10;FoDyTRstq/ZLztsmbbYCcOV9vmlNZUKbwPuK8FJxu6iy3YS1i/AKwB/r+AFrXqKRefAjlqZ3oiNg&#10;aWNFhdXGMa0ztMQmsLJ3x0UCbMP81tPLH16+wThw+DS27TiAy5dtsGHDbgJsBF/fG7TN3vD3vwFr&#10;G4HfDBeZI+voGWHDxp1Yv3k3lq3cgn37tLB//3Fs3LAZOkcO4+Ke7TiybAH2LZqFE6uW4Pjypdgx&#10;YwbOrN6CaCt/RJv5I+VKGPJNkxF3LBwhG33gu8QRsTtCkGIYhec59/CatvFueAHyHDKRY52K10mP&#10;UXX3Cappb148foi41FCEhTggxMoIbue14HjyEJyO7oUz1dx54ykErbeC93RdmH69EEb/NYoxGGZ/&#10;HgTLP0kMhuvP0+E2aCEM/zwOxn+bAL2vR0DnhxEwHTUT+uNm4/S4qTg/YDSMvhsN7e9HQeubITj4&#10;zSDsHjwcawcNwsphg7Fx4RTs274Bq9cuxrrNy6FL+5+SE433tY9x/1EBMvOSkeLjC8NJi2E+cinO&#10;jp0DbebSVoOnwGPkQoRO3o7w2fuQf9gBjyzy8cqdua4/ldi6AkXGRXjkUInqoBq8DarGG8ara+/w&#10;xr8aVRF1eB73Hs8y3uBp3GOUesXjsW8kioxskLrnLAr36SF3vw6KtU3xgq6qOp4Ap8YrgN/wfogz&#10;N8TbuAjUEOB3zItl9UvNbB0y8QMVmAA3MWXr4L3WKwMPnjwiwA9UM2N3FS1rXR162zRtwb92Mw9m&#10;4dpBZRbVk0qjLmkqIsA9fQD3CMR8rpfH9FJ9e2lxVai/NXZXHv8oIKutPEboqzXndomdFiWmCkt0&#10;01Z3My9W+3y8hwWEsudScMh1a2tY0PD9SKGiIOb13vLxKikkNHm2UmYJqTUnxF1iwyUvpqXuZW6s&#10;LDrz7F5aa7HS3cyRm1+9Ri9TBlroS8ig+qZJDkyAM91NUZsfy/y2gLmr9MaSkkWGlpWg88ldJu0M&#10;WuruNxV8k5LHUt7fVvANPOYX9RIN/KKfPSjEYwIbfycCSbRLBYXZCI+MoMr6wcLWASZmVnDzvAY3&#10;j2u4YuGAA8dOw4T5rjUttJ2DFxXZQkFsZGSJs2cNYGnpjJthUXD39IEnVdqKVllH14DW+Rgu6Zsq&#10;pd5/4BTmzF2NHbuO4MiR09DVM4S9lTXMLmjj6OplOLJ0Dk6vWASD1ZvgsOMMAo/bIP68L+LPeOHW&#10;TkcErLBF+HpfeMyyxNXR5xG82Y03ViX+2dmFJn7xZcElyD+XhtzDqcjRzkCWcRJKfbIQ6uWNq84X&#10;EXDTFjc9LXHd6hKM963DqQljcXHQWJgOnokrP8+HydczcPE/huDC//kJ5/7jR+j814+4+F8DYPTH&#10;wbD4ehR8Rs2HzQ8TYPTnobj09+HQ/XYYLv4yHqfHTMOOEXQMPwzBgT8PxGHa6OPMhY8S4v3fD8XO&#10;HwnxtwPVpAMW/E7sL9rBQ88TdyPvour+OzxLY84aeR/vit6i+dEHPPRKQ8H5cIQfZCE4aQVsh8xD&#10;yMy9uLPoHHxGbkb0Ehbo+8JRerYQNfbVeGj4EEXahXhm9QxP7Z/iidNzvPf+gJdOr/j3M7xye4tn&#10;nq9R7laJIstS3DXOQdYuJyTO3I3EcWuROXELUsdtRPKETchYfBBlF63wji6qOikObwlwmP45vLwd&#10;TIsdi9cJ0XhHkAXgxsIcNJQS4AcEuOKuGpfe/YaC8pSCwUKz/XkZb3yNje5taVIW+ktPNz61t6Od&#10;j3UqFWaOSXi7PzAIlHTMEAjVeOIagZYwfSCcDPV3rTzWt98X0gzUf4yc18WCQGqyxUqrziGMHkIs&#10;fwvAyppLIcHjP/F6AnGPFALcdrMg6OG91CsOQBUecl3N8/J4tyixquDS9CKTnFgqtwTiXgGalrpX&#10;rDUBbqFVl8/8hwwbPWTaGyCVICeYn0G2ixEac+/wS5LeWPzSmAPLtvFxCd6VZuHNvWy8K8/H83tZ&#10;eFSUhurKErS85pdZR3jfVCKdFikmNho3QkNwSlcPZsxvE9MzkJiaCb/rIao2WZqFrlraKYgdXX1x&#10;5MR5HDuhDa3Tujh+Ugd6+mZUkm3Q0tKBk5MPTE1t4MFjXd29oU/VNaRi29q54BDzYyNjSwJsgj17&#10;tbBsxVac4DWsrZ1hb+cKs8tXYWd6BQY7tsNk0RLYzF+Ka0u3I2HLJSSvN8btuccROmsP3EdvhuWw&#10;XfCebwqnGSawnHkRFUGF+Fd3r2ozlV5PzWW1yNfLxP0ThUjbGo+swwl44J6JjNgwxOWFIKsiBgWP&#10;EhES54yDJ5bg4NRhMPx+GEz+OgIGVFvd//oJ2v9JcP/I/b8OgvafB+AkQT5DiM//aSBMvh8Dp8HT&#10;YfwV4f2KoP99CG30JByfOAvrJ0/DiuFjsOCrn7Dkzz9iw1cE9m+/YCtj87e/YMvPQ7Fq6AjsXrgW&#10;vlo+iDoYjezzWah0qEAGc+58rWyUW93HY78yVEW9R7FhIeL3RSF4jR1yd/mh8GAoio/fQtRyKySt&#10;c8WD05koPZaLB1rFeGn6HC8tn+O142tUEuAHVmV46/UeL5xe4L7xAzwwKcMjq6e4Z1aONK003NkW&#10;hFvTLiBlxBbGGqSMXU+ANyBtFCEezcdm7cajy074EBeP93eicOPcCTy56Yu6lNsE+BYtdozq5NGQ&#10;l4F6QlxXKt12i9EqTY4EuJMAtz96SJArVJdKgUDmx+rt6sInGZXU+b8ALPEbwIzfQakBjXaaIav/&#10;f66TfYFYjqFq/w/YVQEgak5Ye6VzSB/E3dzXKK8ovOb6vy8A+s/vv9an+hraf4YotFL5fog1lVzS&#10;CUWamcRKf5QQmJ+9/q2Jqe0FARYLnS0W2kEfSbY6SLI4jRynS6jNvEWA81lyPUPtK1qozESU5mbi&#10;hp8PgoNuECY3GBob4pKhIczMzeB7zQtp6Qm4ExMJdy9PuHv7qXzW0t4V3v6BsLR1VI/dCL5JJY5W&#10;EGtTLaSiyudaMHbvPYHRzMd27D4CfWML6Opfwd79J6CrexnGBPTYsbM4dFgLZ8/p4upVa5w7fxFm&#10;V+1wycgcZ85eggmPOXj4FC4aXoW1rTN8/QL5vBVMzunAQ0sb7ks2IWTWWkTN3IjEubuQNn8/shcc&#10;Ru6iI8haeABhkzfDZep+RB7wgdMKS8TqhQP1H1V76b9+7STAXah7+gZxJ2kNj2Wh5FQ6bu3xQJyD&#10;M27dtsPNNE9E5fPGzbkGI89TmLdrNHbOHQq9n0ZA76uh0P7TAFz440DoUkGN+LcpFdbob0Ogw/1T&#10;fx6Mw//5M44QcKMfx8N++EwYfjOCkA+G8bBpODpuOlZNmowFo8Zi+ncDMfaP32LGn37Awj/+gKV/&#10;+geW/Ol7bB04Bvsmz8fJRXtw7eA1JO5LQuza28jdm4zcHYl4fPYB7p3PQ7FuKgoN0lFwLgN5J7OQ&#10;vC0GJQdz8Pj8A7w2eYZnJo/wzOgh3pnTPl99iycXyvDy8gs8s3yCFy6VqPJ/hbf+b1AT+gEfAt6j&#10;3LwMFVcq8ML+Nd66VqPEsASx24OQvPAyEodtRsLgVUgcsRrJY9YiZdQ6pIzegITJW1GmY426mHi8&#10;uh0OT6YaD/2d0Zh2C++TwvE2KRq16dK1Ml01J6kB/veL0FpJkWDe2/HsEdoqHqDrMQF+LXUshIgA&#10;f+rqwZdPPbTRHWqGSqlAEoC7RH0Z/RZa7PD/VFkNuH3BcwVmja3+9xAAFZwE9SOB7SW4vW94bdpn&#10;6bShybE1oQoWuU7fuaqA4LW/sIBQKyzKc9wXgLupxj2Sd8uW6izdQLvfVSmIu5kPC8BKjQlwDwH+&#10;+OS1ajdWAKdankeanS4BvoA0q7PIJsDV6TdZyuWrmQqzUpIIbRBS0zJwgepnbG4DLYJ0+OR5XDQ2&#10;x/od+3DoNBWUea2BuQUMzS2pug4wumIOJ1cvXL8RCht7Z6qtDyKjY5GcloWI6DhcCwhBTHwKc95A&#10;nL9ghDnzV2LbzkO4aGAO3Utm2EOA123YQStswhzYACtXblBNRi4uXjC5bIErZrbMfy9j6/aDtN0e&#10;8A8IRUBwGLfBuO4fBFOTqzDetAd+szfg1pQ1SJy6EekztiN3/j4ULjuCu6tPoHiVFvKWH8Wd2Xvh&#10;N+s48nXjUWZ5H+VOD1BfQBvTwhug+z0+NJSjhBYvYLsjHpnlojvvJdKYj5/fsQrGVw/C/Y4NPKNt&#10;YB9kjJ3nlmPGusHYPHModP4xEueovmeosJf+qgHX7G/DcOWrYdBn7nvmT78Q3F+w6z9/wvb//AfO&#10;fj0SnhOWwe6X6dD+r4G4MnwWtIZOxcYJ03CW+bSj8RUc4veweuRkbB4xGYv/+iOW/OUnrCLs+oQ3&#10;8lwo0vWyUWZYhqydyUhedxv3DqfjwalMFJxMwn3DTDyyzcQb72K89yxHgVYqEtdHo/RQHu4eLUCR&#10;VgFytHKQwXMenruHpxcf4f75IqSfTEDWpSQ8dacVv/mcKv4a72++xXPXl3jj8BavHQi1ey2qXD4g&#10;fX8Mbs+8jKjh2xE9eDnih69E4hh+/wQ4aQwLUFFgI0fU3onDq8gwuB7cznvOBA1pYQT4Jl5Rhd/z&#10;u5b5s2TiO7Vu0t1ctD2+x9TtMbqeC8D3VXS/ZPpWTfVrqMfHjg41KunLxw50N9ajU6yp2FbC2k01&#10;7eFWNTtRnQUayU1/i7pafOqL3lrm1IyPtbU8lgrJUPmxRF8+rFSVEPdKsxRB7q/YUgor4PK4zzxe&#10;5vLq7buGTAski5N/qudzVF71WgS4p/+98ZpS4KhOI1JTTYg7WDiIpe6mhe56TgvNEAXupYUWgGU6&#10;3T8kWJyhfab6Wp9HktkpZNnrMQ+5ieoHOchMjENkVDT8g0Lh7OGLo4TWgVBesbRlLksoqaABIZHw&#10;C4qANm2t7mUz2Lh5wtbdE17+N+Du40+4XGFiaoGr5rYIDr2FawTa0c0LrryeJ5+/HhgGC2sn5r1X&#10;aYnPYN+BkzAysebf5sxxj+MIH7Nhbqx93gAHD56Evb0bLptaYseOA9hNxT7HHNnJkYXDrTiEhd2G&#10;p7vkyI4wPnIG1uMXIWjEPERP5E00eQPSp21DwYL9KF1xDHdXEeBlx5C78BBS5+5B7HwtRCyxQdb+&#10;eDw8n4+nziV4kJyKrLww+ASZwcH8JKw3ncGDa3dQW52N7AI/nNi9FhZWF+EW6QBTXz3ou57GyoNz&#10;MH3xIOyZPAra34/ASSrv+b8NhdWAyXAeNB0WfxuFy38aCl3mvof/v5+x4//7EZupvtv+9DMu/TwJ&#10;3mOXwWvEAhj8ZRiuDp6Gq5OXwPO8HirLSvGxvQkv7pbA66o5HE/rYN0PI7HmLwOx5m+DcWz8Cnhv&#10;ohtYH4CCU9l4bfoM9wlk/qFUxG8NQsb+MDy+nE4VzcLL4HSUe+YiTzsTxUwJ7p0oQt7+TGTvzUD4&#10;2mC4zrJB6r5EFB/ORRyVPHlPHArOJiHt/G2kmEah0C0DT/0q8NL1FUq076H4zF1U8vUeXX6CpN1R&#10;uD3HEuGDtyPy50VIHLJCo74jNyB17Fak8/t+auGO6ug7CmCHPRuRcFUbjelhqEomwIlhhDiSNjqR&#10;Nlq6VWag4W42WsqK0P2snDfyY8jEezIzZrt0BBKFJRwf22SC90587u1ET2sjuglmD8HpJkjdzEUl&#10;5O+emlq1VYCqILBSEdYX8ndPjYTmfHUsQ+WsVMkeAVhqv6ViSwEnAEvFFgFTdrlPsZW61qpa6I98&#10;zY/yHmVxcgLcW0946/laPKa7luBLhxTadXEJMhJKVWb9LroJsUwL1PHkperkIRArC93ZpgE4yYbw&#10;EuBE89NUYz08jLmBkpwUpGRmwCc4CHYenvC5EYxrhO12bCKhDUdUXApSswqQV/IA10IiEBaTiDsp&#10;mQiNjoeNqyc8qYLaF42we/8RaJ3RwdpN22l5zRT8+iZmMGJ+esnQlOrsgstmVsyJ7WHNvPWKuR3M&#10;LOxgZesCWwd3GBia4fJlK5w5o0dgD6sKqwsXjLFv33Hmw2ZwdPKGp1eAqqX2ZoFgT9tu5+SGi4vX&#10;we6Hcbg2aAoiRi9EwkTmY1O2IHv2LhQvPoTipUdQtPgIsucdRPrs7UiedwApa+2QuuMmolcGIGb7&#10;DZhu08LRI+txWHczTp3biMNL1kBn11b4hRggLscXbtY2ePn4KYorC2HodhFnrY9g/d4FWM789+jA&#10;objwzXCcIJjnCZj1L1Ph8ssMOH43CY4/TsWV7ydC+5vROPntaGgx/9UlvNaDZsHpl5mw/mEiTP82&#10;Epe/Hg73qUtQee0GWl9XoqOtCg21z5CRdAvhHq7Qmr0Uq3n99V8PwY5Bk3F52mF4TjPDzeW+VNwc&#10;VOo+ZD6bi+g1/giZ54L4zUG0zpHIuBCBgitpyDlDdda5j+zDmcjcl4r8IzmI2hQG66nGcFtoi5Al&#10;PgiZ747ghXbwm34BVhN349KUDbgyX1ZYNEbq0TsooHrfO/EAT4xfody4AgXnc5B/IBIR4w8j9Id5&#10;iBm4GPFDVyFp+Dokjt2EpEX7UXnVDdUUhleRobDduQaRhscJ8E0CHIrXBPh14i0CnIDGghTmwRoV&#10;lqmF21iINZfLcFUZ7CJjdJ/ypucNTThlpf4v3Z34oia4a0YXgemhyvVwq+ClZVXA8jFZjlSz1ez3&#10;UsElZNE0AUsDFyGW8/sKgt5+NRVwRWn7AFZ5b39Tk+TXoqbyeirH1VxHXVOu31iHz421ap7rT/Xy&#10;Wrx2Lc+li+gHWNNsJdelc+irme4WRVYjmV6i8/ELNSSx7RXtu1RixVJZ4sxPIYH2Odn6HBKdDFEU&#10;H47c/BwkZWchPT8Pabl5hDkH4VHxiElMQ+itaOa2wTCzcoClnTO09Y1w2coel65Yws7dB9YunrjC&#10;52wI4PmLxrTUTti5/yguE8zgiCj43QiBOY/fd/AY4bWEpY0jrfNlwuym4LO0dcCpszo4TeXRo222&#10;s3XDuXOXqMBauER77eNDR+DsCyfC6+cfAh0es3HjDthY2MPbyRM2x87DaNBU2NGSOnw/Gl4/TUbU&#10;mGVIm7YZmdO3IX/OHuTP24+8ufuRPmcvEqZuwq1JmxE45xTsJ5+CzaSzSLpwAz4m5ti9ZxkWbZqG&#10;fSfWIcDZA+GB13G/PB/dn1vwTDqYN3Sj98tH3MqIwBG9Xdi4eDL2DxsNXb6u/nejoPM11favg3D1&#10;u7Fw/2UWQieswvVxy2A7aAb0Ca4B897LA6fAnIBb/jgJJl8Nh+GfhsCECnyZOfMV2mOncXMRRjfy&#10;8GYIah8XIzcjEl6uV3Fh90ZsGjoKG78dim3fj8K54RtgO14X7hOuIniuOyKXBSBq+Q2EzfeEx3hL&#10;WI82gtNMC9zceA3RuwKZC2ej6Hwh4qmwN9cEI2ZnLEJWe8No6C5c+mUdDAduxqUfluLM3yZB929j&#10;celruoq/D8NZFkgXvp4Ay6FbEbrIFsVaWSjTf4xivVIU6OYi50gUwqacQPD3cxH18wJE/bIYUYOX&#10;4Pa4VQifs5XHXCXAt/EyMgSW21bi+tmdqEkOxOv4G3gRF4Q38WH4kHIHddnxCmIZKyzrBrfcK1Kz&#10;YjY+KVeDGzrfPONNzjy4+i3BaMSvXV0aBW5vRidVTgDsJrj9ACsI+2D6fagV/3m+bGXhtN4Ggs3z&#10;1bxbAqFSalpsUWux4FTafoD7498qx0SBCadcW86X7eemRnxubsSXZu7zNT43NLDAkPfI8+giVIWZ&#10;ug4LgD54+wHulEoyQiztw93Mf7sevUKLjDXm5/1DEhU4weIc4q+eRoL5WRTe9MaLRw/w+OVLlD15&#10;itjkFETGJSA6MQXxadlIzS1Cck4BIuOTaJMDcVqbkFFZL1s6YP7y9Zi1aDVO6RjBytEdlg4uOK2r&#10;Dx3DKzh8Sps581XYOnnAlKCt3bgTC6hohiYWcCAY0lXS2c0Hzu5eMKeynTmvg6Na57Brz1HsP3iK&#10;ebIhHOzdERoUhaDgKAQG34K3dyA8vG/g9O5j2DtjCRwOnoH3btrsSUvhSBVz+W48t+Pg8M0oeP+D&#10;ENOepk3fjCxCnD1tO1Imb0bsxPV8fDUCRq7EpW+m4xRvOvctZ5ETcgM3wx1gbHMCpw3243ZSCDpZ&#10;sssgBs3/X/GvX3/Fr59/VY+lF6dg/8mt2LdgNnR+HAeD78YoQE0I7tVvxsJlyGzcmrER4ZPXwn7A&#10;NBh+w/z4L7/g1B8H4Myff4Eu1Vqaj/T/MgQGzI8N/jiIIP8C47/+AsM/D8AFyaMHT4Lf4RNUX1tc&#10;0NmLvduXYM/c2dg9ZCouTtwAl8X68FlgS4BNcW2KDTzGWMJ2MPdnuCBwiSe0hxzFhZFH4bfcEQ6z&#10;zWC7yAaB2wIRuikIrrOt4DCNheX4U7AbuAq2P87C+b8Ox9H/HICjf/wZp1kI6fx1CIzpGizoFky+&#10;Gw3jr8fBhCrrPu8C7hwKRvSRMIRv8YDvrPPwGbwKIbxG+E8zEf7LbIQNmoNQpgY3p61GkY4pqiMj&#10;8SIiGBablsL9wBpUxfnhTUIAXiYR4KRQVKVGojYrDg25yWjMTUVTQQba7xXQSpaj+/1LfJYZU18/&#10;5c39XLX1fmTeK8MKv3yiAne2KIC7qJ5ir0WNuwRksbECqKwvLLDK1LSy3/S7IGC9VEqJT/K37AvM&#10;ci5DY40JqOTTAmufGqumoz6AVWUYz/nUVxhIiPr+VjiwYFHXFJXm9aT5SpqcJH/u7W8bFoi5lTxY&#10;OnhIl0vp2NErM3wQ4jZuP3cQ4NirZxFjdhoxl48jxdkESSH+SEpNxz3Cm1tUgpDIaOSW3kdw1B3a&#10;aVropDS4Xr+BiPhEAp0JT78A2uokxKdmISg8GvZuvrB18caG7fuwfd9h2mkvFaLC5/SMYHSFN4qL&#10;D4yv2MHEzB7uXjcQwBzal5bb3tEN3tcCYOfsAgMTUxibSqcPQ+w7fJqgW+K6fyhu3oxBYNAt+Pvd&#10;gC/PdaeSX1m4DvZDZsB36GzcGD4fgcPm4tqAqfChynkNng63nydSicfC6YfxCB65EKkztiCXVjqe&#10;8AYNXQBf3mCWP07GgT/+gt3fjIE537uR3m7sPr4A+7RWwue6LRGVWukvjM+qL/Q//8XAJ8ZnKnA3&#10;olPvIPCWPx4kJsBq+jKc/GoQYRwGQ4bF16PhxOt7DZkLb4YVCxd9AnvmLwNw/E8/4eifCPHfpOlo&#10;GFWOEP99KHQI92mCc/xPP/L5H3Hwjz9iz3/9gP1/HQDzleugu3oZDs+bDfMNB2C/5DQitjkgYoM3&#10;ghZ7wn+mI3yn2MF9tAVshxjBb4YzPOc64viAA7g49ixMJ+lDa8xxGCwyxK3jt5F6Mg7XFhjAc8I+&#10;XKNN9hu8AjZfjYf+X4fhIlVX99sxOP3VUGj9ZRAu0lmEztuC8FmbYfnzVFzi92o4aTl89ugj9KQN&#10;nJiKWA9bAB+6iussOIO/H49Qfvbgn6YggE4ocPBM3D15CbVU4BfhgbDYuARWm+fTTrvhZYwPnsdf&#10;x9vUm3ifegu1mbGEOEET2UmoyUtB06NiwvEKXwiwrJXU/vypAri7gTB0tOBXAiyLnXUSlm6xwFS/&#10;LqpgZz3z10Ye00RFVdGgCQL7sVnzmMD7qYVQC8R90dNMFaftFUvcqwAW2yuVYf87wJL/CrzKJit4&#10;eV0WEp/5WrIwudh0cQai8D1SGMg1eW2BXmqmNbk1lZbXk84f0tWy7cUrNMvop8oXqh1YRiy1v3yH&#10;L509+EO06WncuXwKqXYXcf9OKBJjYpGQnovK1+9QXvkU2cWlKCyvQEp+IWLSsxEcHQtnP384evtC&#10;25Altos7iu4+RDKfS6XNTszIxu3EZBia22D5hu04qWMAR69rsHBwhaGZNY/3gu/1EObT4bCycyew&#10;IfChDbayc8EBqou9kzvzYGvo0ZZLO7H3tWCqbAA8mOe6sHDQN7wKcwGfVt3DyxfW2w7AZeA03hxT&#10;ETB4BoKHsbQfNgchzCcDaVkDCPF1Pn5j+BzcGDEPfoQ8ZPRipMzeiuRZW+E2YCYu/nUEIRmkKpNW&#10;E5YVAwZjxZzRWL9xBgwsT8LW+zJevHio2oO//PoRH2nTPn3pIswyQP4zenrb8PTdEzS21SLO7xrO&#10;DJkC/YGTEL7tODJ1r8BuxCzY/W0MnHkj+zEfd/xlGoy+HYUzVNcjBPgIQT73/Ujo0nLrEeILVLuz&#10;0mHjq1+wj7HzrwOx888/Ydeff8aeP/6ES0Mmw2nMApj9YxIshyyE5aBVsBuyEc4j9iJoDnPg+S7w&#10;n+aobLPr+Kvwn+uKq7TPZwfTncywhP1MK+jO1oHFanP4b/FGxHonhE0/irjJW5G34AhujVqDy3+k&#10;I/iPIbD5YQoc+H2e4/s6+F8/wpC5ds7WM3h+wJivsxUG42bi4LSZ2DNnPs6sXguTmUtw+ccxLDwn&#10;IuD7cbjBAjGY2yBGAAvQ69+OR+q6vai7GY7XzIHNNy3DxaUT8SjIFq/ueOFJlA9tdCBVWCCORE12&#10;DGpyYlGfn4QPeQl4X5KCzncyeOYhZPWGbubCMri/s5aK1dKkJnmXpVa6CE6XgEJoelRwvw9eDZwC&#10;aqOKTzI5Xl9oHpPnNNHDY7sFcFFRgY2QKYAJ7m+WWawvc2Hp5CE5sIDbr75inT/1hdqn8mtsNa8p&#10;CsyQ4z9L9F1fCgdVg15drVFf2uV2mdlSAJZ2YFWJ9VYDcNTlo4i21EVFfAQ+vHiCt1U1aGjvwRtu&#10;K5+9pBI/Q2J2LmIzshBBG52UV0CYC3AzNh5nDYzh4huApMw83IqJZ44cg1u02/JcJCF287+B80am&#10;MKQ9diCM5oTYlPtmVE1LexecpS0+d8EIWmf0cIn2+vCJs9DWM4YDbbZUbLm4+8KCyi3jf6Uyy475&#10;7ZnzBjh75iIV2YzWeT/s562hgk7DdUYwb7QwQho2aiFChzMGz1Ug3+Tjd8YvR/KMDUiavQnJc7cg&#10;ad42xM3cBJN/jMN+WtQ9hGj/3wbi+HeDceybwTgxeASMV65C1cNilL26i8yCJHzqbcevVN7Pn7vV&#10;+NOetnZ8bO8i19Thzz3ISI7F2bVb4LP3DKrjMvBrdR3Q24uok/q4+jVz4EHT4T9hMVyHz6YFHYMz&#10;Xw3GEb728b8PgfY/xkDvhzHQ/XoEtP82DMf+Mhg7aa83/udP2EBoN1Old/xxILbTSp8g6MHT1sHn&#10;5xm48kfmy3+WvHkwjP8yEhY/LITn2JME2QEhi31wc9U1+M53hsVoQ9hNMoP3LHsEr/BH6K5QuG9w&#10;gT1Bvjb1BG6P34GYkeuQMnEnIoeugT3zXouvRsPtH1PhMXQuC5WhOPAf/4D7tFUo32eAx7suInuj&#10;Fhz5eXcsXYDxgwdg0Qjm4RPnqMLJd+gMhI6ag+sCLtOIG9+OU/Be+/toBAybgTytC6j0dIf9llU4&#10;N3MEij1N8IYAP73tiadRvnidSIiTQ1CdeQsfMm+jPi+OAMeiONIX9WXZaCjPR9fT+/hS9Rxf6gmO&#10;KCwBFnh/7QO4g0B0c6sBWODVQKxRWgFWs7r//yt6myU0iiwWWCmqqCZfS2yvUt8+BRb1lTWbpNZb&#10;arM/yTBH5tWfeY1PjI/c/yi2nQWERv01yi8W/XNfSOcOUWOx1QKwdPAQgLteMkeWbpW0zQJwt3Tk&#10;eCYAdxNgs8PICvFE5YP7qGaS/uj5Szx8+hwPqb73H1XiTmoGvAJDEHg7GqGE09HHD0ZW1vBjCXqD&#10;9jqY0F4LjYCTN2+UgFDcjk9GSnYe8u8+YK6cDwdvP5jZO8GWua0osSuPc6Vyunr5wY3568mzBliz&#10;YTdsHb1gZe8KR6rszYhYWusAuHpIjy0HQq6P3fuOwvSqLa21BXbJvv5lWCzdDJ8hM3HtxwlU2qkK&#10;3ltDGcMXIJwROng2ggfyRhoyBxGjFuHOuOWIG78SSbM2IX3JXkRPX6+stQPBcWHe6v7jWN6wY+D7&#10;82SEjJgL3zHzUOHsyxT3Mz7+6xPVVzOR3K9fPqGzsQX3o4rx6GYFnqa8xoOE+/C4LHNzXUNd/lOg&#10;6zP+9c9/0mL/iuKAcJj+OBEetPPXxi+CGwE2Yn58kpZUi/Ce/X4UTtI2XyC8J5kDb/vPH7GRwK6l&#10;Oq+RWmYet5Z58pY/D8H+b0ZgHyG252eNnLqW9nyk6r11icDr8Dh97lv9uBBhiy2QejAW+eey4L/M&#10;E27TbHB9rht8Zjrh1toQxOyRdu0A3Nhmg5hDFohbr41bozcjctgGBP+8FK5fT4Ldd+Ph/P0EuPxj&#10;Cqy/n4irP07C9QmrkbHiKLKWH0L0gu3QmzYPGxbNxrq5s7Bs0CicGDCOzmAMnH4aB8+fxsOHn/P6&#10;P8YjROwzFdifObQfw5sOJXDuCjjNn4eLM0Yh0+YCXsV4oTLSHc+ivfA2kVY6JRhVaWH4kBaO6owI&#10;1Bcm4E3uHbQ9ykXzw1x0PClG6+MidL5+gs8thKu9Eb92d+KfXR0KXFnFsItAdBM8gVflswKO2Nk+&#10;tf2f0Kpo/fe/P8u2zwL357GqkoqgfVI5rCYvFksstd6qdluO4zkaYBtp5Rv4PuTv/uvKa7NgYAEh&#10;lVuqAq0v11Zt1ywYVH/ud5qmpI90xB8JsjQjiRo3EeLPAnBeqCNqXz1CGaEteliGu4+fwD80HNFJ&#10;qaqiyv9mBMIJrsu163Dy9Ye1mwdV1QT2tNDB0TGEOErlxh7+wdA3scIVK0fEp2QiITUTUbyGTEDu&#10;GRiIK7YO0L9sARdPf+a4HgT4GsJuxeHyVUccPKoNT99gXA+OgAuhdfW8obpTauvSojt6qNpprdM6&#10;VGXmWJ5+0L5ggItrd8F75HwE/4O29AeW7j9NIqizCe0cRI5YiNsjFyGMChxMixxIpQpmnhsxdD4B&#10;X4CbIxYhcuJqKvVi3PhhEkKoEKFUjUDC4MecNYQ5aiyPvTmIBcCirWgteYh/fqJ17mxFR1sD3pU9&#10;R8Xtu8gySkWJXiFyTYuRcTkT2dYpKPEsRLlvGSpCZLAH1eDjJxRH3MYF2kqHAZPhQ+vrOmyWUtqj&#10;BFGHN7gZC59L340mfCNw6W8jsek//4F5//kdFv/lJ+whBNsJ5UbCe+C7cdCm0zjyV0JP2+8zbinM&#10;qGxXCccFqvaZPw+E4d+Hw/xbFkAL9XBPPxf5Ojm4uekGglf6IWJFAG4uC0DoiusIWROCG5uDYb3J&#10;FE5Mc2ItLXFz/R4kbT6K9H0X4DZkHuz/OhrO301goTYFXgNnw5ePXRu+CCH87m7P2IiQmWtweNBo&#10;LJs6Aae2bMT+4RNx9tvhMPtpFPP8EbD+21DYM3f25mcM4e8T9tNEfrfjEfjtaPj/bQS8+B14/DwK&#10;9kNHIH7/drwOc8djKvCzKA+8S/DH2+QgvEsNVds3hLmuIA61d9PQ+qgA7WV5aCvPQuO9NFSXZqPp&#10;dQV62+rwz04C3KkBWCqvNArcr74aoP6f4DI+tzZrokWz/dS/JXiammqBWHJbDcT/ppoCs3pOk2v3&#10;v468rnQu6SHI0m/7c1sLr8nXa5UcnAVDP8CqeatGKXkXFb2Tyq5qo9/Sqr95h95XVGKZhofwNhPk&#10;TwLwu4d56GxrRW1rJ15V16Di5WvEymyExXdxOyEZGUXFyCq5q0C+SAA9rgcjObeQtroAdh6+0NLR&#10;Vz2xroVEIjQyQVVg+RPEsNsxat7iiIQkAh4Kex579qIxzukaqy6TO/YcgZGpFS3zZaxatxOGl61x&#10;7OQFNapI1NjWQWOXRYX9b4QRZiM1TviKjSOO7D6Ek8Onwov2N5BW9LoElTRogIA6C7eGEWBa6PBf&#10;mAsT3vCBMxE9iDaaQEb+IrWisxDKx298NxHBvJlu8qYL/WY4rn81DF5/HIwQ5qoRotw81n3wTESc&#10;1MYLWW3geSVeP65AYUAmii7n4q5eCV5ffYkyowfI187FE4vHKLtyH3d1SnDP4D7eR7xFbdF73LF2&#10;wtFvB8GCKiz22Zl5+tmvhmAPlfYS37s7nYLPsHl0E/Pg+uNUnP/7SCz8DwLMvPc8bbcNCxqXyWvh&#10;MWU9XMcuhyELLa0/DYU2gbf4eSpc6C60vx2JQ8xR9aSn19+Zg047iKSjNxF7jL/L1msIXOGNMAIc&#10;vS4CiTtikbAnEUFbbuLScj1sXrUcF3X34sqxXfA1OI3i6GBEn9FXk95dHzwf1wbOgc+A2fAeMAte&#10;/A69Rs2nEi/B9anLcGLoeEwfPhTLJk/AnoHDofPNUJj+g1b+x5G48u1QWNBZuHwzivnweIQxZw9h&#10;YXtDvmvCHUA3ce07FkTfDsONEZNQrK+D5xFeeBnliXdSK00VfpMShNfJN/CKUZV9C3X3MtH8qBjt&#10;5XlUZObGhTGoKohH/aN8QlCtppn50t6mYJFa6B6qmkDV00iVVDmwKLDGQn9uFcA0kP7PEIA1+wI2&#10;jxOlVCpMqytK3g8wgVMA90U/3PIaauJ5nq8KDdnyehKfpIBo43Xb+HirHMdrynuSZicpdKjm3cyD&#10;pYulmsHjzVs1bFEA/tQ3sKGVIPdKLXRRRgLuPyjD07cfUProMeLSs2mBC/D41Xu8eF+LVzV1yC69&#10;i9zSB7h5OwHu14IREH5bASkVVUdOX4Au89fzBldw1c4diVlFSMrKR1xSOmKowDHpmfANicDabbtx&#10;ijmvCXNgU6r0RWNr6BiY47yeCWbPW0F4dWinL+GKhRM8fALh6OKLLdsPKBV29biubPSGLTtUp5Bz&#10;R07CcNICuMgonq+Hw5c3hD9BCPl5OsJ5g0URhju00tEEIobgpgychVwqcNaAaUigDUz4aQoivxmH&#10;UKpAMC1sKG+64K95E/F64cyZY8cvw03Cf3PwPHgPJVybdiHS0hb5wdEoDc3CA8cSPDN/jEeGD/HG&#10;+gWeCbjG91B5uRzFJ3NReJTHaN9F+ZWHKLHMg8v209j7959hwJvXafgc2A+ZhVNUJuk+qUtY3b6f&#10;ims/z0bQ8MUIGkaLTVAOE/BtBNKYCus3ZAFuTViLcMaNEYth+9N06P99LExpb71GL0bAmOUw4OfZ&#10;9h8/4tjfhkCfEF8dvBQuS/Rhu8QYDotM4bfUDcFLAhC1JgrJOxKRcTQT3huvYfv4bZg1aTJWrp6L&#10;tRvm4oDWOvj6myEpxAOhW47g1tg1CBm2GH78Pjx+mgaXAVPhNnIurk9bCZ8py3B4wBhM+PFnTPrH&#10;z1j3/UAWJINh9gNdwD9G4CrhtOBv48Cc3YcAB9LZhPA9B30zFtdY+Pj9nfASYt9vRhLiUbi9ch0q&#10;fR00AMf64G2SP8H1x8t4Xzy944mXiQFovp+FJlnCpywXj2KuoSjYFnWF0WitzGFO+orwNBPgDjXE&#10;UJZakYqmTzKHdB3Vq76KIPero1RkCTxUPgGZMKng3wKrqo3uDzmuD9z/C2CB9n8BWNMkpQFYo+ZU&#10;Xekt1q/w7RIEmK7hYwvPk9dQ7cbSdk3rTAstAzJkmKFMVN/5grkvQxRYRiVpBjN04g83w0LxoPIJ&#10;Sh4/RXRaFmJSc5BT/BCl5U+QW/IA0clpqKQHf1FVx5z4BSJik5Xq7j12WnXcOEU7a2btgl2HT+Lg&#10;KV1Yu/riRkQMYpMzkZyRg+KHjxAQdhsLV67HzIUrCLy26vRxxdaVubEHvK7fhJGZLawdPREaEQ97&#10;Jx8Ym9rA5IotZs1dijkLVmLLjoME2BCr123Fjl0H4WzjhCuL1sHur1TMvw+DN2+Ea7wpAnlzRVLN&#10;YofNRzItcCaVOIdAFwyYjvtU3XzCG09gor8ejQhub/GmiR84FTGMm/+YgBCeHzWGufKEZYgcvQRx&#10;E9YhhDlz5NbzyL0aggyTaMSeuo0HRsV4YnQfZReLce9CAV5YPMQT84eosnuNouPZyNidjJKThSjV&#10;LkXU4TBkuwQg5qoxLo6ZCouhU2E7eBpv9NE4/PVQnCeodlRMT7oBPxZAQUPmq6YtJ75nY9ppy69G&#10;wfnr8fD4fjLcfpgCl++mwP6bibDj3+5MF/z4GW+MXgrrn6dhNRV9h7TXEmA9XtNp9nGE7fWEw0IL&#10;BK32R8ruJESuu4OgJSHwXuiFY6MPY8mwuVg1bTpWL5qDqdNHYebScdh/dDX8vE1wbf8BBPHaoSOX&#10;wH/IXHjSlTjxO3JhCuA3cSkcR83Dvu+GY+43A1Vs+HoQzlFNzWifLRiWP9BK0xnYEVJ3pgjXfhhL&#10;FZ6I2z9PwXUWlt4sQL1p+b34W/h+MwF3lm3AU09rvJQ8+LY7nsd44kWCD57edsOjm458zAMtxSlo&#10;eyCLxScj288C6R5GaC2NQ/fTfHS9f0Zoa9DZSGg6CDFhaFFTPd1HV1U5IaSKNVUT0FqVM0t8Enha&#10;JQhdG1VQtq20wi0f8KVZgpA28fkmKjgVvreBeS8tcq9UZNVXK+ssqtkPssCrIFcKLPCzMJCJ9wjs&#10;l44WfGL09m01+wKx5MIEmdeV5qru2ve00ISW+a/0i5ZZPjqev0An09zuJ88VxB3MiWUusD/cJWBP&#10;+MfTqhpkFVNloxJxIywKoVF3EJOSgRu3olBYVoHiskrEpWTzsRz4BEUQXius37EXE2bMxynaW/fr&#10;oTAwd8CRs3qwc/eDjbMXgsKi4XfjJiJjU+DsdV1Bfph2VIdqrWNsju0HT8CBFtmCOe45WmlbRx+s&#10;37QXy1duwZHj2pg2YzEWLF6Ho1oXcF7HGMdPnMfhg8fhZG4NwyVroP/nAXD4ajDceSN4fj0GgaKs&#10;BDWK1jeZN1sOI5c3du6PU5D9I9X3+4kI440dzGODmPfepj1NILCRVEV/Quw5YBK8fp4E3wFTcENq&#10;tHnz3hq/CRkb7fDB6SneOrxC0fl8PLn6CBWmD3BfLx85WokovpCI1KO38NzqHu7pZiNtdwJyD2Qg&#10;/0QObh+5iRBrB6THucN8yzro/TwG1oMnQ5eOQYcpwOVvx8D+b6Pg8ffR8GKO608L7U+Qfamy7t9P&#10;gTOV1YXv1+Wb8XD5diKcGC583JO5vRddhc+geQigKnux0Nry11+w+o8/qy6apt8Q4NFbcPdULB5c&#10;uofQDTeRsDcZWcfz4L7IA76bfXFy9iGsHk3lZe46d/AIjBk1BGNnjsLcpZNxaPNSXJ2zGNdGzEfg&#10;yEUIpJ2+RmfjQUciObzX2EWwGjodh34chVXfDcWSrwdi01e/4CTdjPF3dAAE2frH0bCj+tqyQHEh&#10;qKKygVTiWywEbjIf9uXncmfh6yWVW0wFMnYewOsAZzy95aoUt+K2K8qjPVBOoEuD7FAS5IDHd67h&#10;WWIgwfbD4wh7vI3xQGNaOLruZ+PL+1eEiSpGpfvY2UbgatD6phx1T3PR8rqYUNF+EmAFJsGV+ExY&#10;P7UxFMQEj4r4qY1A8u8vzdX4ldb7i6yO2EAlb5StAKyBt5eKrmqkCZ00Aal9Aiw1yr19Kv9RKqqo&#10;7J87CHAXVbi7Db1dbaqtupfv8VOnKLPUVgvAtM10C9193Sulf7VMftdOte2QyfKePsNHQiwWWgD+&#10;IgDfjLwDW2c3pDGvlYm89c2skZCZi8ckv5gqfC3kFvRNLVX+euS0joIzKbuIypwBJ29/5sWWsHT2&#10;hKt/MKzd/eHgHQBr5sFXqbDndEwwb9EaWDp4IDIuDcaWDli1aSc28IfSJsS7DmoRbB7v5IUd+07g&#10;0LELmDx1IWbOWo71G/di9tyV2Lh5v6rQ0qGVtrRygqWpBc5v3QG9WfOh/T3t2t8Gw5l21P3rEbgx&#10;YDJuDpyGKFrlJJbyqT9OQCKhiKW6RVKxgn4gHITYm7ZUbhq/nybj2k8EljeT188TaREnwJ3nSHjw&#10;cU+CFDZmA+7uuqGG2DW4NeDVlaeodnmPVx7PUXgxEXk60ci7GIEs3esod4zF/atpKDmThaIjOcja&#10;n4yb2wNwev02HDm6BPvmMXelvbQcNFnNMHn4PwfCnO/Dk7mh17dj4UbwPL/l3xJ8n57fT4I79515&#10;oztLb65vJ8BZAUz1pZ115/vz+HkmrjNVkDjO8xf91w84+TVz0O/Gw/Y7FkKzjPHUuBx55wvhu8wX&#10;cSficGjUfuwauRVHZu3Ettl0RYs3YsXY6Rg3ehimTZ+IpdMmY+/EibgyeAoLiLksIKjyzMOvj1oC&#10;31EL4D5yHtxHL1SDLfZ9PxxLvhqAZX//BZsJ8OG//YJLhNiM+a/5N8Ng//0oOFKFnfn7uBHia/yc&#10;wT9MQjghvsHP7Uugr7HA9Pp5AlIOHceTYG/cD3HCw1tOeJFCy1yehg6qa1NFNu7GBiHR3xpPM27g&#10;ZYYv3sa74L6HIR572aHMxw3PY+/g49s3QHc7eqhsH15VouldBTprH6H5XRnhekcIBVxCylDAElQV&#10;baLAjHYBmBAyRJ2/8PhfCaisUSzxuQ/g/4aYiq6GB1KN5W+l1oSZKt8jW1F5WuXPBFWGOsrEe709&#10;7fgk0cUg2JKLf1a15LT8LBREgburRX1lNYhXDNrnl9KBQwb0v1QKLFP3fOlkDuxGCKXPsYzZdfUP&#10;wAUjU5RWVOJ1TT3uVrxATHIWLKmQa7bsgamtC4ytHGDu4A7vwJsIvHUHtxPSESS1ydZOOH3RlDB7&#10;wZJA2rn4YQPhW7dpH65Yu0LXyAKHmS9fMJIhiAdwxcYZjiwMgnmum18oDmnpwMzCFfsOnsXuvVo4&#10;cfISdPSu4vBRbWjRmp8/Z6CmyrHneXantGGydAWMZ86F4WDe2P+gJZZmpMHTETlsJhKGzWaeOxVx&#10;/5iM28y7bhKGEN7wAQwf3jRu3/MchpuCh/HjeHgTWO8fCQ2ttKdsabc9CLzTN9Nxa44h8o+k4f65&#10;ElRcuIcH+kV47vYA2aa3UHD1FrItriPP3Q2VLOwKL8cifV8ckjbFIXbzLVjPNsGGcXOxeNZIrBg+&#10;iJZzEMwGT8Ip5qrr/s93BJkFEJXYnfbShwVQANXNnQWKen/MF115w7syd3bh+3Lmze7Cz+JMAJz5&#10;OZwYzmKt+bk8BszAxa/HYuF/fYtDXw3CFSqb+d9Gw/b7hQhbYo2048nQm3keusu1sXPCekz7P0Ow&#10;8OtJfG+LYbHbCCbbdbB8+HQcmb0RF+ZtwsVRM2EzcDI8qPJ+UkAMX0Q1XgSfkQvhQYhdRs7H5V+m&#10;YMNffsLcv/yApX8fqAA+9NVA6H09GKbfDoEZQbZg2Pz/WPur6Kq2ddsfXc+3nL3XnBOLu7u7u7u7&#10;uxIlISSQkIRAAjECSSABgru7u7u7uzvMteutrTPn3uuc/7kP95b70EofGdpHRv99tdbWW2tdTp+2&#10;Xw+doteZ8WWQ0WAh1XiE//tF/F7DyqboUzLGkeoG2uTluLh2EA/3Labi7MPHe6fwnvBRmgjGfVw/&#10;vh3Xjq3B7WOLcWVDF47MrMHlrhm42DkLJ/t68OzwAR7cVwnuDdw8fxwvbl4gWDzoX90hIPcICtVS&#10;nH/9C2Apg74naB+e4uun5/jyUSjmM9prATnho4UWtlm0f4f3b4Cl6YFiltEzka+poH+1L3ydyLZi&#10;/e3vH/66jrFYt+vbR3z99gE/vooVRMSC9G/w8y+AxXt+pdr/UmCRf3/NNRZL9ohrO32/cZeNSnz1&#10;JmPBnV8AV1Ld8mhrC4rKMLN3LmqotkNLVxHONViwYi32Hj2FLXsOYxaVcjKzbmRSFoqr69Eyq48w&#10;TkXf0BIsWb0JQzx423qovLN60TkwjO7BET62ArMHl6K8ZipcfcJg4+KLjMIKZt9eTJ3Zg67++egd&#10;WIBFy9ajhBZ5PAtA/ZQOpGWUIComAxNqWxEangJfvygUl9RIS+40s1B0T52O1sQUTA8LR62zMwZM&#10;HHDIxAv7afH26LlgJwHeKOy0ohWWcztCkEe4XUioB5nBemhfZ8kaSmDMJawDwjarWmGAijxAkAd4&#10;3zwq+BxlK3Qwcw6YZGGVbz+hXIcjmXtwonQfTkzaiSPTNmH7lAXYPHUmts1txqmFS3F88hasDl6E&#10;pc7DWBe8FAsj5yLNPhhWumqwk1dENHNiDZW+cKwOfP5DHhG/K6JJ3gDdisboU7fAiKkb+vXs0c3n&#10;dBLiTu5rNwHvZJHpYlHp4veYxW07YZ7B1sEiNIPfQyzHU0UwQn5TQBYhamC2bmJrYYaeqRmCYv04&#10;uGl7wkGLllnXBwmaAWgLbkRzYBPmJ83HpsJ1mO3fhu15q7E1az76HNLRa+iLOZrO0umjebTo8/Xd&#10;qcCemGNEgBk7xCSMsFFqcBYLC/Azo0ZRgdmqWJQaZbUxlVZabFtop4WVnsXcLzoee0fron+MnnT2&#10;YISFa6GiAYZZhHdGZ+PW0mV4cmQDXl/chHfX9+LppQN4fPU4PhHeHx9FniQor67i4pGVWNNThSN9&#10;DThPgB8vHsGLDWvwRCxde/wg7hDex1fPSzB/eUTbSYh/vLmHfxHWHwRUAldkTwL7jeB+/cS8+pl5&#10;9POv+75TiUUu/srs+43WVgL4/6LAkvoS3q+iEdyvtNlfCKH0OlEk3vF96QbEksTiImzfv33Ct68f&#10;pUX4fhDgn7TRP9+9pr2n6vNzxHt9fiIAfiAtEvD5HuG9ewviomrfCPAPsaTOlZuSrf4pOrFqJs9A&#10;cEQiElKypPO0cWn5VNg+qm0nEjLzUdc8A2G0vO19w1i6bqvU81zV0EyAZ8M7JIpAliE1txjthHfD&#10;rv3MzOvQP7IMXYOLsGTtNmzefQQLlm1g9q2Cg3sgwuPTUDRhEia28H3qG5FPVW7v7ENH9wCSMwrp&#10;BPowbXofJk6ajrYZc9A4tROl5Q3IpUKL+cGuHv4oZrEZ4GvbY+MxJcAffcxqh819cJYH2h6q0lZC&#10;uIYH9FLayCU82EcIogB4EfPwEG/3Mv+KCQ5C5foJ9DDzl2hDBHiYdm6I8A7wdb1UhzYedJ26ETic&#10;uR6XKs7hSPZe7MvcjF1Fa3Bi+h7snroch9uW4nT/amxvGsLKrAEsCujH9qiN2By3CtvLlmNtZy9C&#10;fW1hNHYM/McqSyOpckbrwO9/KcKXEFcS5h6q0WyCOpf2fa46rTO3Xdy/WaLYKDDP0mJ2a4pOJFve&#10;JsTc15n8rtP5vGl8bTOjQtk4XST+oYICKnDDH5poJsBT+d4NzMNBVHw7HSuUhpdjdnw/VqWvx+HK&#10;U9hdeBBr49bhRP4J7BdzgrMO4HTlCRwp2YKVPjXoUXdj7nXGHD1X9FOB+2ml+4zcMEvHAfUEOHSU&#10;Olx+V4bfWE3E8nOzCW8lrfMUGR0pB7cqGWC6CnO+Ev/n/C4dsvqYRXcgsm8/VXg+7+tXNMSQEhsL&#10;6QrPCOyoKcG5zb24dHgJHp7bjo8PzuHD01uEmICIvPr5Hl49PoFtS5twfGkzDs+djEO9DXixcx1e&#10;Hz2Au8cP4I5YfPGpmKZHeB+Jiw0cx/snp/Dnh9v412daYsL646MA6xUbbeyntwSK2y8sEl8E1AI+&#10;YYd/wfqD9lbAK5oA+m+ARZPgFXlYgE6IvxNgyRK/FXmcTfQ28/2/E9yvhPZ/ABYL8X3gPjEH0xX8&#10;4GuFkksAiyV9xHjo+7fx5R4dBAEW1lmsF/3+8nW8ZSb+KWYjzRtZg975S9A3vIS2tgdlE6cyw87D&#10;nAUrkZxTSsXNgZN3KLPvEPYdP42DZ35NbBAgx6XnIKe0iha5C0XlE1Hd0IqOvnlYtm4zlq3fyky9&#10;A+2985CQno/krCLMIKQ9AwuZgVMRGpeMqMR0WNg6S0Mo29rFGOiZtNBFUquunUo1nkF3UA1jM0do&#10;6pjCzNJJWoEyl8/v7ehCU1o2Jnr7Y6KdE5YZO+G8nhv2EtzVzILLqUqLeXuEMIvOrRFmLjEqawFv&#10;z1GgohHMLh5UwkLPI6zzBbx8bAGfN6xuI1nqTj6veZwhZmiHYF/6atyov4PLlVdwJH8PdhSuwNL8&#10;LmyrWYQdVauxo2IdVmcPYW7wdHTatmBl4GJm463YNm0Qa/tnICrACSbjZOE8Vh7xclpI5YEe9J8q&#10;8P4PBWSP0mReZTFhwRlkPu/n54qM3scC0sNttwrVV422WssePVpO6NV24tYRnep2mMHC08T9b+D3&#10;LRknFr5TwfjRmphMJWwkUJPHaKFeRg/jjbwQZx6CArssbMrdhqNl53Cm6jwu1V7CnpQ9dBZHcZDw&#10;7mOBOjb+JI5XncOB7DXoN43n57ljnpEnmxfEErS9hm5op8uZQMsfyM9z/UMJAdI6XZrIon0uZf6t&#10;GaeJeu5Pk4I+2lVZiFRM6RZEpxaBZlFpF0WLAPfxe89iTp5B0GfI6aF1tDbmBfni4pZu7FvTjAs7&#10;5uHRqW0E8SoBuYePL+/g0/tr2LV9LlomRWDnihqc2tKMTYMFeHBkGV5fPoyHV47i/Ys7ePPkBp5c&#10;oY2+epDWeyWunVyBx7f24u3zC/j8lhlSqC6h/fZVLEsrBt28pa19xdsCbNreD8+p2oRYdF79Bea3&#10;5w9omx8QZEIqbj+7j69P70mPfWeB+Sbu53NFB9lXkan5Ht8/skh84WfQPgt4hQr/pBqLJgH8kZ/7&#10;7iV+iswsOrL+ysC/Fgug4tJCfxMW+jq/+7Vb0qLub5iFxQXd/nHk5EVs3XsIDW3t6CPIuw6exLwl&#10;q1Hf2o3c8bWIZe5MyCxGCe1tW88cbD94GIfOnJc6swTs7X1DyBtfAzfPYASExSMwIh5zWQzWbN4p&#10;jZFeuHwdQpifs4urmKf3Y/ehE1TwJrj5hyApvQAOLt7MyQmYWN+KltYuaVVJV49A6RywuC8mPgPW&#10;du4Ii0ySeqYTU3ORmVmEopJqeDu4IdPeGWn6xhivro81eg7YTfiW88BYSEu6iHAuIARiFow0E4YK&#10;LGz0gLDRUq40RRcVoI/PE/Z5SMD7VxM5uIOPNbEYNKjQOno24kDebpwefwrHi45ge9Z6HG/YixWZ&#10;C5Gml4AG94lYm7wCAx49WOI5gDmuPehIqMOSmVPQPjkHAa4WMJVRgN0YeYQwL8aP1UDIH8oEWB4J&#10;o1SpWHqYw88bpOoOUE3FPgoX0M/9mktQ+jSsMEfXGX0sUj1UxG6C3KXhQDhsMIXFZgKtaA4zaNrv&#10;BJjwThqtjnra27rRWtI6XLNsMzEUNQe1xuOxJmYFDuYews6kHbg1+TaOFJzAwYzDuNtyD6eqT+NY&#10;4VGcrbyEfQV7sTG6HzvDWzBiFY35xl5UYE90MaZM13NCmZolfKm+HqOUJYBj2NLHaSCP369ojArK&#10;CPQkeT2pN3qmsgnauW2lXW6gOtewgNUS8InMxrXy+qhQ1kepij6KZLUwI8Qbx1Y3Y/NgPvYO0SYv&#10;mYrHJ1fj6ZWtuHxyMa5fHMECAlteyEjUE44d60uwe3MVrpyai9sXaKPvHcH7VzzQn/JAv3sKlw4u&#10;wYWDg7h0ZBgPr2/D0/tH8fLJBXx6w0z5hVn3KwEjxGKs+/cvzKQE+QdBlgAWvdOvfsH5Q7S/FfaZ&#10;WPeKCv+QcHH7k3//i48JG/xT9FyLHm6q+E9RCKjyP78JgD/g+/dP+PH9M/789lf78omO4D3+fM/C&#10;IeVtFgGq77cHBFjAKwZx3BLL6Yi1sGinL1/Dh4tX8frKDUYBAnz11gNs3XMAqzZvx+2HL3DnySsc&#10;PnMFC1duQs+8xQR5FuFthEdAJGJSctA5dxhzFy4j5GuwcvMuVDZMkx7z8I9EFNU6NjUP8Wm5WLxq&#10;A7btO4Klqzdj+ZotWLJyI1bQUg8vWYmRVetRWF6DFKpyVHwqYpPSUUggp8/oRV1DGzx8QlHM4jGz&#10;exA5+RVITi1A/eTp6OodQkZOMVxc/JCaWQhnZ3cku3giS9cYsSpqqFLTI6RmtGV6VDFDDBLSAVrM&#10;fubJQQI5rEyF5QEv8q6wrGL8s7CnwqoKtRP3i9NJ4jRSr4oFM6YJGlkMSscKy2uLWXY12JW5BWtj&#10;VmFH2nZcb72FtoAZsBxljnTLVCyOGkGb2TRpcvwcvx6EmXvCz8cMnq4G8Ha3hK2hLkx/Hwff0SpI&#10;HKeFaNpPv38qI5IgV/Fg7+JnzRG2ntlWcgW0yvMI76CGDeZq2GIOlbdP1+V/ANZ0RIeGHaaoWqCS&#10;6pZJaNP+UEUpQaplUagXENM6N/E799iXY6HvIBZ6zcOO+G04X3oGGwLX4mjOMVysuYxLEy7iec9z&#10;nK+7yAJ1DKeKTuJszUXcmkGoS7ZjyDoFA38p8HRtR7TSQk/Qs0OwjDo8mOMDxqghmi1lLPeBLWus&#10;GgpkNFArzgcT3Bm0yNMEvIq6qJTXRpGctrQ0bo6CDgoJboEa/8cqBshU0sMkH2csnZ6M/UtLsGsg&#10;ixAXYnlnKubOiMWapdkYGYrBwnmxmN0ViP6+AAwNRrDFU5VrcHDvNFw7vxJvHp/Fh2dXcO/CNhzc&#10;2IbHV5bgxa0N+PT0KD69PE94r+HT6+tUSTEggjb5K23uN2ZRocifhAKziXz8Vxb+9ppgiR7ml2Ks&#10;MsG6dx0fb17Bp5vX8O3uTfx4REUXF1sTYAvAxXnkzwSY7/vzK4sCi8NPsWom4RUA/0vAK4FMFf7K&#10;x2jnpVNbtOI/qL7fxGVfCO/X2ywSYhAHlff9pSt4f+Yc3p8+j9cXr+Hne1rojtmDyKMNFop548FT&#10;nL9xH8fOX8O56/ckkHccPEGYNyKNILl4hyEgPBETp87Auu37sJ1q2kPVLq6ejMjkbObhSqRRJQvL&#10;69DRO4CayVTV9h6s3bgduw8cw4atuzF/8XIMsADMotWezOJQxjxcUjEBs/uHsGjJKumqDBnZJWih&#10;na+Z1EKAK6nKubTSVejo7MfMrn5k0BGEUOmjoxNQ6BWCclUjHgB6KNDQR4eaEdVVD13MVb20bT0E&#10;upf5cQ5Blmwy1VUo7VyqVq/ImVQu0YQiix5oqSea8HYpm2E64Z4sZ4ASGV1kjNZDk0U6Znt2YGHY&#10;QswPGMRQ+CAdQDbUFTTga+GLuRFzUWlYiRj1GGRYpcCS76upqgRTbW042VoiMsQPVgpqcPqnPO2m&#10;FuKojgG/qSDkPxVQSLVs5eeIfC4AHmK+FXl9kLlQzK2dQ1BnU3F7dBylyRACYtHamYsbJYANJfuc&#10;NooKTPtaRzUW9rlulD66zOOwN2ctNkRvwiq/VdgctgEnsw9jc8AabInYgMfdj/FmwVs87H2EcxPP&#10;4UTRcZwqPImbDbdwYdIlbIqejzkmEZhn4oXZBHgaP79F1xE1po4IVdL8b4Ajx6gikcUjiQCnEOAs&#10;KnEJIa1hFp4kz6aghyoFXZQR2iK2HEKcp8jbagRY3Qi5hDiLSlzhYIm+ugAsnhWB7cPZ2LYoF11T&#10;/NE3MxqLR1LRUG+Lxsl2GJgbhIULQrFoYSQWDcdj9fJsbKYanz3egxvnV+HNw4O4cW4p9m+cjFM7&#10;p+H+6SV4e2sPXt85hE/PzuHJzb14fe8gAb2Arx+YlT9R9d7fp41+KmXkb8L6ivO0bN8/vMLXt6/x&#10;+fkzfGAmfXXhNF6dOY53Z09JK2R+u8Ni8IBZlXB/f0mQmZ9/Ut1/AUyLLCzzt68E+IsEsgQwm1gC&#10;6IeAmzn8T1ruf9Gu/xC90GJBeirwF9EDfe0mPl6+ivfnz+P9ydN4d+IMXp+/QttNBV61eQdKCdHm&#10;3Qdw/vpd7Dp8imq8C5v3HMKWvUdw9tptnLp8Q7pK3aw5iwhyOYLEKaXp3cy7Qxhf24T0ggoEx6RK&#10;lruwsh4jVN2G1g7pfG9GXgn6BoalBe5WrN2IHfsPY8nqjWjr7ENJVT0qaiejc/ZcLFu1DstXr8fk&#10;qW3SuljzF6zANCqyUN+yiimorJ4iLTkrcnLT1JmoqWuWrkxYG5mCfGHVmLMmqZtIQ/haxUB6ZUO0&#10;q5lipjohZZvNg1zkWgGx6KSaR5UVf/cS1G7Rw/sXxL3Mn0KdZ1KdWxWMMElWF8WyOtJ1iZLHmiNT&#10;ORgTrIuQq5eMdP1oOKk5QF1DAyYGzMtB09DqMQ0mY01gqG0ILWVtuBt4oNgtHzEmYUh1iUGKZRgi&#10;Fe2RpGCJWAIW8BsPfgKdRsWcNI5Wl9m8n9l9nqKF1PpZVOaI/aQ76FazRbc2czDh+VuFp7MYSQpM&#10;x5FGO5tOdR8vo4mJ3N965kkxxLJRNwbr4pbheMEx7IjZjo1B67A5ZC32UYnPlB7G6SkncL3vJq51&#10;XMW5SWdwIGc/dsZvx8HMg9iWsBkjHi0YsknGHGNfzKJ9FtdUatGnhTaxQ6iaNrxGKSGY0MawcCQw&#10;AydReQXAadxm0Wnk0zKXEOBSOqMSBQMUscAWyOsgV04TRcq8X8MIhZrGyCXEWQS8xdcDuxeMR0u1&#10;A7qm+mF6gyfmd8bjxL52bFhdg+bGYAzPy8SSJekYGOTtoVCMLIzGquUpWLYkATu3luPgziacOdCJ&#10;w7umYu1INnavLMPlPV24uncAT85vIGhHcfv0CG6enIunN9fg1aMD+P7+ChX5Gr68u4Uvbx/+NQiD&#10;8Iphj59ogcVMpw+0wU+f4NmZk3h6ZD/eHDmAj8eP4AuB/nj1LL7du0YIH+DPD09pj58T1FdU2HcE&#10;mOr77YvUEy1u/8nbAmKpM4vW+iet+78+0m4LpX9O2/xI9D7fxGcq/Kcr4qLfl/HpLJ3DqTOE+Cze&#10;XLj6C+BTF69L6nvo5Hmcu3oHmwjy0LLVmDG7H00dXVizZReOnr2Co1TlW09eY8Puw9KQyRhaZe/g&#10;WJgxn4rOrpZZYuWNedI531Qq6MQprZg5ez7CCLuwyWXVkzAwvBQr1m/Gpp370Tu4EEGRiczNcUjJ&#10;yKMCD2PByHJpRQ6x5Owi5vCWtm7U1behuKQOaVTd1hk9GF64EsPDq9E9exhDVP+aqBTEUwGqqECT&#10;CXEDD4wGHiBNBLhFzQRtGma0meboURODMywwSIDFwIF5tMoLqWbDhEEA3CkpsTFmyhuhnXa0mXZv&#10;MrOZyGhFY7Sl3tX40RoI+F0Drr9pwXG0PiyocuaaenCwsYOWljbCrSJRaF8IQx6kOrp6cDZxRYFN&#10;DnNxFzrtW9BkWYNW64lotChBuXYoEsfqI/gPRfj+RkWmcpYTutZxuuhmFp5LiAW8s9m6mYdn0i20&#10;E9R2dSvMpJ0W9rlTU5yrtZUALuN+pv6uhEwxAYLWuXa0JiYQ4AZtF4yEzcCO3B04WXoMFyrO4xDV&#10;d1PkOuxM3oQDtMfrs5dia8Ea7CzYiFN1x3Gy6jg2R6/H/ow9OFJ4CPsy12JP4lz0WyegRdsOrfqO&#10;kgJXGNsh08YBPuOUESp6oWnXE5lhk9lSCXMaYc5gAcyR00E+FbeASlxIFS5gkc3l31lyWihWpcPR&#10;NkYeIc7j7XyC3h7gix3zy1FZaI28VBPUlrhg16opeH1jGy3qGby8fRTvnp3E4UN9mDkrBENDkViy&#10;OAZLF0Vi5bJYbN+cjyN76nB0ZwP2b5mAOW3+GOkMw5ntDdg6XIzzO7rw+MJKXNg/Ewc3VeD+lXkE&#10;9QS+v72Ezy8vsF3Bl5d38PHpPXx58RjvqaqfXoveb7Fw3jtC/AYf79zC/QN78XzfLnw4sAfv9u/G&#10;26P78e3yWfzrES316/sE8hn+68sLgiwU+AvVlwpMaKUtm6TIBPqbOCdMyP/rE7MyP+frM1r0Bzfx&#10;5dZVfL56ER/O0TafIbxsX6TtBby9dP1XBr5A1b1y+wEevHiDE5TljTv2YTVVuV1c0nNGJ2b0DGDR&#10;io1Yt20vIb+InVToXUfO8P558AmKRUVdCy11B7oGRjCptROxafnMwtmY1jmHOXgjOnoG4eEXhoS0&#10;PMwfWY01m3ZhPd9LPDZpajvyS6vh5ReCCgIuFntvaetA75x5zLuDqKMFb5/Zj5qaFpSMn4hly9dj&#10;cGgZpjR1IDomDcW07HleoYj+T1lmKh3UUXEn8eAQV0SYrGyAJjVjtGiYYLqmGWap0UoTYGGlxble&#10;ocALmOOGDJglVanUhFac5mijZW6W06N11kM92wTaWrEaRT5VOIUHZRhtousoRVgQOAMqj62BIaJC&#10;A2FkrActqpEhs54a87iupiEynTLR6zMdQ449GLLvQr9dG2ZbN2OWJZ2HRiQVXR/hVF5fqnD4H0rI&#10;o/2cNFYH02QNWFCEEzBHB13AdBaV6UqmdBXmmMY2nba6g+DOVLdDG7/HFN5XQpVL4ftkUYXLWFhq&#10;qXwVvC9HzhxTncuxOpGqG0MHFL8ZJ0uO4XjZURyp3I+R+NlYkTaA4bBuLAmfg+M1+3Cr/SpOVBzB&#10;hZpzuFx3GbtS12GpVzN6LGLQpGVLgJ3RquuMUn0bpLJ4+SmoI4SfGcNClzBOA8lU3jR+fsY4Fj7+&#10;LrksqjmENY/bPGbgPObcDD4ndRxzsro+irVon7nNYwYez/9fvY0lphf7ojLfAbVlfti1ZhpuH16K&#10;i5vm0bbupbW8LinVm+cXsGljMzo7ArBudQrhjcfCoRCsHInFsZ1VeHCxB2cPNGPv+kos6Q3H1kWp&#10;uLyvBVcP9uHM7j4c2jQZW1fl4OHN+cCPy1TfS3j//BRBvkx4L+LFjTN4e/cS3tw+hzcPLjI336Ot&#10;foY/P9HuUpWFCosLl3/avR1vNq3Hq+2b8e4I948Qf39yE/+ijf7XZ6HA79mEVSbEP77gG230t+/f&#10;/gJZgC2s9Af8F230v95T9cUCBXeu4LO4BtTpU1T4k/hwgtvT5/D17EVCfBHvLv6lwJt2H2TmvYwL&#10;N2/jAKV5ztASrNu6B3uPnMKxs5ex7+gZDI6sxKKVG6ie27Hv+DnsPnIaW/ceQxctdeWkVjS1z0Zb&#10;9yDqp3WhsKqB207MpjoWlNWiub0XXf0LUVk3VQK2m7fXbN6NoSVrMLhoBZW6BUFhUSgpq4a4PtL4&#10;ihppaR1p8n79VEREp2Jqaw+ycsuQnJ6LzLxSqfe6sKgSTVOmozAoDmH/SwbZzGATVI0xiRmqjgfJ&#10;JHFZE2aqJi0zTKMKt6vTJjMLi9wrcq4AWGTL2WxdvK9TxVwaGNFCWBoJbgMVrYG2tEZOn+pGgHkg&#10;povlW3mABoxRgQ3hNR6tBHMVbfi4OsPUTB+6utqEVx2KyirwtPLGjMBpWOo7hHkOvei2bsRM6zrM&#10;cWvGHNdWVGpHI3G0LqK4336/KyCI8KVROQV09TL6mEY3MIPQtsobSLN6mpnHWxTNGA/M0SryOS31&#10;dEaBqSxGE/lcESOS/qmArFECYKovgZJWj9TxRpd/ozSBf3PUBizxHMKI73wsCJ0v9aD3xTZiftI0&#10;DMfOwqqkARyu3YYrs87hXONpnKw4gQNZ+7ApYj4WOpaiQz8YzdqOmG7kijYDF+RomSLZyRGB2voI&#10;YCGKogLHs8hJAMv+OqUkQSsBTJjltWmR2fj7pDAfp8qookBDKLAJctQNJAUupkq3ONlhuCUVbXVh&#10;mFobjhuHxVTCJTg8txEXV/ThxZkDENdF+kmbe/fmDnS0hWDNijRs2ZSLtatSMHeWL2ZMcsT+DRV4&#10;fXsET68O4+i2aqwZisfds3Pw8s4WvKVlfnhjBQ7snoxL5+bg7cuDeHBrG57f307F3YvHVzbgxpEV&#10;eHN1P56e24XnVw/j48sb+PjhEb6IHmpC+ZS2+fHmtXizbjmeLV2IZ6uW48XWDXhzYB9z8Rn8fHoX&#10;+Pga//Xto9RhJSy0BOwPAe9PfPv2nVve/iFApj3/IqZCvsQX2ud3F05K57Rf7j+AD4eO4vPR0/h0&#10;4jw+n7qIzwLgS1elCRv/KCMk02mXxTDKKbTM0anZWLhivTRueXzNZBw6fQEnLl7D/hNnmY9PYvv+&#10;o1hLwPcT5AXLN8LZhwqYkov+RavQTBtdTahqm9rRSgWumtSM6V39WL5um3SKKquwAlEJadKStDN7&#10;B6T1sSZObiGYeWieNgtL+bliGZ3yqjppAn/lhHqkZRXTfk/h89qkucT1jTOo0j0YmLcYHR2zUZaU&#10;x4NHBTE8eEsIba2iDqFjBqRFq1c1wmQtKpAmlUvdFB1U4W5VM2mQxFwCMJf5cTYBEEMZO9UspNMd&#10;LcrGaFY2oaqxGFCVJxBiYU8L/7KC4sCLYL5zISgWoxVhqqABY01d6OlpwdrWEhoaWpCXU0aIdRhV&#10;bR5W+Y5gvmsX2u0qUG2ajFaXMvT4tKDONAWJo3QQM1oNAVRfn/+kjf5DFXljNVAuIGYkaOTnTybA&#10;k+XFbWPGAuZswtvKYiNWhmxWtkQ9/67kc7KYQROFAnO/xHngCgJcKN7HPAY9Aa3o952D5YGLsDVh&#10;EzYnbcLy+CWYFdKE6ZEVmJ3QgJHUTqzNnY8dNWtwqe8sLrVfpAofx/HiwzhfdhDnCzdhkUcpmnSc&#10;0GbojGls2TqmCHOwhq+hAXxHE2AWuDjm72TCmkYbnS2rLVniPP4uouUS3Ax5YbHF4oHMybJqyFWl&#10;AmubEWDDXwrM50+mAndOiEbrxEgUpDtg9WAVHlGBH+4YxvP9y/H5xhF8vncBP1/ewt2r29E7Kx5r&#10;qKSbN+Zi/Rpx0XMeY52B6GnxxbI5ybh+rAuXjlCJNxfg8M46PLu3GfgmBkLcxL2bG3HmeA/OHOnB&#10;lVPMxzeX4um1RbhysAM7F1bgxv4hPDi7Ea/vn8bnd/fx6fNzfKGVfvXwDq7u2Iq7S4fxcHg2Hg7N&#10;xtMlQ4R4GZ5v2IBnO7bg3alj+PnoF8Sit/kbAf5G1f3x4wfbvySIv//4jm9UZXF1xX+JzrKnD/CW&#10;heH5/p14tnMr34fqvocF4eBJfDl2EV9PX8ZnCu67q9fxXUxmEEMee+YtQs/8hbTAM+EXFk+1bJby&#10;qaNHIGYTlC3Mvas27sTmXYewYNkaaargEebi5Ru2S1nY2MaNr52FJeu2o3veUkzrGkC1mOQwsw/D&#10;S9ZS1Zcif3wNYpKzkZZThNKKWlRNnEI1LUZqVgG8A8Kpvm20x0uly7HUNTQz8xbQVtdLl1jxD4qW&#10;8nCftIzsIgzTirdO70ZZ+USU5JYjRM8SAf8hKx3E1TwwqmjNJvAgmsQM3KBtiUZtK1ppWk9CPIt2&#10;WTqFRDUTy8V0UdE65E3QzvvalKi+CvqoZ2sgxDWEqIoAl8owBwsVpo0W1i+W7+9HiB3HKsNMVhW6&#10;SurQYQbW1NGCnKIiZOQV4MiM2ErbuSZiKTbErsJQWCeqbRLR6JWPzsAmTDBNQsIfPOBHaSCYEHv/&#10;poAwKnoqLbroNKsS+ZtZehI/X1z4rFHJBFMJazOLTyszbzMBnsJIUEeoy+kSsqjkSb8rIvsPZZQy&#10;q5ewEGQwbyap2iJe2Qu15mVYHb2c1vkELjdcwfHqE1iaPoRpodWYHduE+fEdGMmagy0E+Mb8q3ix&#10;5CVuNt/E7uQtGHZpw3yHKnSZJ6BJj/bZwBHNeg7I0DFCkL0FImyt4T9WBRGEN5rgJgq3QtXN5u08&#10;0dNMKPMV9STrnEkFTpTTQLwCHYO8GjKVdFCoaSoBXKBqiAruc7WJIWZOiENdGaNVkR9mNiRi82Ad&#10;zq7rwb2DK/DgHJXy+h7cO78e+7a0Y93KUixZkoyVq5KxemUiDuytwpmj07BtZTWW9+VhVX8xlvQl&#10;YdPyNOxcl4NTB6bh5rk1eH77ILfLcefiHFw+3ooLfM2j6/Nxktl53UAqNs3JwYNjS/D5EdXw4SW8&#10;fXoHj+5dw7vnT/DoymVc27IZt4fm4eEA96u/Cw/m9+Lp0vl4RSV+tXENXu3bjs+XTuNPZtqfzLff&#10;aJO//aASSwr8A1+/fsNXKvIPsZLm2xf4ePs6Xp08ihe7tuHlxrV4zvd4vnk93mzn+xw8ju+nr+L7&#10;uWv4dP4SXl+7jm9iKOW2fUdxmJK8bf8RDC9fizrmy5Ss8fAMiIaVgzfqW2Zi1yHRM70bzTN7MaVt&#10;FlYQ3DkLlmHd9v28vRPZxRMQwkwqOrHE0Ml+WuPaxmnStZPEWOnKiVMJaRQhrkUpoSwsm4D45AzY&#10;OrhJQzitHVyQkVOIwpJKlFfWwtXDFx7eQbTQLShgzs3MKEJLSycaGtpQXdMonWLqEBMmZs7G7L75&#10;qIjPki72lUglruQBUy2jToA1pV7pBm1zNOrY0vrZoFWdNllFrIFlJC36PkvOAv06vtjsMx7rPWkR&#10;VZ0xU4sHqLYrKqge1TwQhbqVyFOBae0KeCBm8/2TaA/DCLK3jBqsxylDR0kFKmoqGCcvh9GyMhgr&#10;Kw8VRTUkMDMOhfZjbexqrEpcio7gWjQFEeCIySihHY35XQ2xhC2E1tnnn4oIpJWOH62CXNrQ8SwY&#10;YkhiNeGsU+T3oEtoYpGRIFYxQxPbJMI7gUVGZHRxCin5dyXk8PWlVOBC2tlUFUNEq5oglC5jqnct&#10;FoUuwqKgJdiUtAWbkjdjIGg2prpUs6A0YnboDOyp34EjrUdwdOoJXJl+HZemXMXu9G1Y4DYRU1Vd&#10;MVnZFlN1Hdjs0azjgERaZ1cLPfhbmcKX/28xHziaBTSR/6N0tgyhwtyKDJz/twIrEHDCG69EJVbU&#10;lADOUTMmwMYoooWuJuA1lqaYXBCC8bkehDgYRSlOSPLVQ1mcC2bVpmJuexEGu/LROz0eiwbSsXld&#10;CRYtiMWa1cnYujkPW9aXUZlX4NurU/j0+ARundyAvaunYUlPCjaPpGHHSkK8uxGndrbh+NZ6nDs4&#10;CQd3lOLA9goc3TURi/uisWhmJI4ta8Cbs1vwXy9u4Nn1s3h64yJt9zW8f/kcrx/cx9tLF3F72TLc&#10;GejHk6EBPB2ag6cj/Xi5agFeb1qJN7s34ePJ/fh66yw+PxcraDzHr+GaYtDIJwL8AV8+vcWnF0/w&#10;5soFPNu3V1LvlywAz6nsj0YG8HDRIJ4uX4z3u3bj66lzkvqKK/a/vi6u0P8J/zhESV67bR+hW0nr&#10;O4OAdmPu8ErM6JpPy1stTVioa+5gm4lJLTMwuGQVphIcB89A5BDIzbuPUqGPIiG9ECHMq4tXb+b7&#10;7SX47czA1YilJS8Up5dKapGSXYoGKnXPwCLJNmtqGyM0Mk7KwHGJaahg/hUrUEbGJCFMjM5qaEW1&#10;mOBQz2IwoRHNzbPQyv2b1T0Pc+kcWqd3oW1GJ/JjM+DLyh1BG13K3DVBTBggxJOYgScT4CYecE06&#10;NmhkFm6iTZ4qb4zZegHYHlCPg/Hzcal0P25WncAar+lY7dGETSHtBMeeYGijXJYZmBa2SAJYWEKR&#10;hbUQTQUOphK7jFaGvrwSlJWpvApyGCU7DjJySpBRpQob2WOiZxVmeLViftRcDCbNxNTwEnTGTEKe&#10;ng8iaJ3F4Idw2t2A35URRADj+Hcm97+IKlzGLF5BJZ7AgiNBrGhKJSbIBHcyFXkiv0sFi4oY+5zw&#10;mxISqMC5fH0JAc6hfU4kENEsYkF0HjG6wcg3KMRA4CD25x/CwfyDGHCfjXl+fViTtAJ9vr3YWrgT&#10;F6dfxfaCnThcdgy3pt/DuUkXsCxwBlq1fGjXadt1nTFV2w0dxiEotw2Do4Ex3E314aOghshxWogh&#10;yIm0ySnciplXaQQ2nVAK5U0X1zhmS+F9SdymsWUqaUvqm6thglzCPEHNCEuyc7Fh/jRMqY9HS1MS&#10;ctMdERuoh4QAE6RG2iDIWw3R4RqoKKWzanTFrOne6JnphZVLE7BsURyWDmXg3tV1+PmBKvX6Br68&#10;uI6vTy7g6qERLO5OxnBHII5sLMKupdnYvoR2e4YHhvqCsX1jHlaI1w9EYO+qclzdMhsvT2xjlhXX&#10;472Mjw9v489P7yW7+/3TB+DdG3y8dhkPtm7GjXkDuN3XhbuDs3B3UTcerhzC003M0Hu24MOpg/h0&#10;67y0Ysh3aUqjGOwhhkvexNur5/DsxCE837MdL9atxrPFI3iycD4eUc3v983E3e523JrdiddbN+Lr&#10;hTP4fvsGPt28KV3gW1yR8R/Hzt/ArLkLqa5zpNlGUmdUSxdaOvoxtYM5tmGa1KZ1DfLxWdIorJHV&#10;m5BeUIa49AI+pw8z5wxjydqtyCyqREFFHQZGVmHe4tXonDMfibTIDq6+aJnWg5LKBkxgls0uqkI9&#10;c7Kjuy+s7JyRk1+CyY2tmNHehW5a6Jmds9EwpRXNLR2YNq1TusToxNomNDJfN/F1U9km0ebn55VT&#10;lVuQGBaHGBMHRFCBM8WoJlb+WlrIemaqRmGhde1Qr21NkJ3R75CAOda0UrFzcLrgAG7WXsWx3GPS&#10;WOBTOQexOWgV9sdtwvqgmahWckb+KE2CpEuANSUFLqAaZ47TQMIYdcQQNF/aX3MZZWgqKEJOQQFj&#10;5WQhp8Tb2spQ19WEk6kDoh3CMT64GC0Zk1AWkoFC90TEaTkinHlaFAIxQymU+y7OB8fQQqfzb3HK&#10;ZbwYYkg7X6NkSICNaKeNCLGxBG+9krF0vxh3nEMVj6MDSfhDUcrQRWJMNPc1hpY0QsMIfoTCWc0S&#10;0aZR6AnrwVFm29PlZ7EubA1Wha/EpUmXpU6uPs8+rE9ax4y8GYcKDuNq4w086XmKxYHtmKhkhzol&#10;S8xxSMMirwp0WxViJLYXWa4p8DIyhbeCqnQuOJyuJI7gCoiThE0mrCmi6IlGFU5X+tXS2MSgjVwV&#10;WmsCnEUb3egdhvX8bY+tXoObF/Zg4XA9f99IlBS5ISXOHOEB+gj210NoCGFONEBODotbtRUm1lhj&#10;6hRHdLS5E2ZPbF47HpdPD+PB1Z1Sb/Knp9fx8fE14MNd7FjVjOkTXLGgww9LugMxryMA/W0BWDE3&#10;EUv6YzFjsgMW9ITgxLYpeHF6DT5fPYy3N5h/H1zDz2cP8eP9W3wTp35EbqX1/fnjE368fo4bWzbg&#10;4rw+3Bzqxa0Ffbi3fBj3Vy3Bo3Wr8GTnFjw+vAfPzh7D6ytnpPbi9BE8PbAdj3asx611S3Fr5ULc&#10;GRlkIejF9f4eXO/txOX2NlxonorTLVPxmHC/PnEQ725ewof7d/D+8SMq+Wf8Q2TZxWs2S4M3dh0+&#10;jdOX76Bt1iAqalpofVuQW1qDkupG5JdNQlFVPeYvXYOttN3L1m+nIs9CcnYJ4lJy0MRMOkRoc0qq&#10;kVVcLS2VI4ZRFlRMpH2OxOz+EXTNWYiMgkp4B8UQ4kqk54+Hi6c/QsOjUVhUhoKCUpSWsggUjkdO&#10;biHaO7rR3d2P5qkdmMJMPWUyCwkVvJSfUVJUjdSkPNSJ3u3aRuR6hiKRB0QsVa2UB8uvkT+6mKJJ&#10;BdazR6uZLwY9i3C8cB0OZmzAqcIDuFh5AWdKT+FC2SmcLjqCK9XncUpcwDtiIw5Eb8Mi9xmY41KK&#10;ZpNQ5I3TkQYf5BGYTFpoMVghls2fIJuPVoQWbbOCvDwBloGMsiwUtZShpKMMGQ1ZKPO2haUFXF2d&#10;YGVmBhN1bTjwPYKplkKBY/g+kczTgQQ4jAUohQDn8nMKaKEFxEKBawluvaTC3BLkem4FwGKkUy4B&#10;FgqcxO+ew6IghigmKekjiuBGqjOnqhrDRccCMdZRtNItGAgZwvbMPdiZsQfzvOdhf9EBrEtej1br&#10;ZvQ4d2FVxCpsit+IvXl7cbziKDbGDqBKzgYzTMKwKWYA22MXY9ijA+vjV2B+7FzUeJWg2CYeEbKm&#10;CJfTQhRtcyz3P5b/r1gFHSRwm0KHlMpilKJsgFRlFkFVfeSoGKFAyxy5+jZoS8yl6m3B3n0HcfLU&#10;Edy6egBrl09F0+RQdLbHo7EuBHGRxvD34f891hxpGbbIy7fDxDpvNDUHYuJEFzTUO/EYcca8wXjs&#10;oTU+tmsWrhxZjJe3DuPHmzv415eHOLJnHgFNo52Oxcr+VBza2oxrBwdweUs3Lm5tx+rZGeic5IU9&#10;a6pw/wyhOrqMFnwjXt85CelyLmLVyA+0vVTgrwT4E9vnz+/w+ck9vLt4ihb3OL6IdvYkvp45xdu0&#10;z5fO48OV83h3je3GBbynFX9P5X1/7hg+nDuC12cO4OWpvXhzci9eH9+NV4T95b49eMrs+4jq/nj7&#10;Frw/dRyfrjOHM4O/oZJ/fPkUP79Rgc/fuoNtB45hB0PygRNnsf/YWaxYvwNrtuzF7sNnpTHR9cyf&#10;kUnZCE/IRCVzqZjIIKYWitfkl9fA0NIB9u7+aOvqpxovQF7ZRNS3dkqznMRE/pzCX1fej+F79A0t&#10;Q0nVZDh7hSC3pAZZBeVwc/dDWmou4hMyUFY5EcWlVdLk/bKyWlbYBhTyOXGxaVTdqYiLSUU5LXk1&#10;1TwmMg1ZmUVobpyBmtQCZBraIo3VP4MHcS0PljqCUMcDuZEWeiSoFvtz1kmLzh3OOoDzFadwr+k6&#10;zlGNzlcex+W6s7jadAXnJ5zBOt9lWGW/BMfSD+FWwyXM85rEjKklWegctnR+RjIBjKES+1JBTf6Q&#10;g8YoWciPk8M4AjxOQQayygRaXRHjVGmrFfk3tyqatNoaSlBRkoeRrBI8+doIFoBYvo8YhigUOPg/&#10;FajuarTA/DzaaJG/KxQMUENohY2uE6PDFAwxka2K9xfStqaPUpXscwrhz6ECZ/E1ySrGiFUzQQzz&#10;ZbCyIWxoYR2VrZBhmYJ8ywJMdmzCgN88DPoMYdBvPvq8+9DhOAPNZlOxIHAIIyGLMNu1FV2OkzDk&#10;04pyFU8s8K3B3vTN2E64N8avweqY5diSsgHb8rdiSdIIZgU0o9GjGHGqtgjhdwonyJEsohHcxhDo&#10;OEU9JHFfkukMUjWNkKdjhQITJ7Rnl2Hnhl3YeeQEVm7dhIsXj+PFPbqEQ/Mw3J+DuT2JWDg/H40N&#10;UQjy14KzkzxcXJQREmKIjGwnlFZ6IyPHDNnZZhhfZo+GyW4Y7I3ClmWl2L6oCodWzsSdc1vw9vUJ&#10;XL+4Gse2d+Dklmm4e5LZ8s4B3Nm3AheX9eHpnhV4e3YDTm+bgd1rq3F4x1Rm4nZcO7MYb+4fwo9X&#10;d/Hh+VN8evcO79+/x4cP7/Hu7Wu8ePEYb148xNund/GO7QNhlqYDPn2Eb9J84V9NTBX8JsZLi2mI&#10;0tTDx7/GWL95wALzED/fiOV+2MTc4JcvuH2Jf71+gX+9YZO2L/Hj3Qt8fy/mGIvLyBDgS3fuY8+x&#10;MxgUFwtbtAxibLSnf4S0yuTeY+epymewbf8JqvRWCcoYguYTGiMNkxxcvILWeRMCmFetnL0Qn1GI&#10;7JIJCIvPgH9EIgKiktE6qx/puWWwc6FddvLE3AXLmYFHYG7nIWXmorI6pKQVoLy8XlqBsrmtC820&#10;zRUVkxAenkCw85CZkY9w2mQBc0J8Ogqo3Hm5pSgurEFKYj7iotJRw7yebeWGfKpOCrOpsL11okdT&#10;Vh31mtZYHzcbV+ov4yzB3ZW8FRe4vV5zFkdzd+NY0X7cmnYN15n/TtUex9qgFdjiuxYnMo7iRAH/&#10;jh7EBF1/gqGPTAKcynwdL04n8SB1ZwY2/F0War/JQmGMLGSpxGNkZfH7uLGQIaia+roEmraaQKtr&#10;q0FFQwXysjLQGCMDZ75PCIGLJIAC5GAqaNB/KCButAqy+N5ifakiOokyFiNxTSKhwhMFwIqGBNpQ&#10;6mArIMCpfH7c7wpIGaWM7HGaSJfTJySmSNBg0zRDBFXYUVkbxtxna6q5u5Yr8mzyMNO7E/OCB9Hr&#10;0U37PAfDgQOYqFeIaXa1WJ2wHJNNcllIqHTKLkgYZ4YK/RgsDpqHrfEbcJCFcFfeTuxjbj5ZdwIn&#10;G09jf80h9EZ1I1LFCT78Dfxpp0OUNBGioIEweQLNjBtNy5xMeLOMrFFo54mO3HKsXrAKS9Ztwcmr&#10;V3D81CFcOrMbDy5twb4trRgZzsScvjh0dsZQZYNY5C3h568DOzs52NjIIj3NHWlZTkjNtkTVBB9M&#10;nx6HqgoXFGQYornKU+qFHunIweKBfGzfOhm7N0zBifXNOLK4AQ/3LcKjA6txpH8a5qSFY2dzDe5s&#10;XIjPl7fg0cWleHp7PV483IqXD3YyR1/En2IhgPdiwgPhffcSr54/xJvnj/Hq6UO8IJjPnj/AU7Zn&#10;hPnliyd4/eIp3j5/gne8/Z7tLSF+w/ZWPPbqCV69eYZXb5/i9Rs+5+0zfGB7z/vev3mF92/f4D0z&#10;9gd+3of3zNqiEdrPH17h8/uX3P4F8JW7D7Fo1Uba5CmYMr2TwPVBx9iaVrccs4eWS6eEhArvO35B&#10;mhPcOKNXyr6GVk6ITsmWeq437jqImsbpCIpOgamtGywcvKBtYgvv4BhpIYBq5l5/kVP5/Coq+PCy&#10;tRCnlVKyi1FKUBNTcpFPSzxh4lRMZ6bu7JmHuknN8PEJRlBgBKqr6ghwDEHOQ3lZNVslJjc0ISur&#10;CMF+MXBy8ENxXgXKgmKRq21BlaRy8eCfyAO9mvZ0lmUY9uWtwTVmugdt93G+6gzOlR3D0Zxd2Ba7&#10;BifGH8Ldzpu403sDpxuOYk/WDpzIOYq9iXQh8btwq+4yVkR2I2WMGZIIVvxoAscWwGb3hzx0/pCF&#10;0j9loDhGDvJyShhFJf593DiMkZeBlr42FFQUIKskB2VNVSho0FbLjoXKmLGwlVWDH6EKo+JGMD+G&#10;8v38/5ccokYpIYNw59MKi9xdSoCly5Uy+9YqGTGPGmOCPPOvrB5yx2oilflZAJxGkDO4f6lUvVQN&#10;c6Twf5FGlYujTXVR1YOhrAp0xynAikAnW0cjzzAVJYbpaLCdiB7vfswP7keFdizKdKIxN7gTtRaZ&#10;iBurx/1Th/fvSvD6pz7K9bKxwKcfBwr341D5IRydcAjHG47jYsdlnJx6GlM8J8JzlBHc6Ch8CW2g&#10;IqOCAr+bkgZClXUQqUn11TdHnrUreivqaGmP4OjZy9h66BC2792G08d2ENx5WDFUhZ6OWLS3B6Nj&#10;Vigam4ORW+CM1AwHJKc7wz/QEIEhJigpCUN+gR+iE0xQUOTELByJ6DAd+LrIIMBFFnmp1pg2ORid&#10;M/0xpzcEqwczsL0/H+ub07F5ai6OzK3HruklWFMej4PTKnF98Wx8OL4R3+4ewPsHh/HyzkF8fHRO&#10;6nj6L0Lz4+MrfH1PFX79kHb6AVX3PqF8gJeE+QVhfkF1fSmgJrhvCPCbl8/wmnb3FW8LqMX90t+v&#10;nuHlawLM7Rtu3799SYAFuC/xjuC+o8K/p8K//0C1F+3jr/bh01u8/0SYP77Fnz+/4h+HTl2URlIJ&#10;UNftPEBoF8PVJ0RaLXJg8RrUtczEnAUrsGDFRvQNL8f+ExcxtGyDpLQ2rj7cVjE/75RmKAmL7ewd&#10;Ar/QeNi5+qOA6trS2Y+IxCwEhcWjqraJlbKYFnqSNLm/lIoam5gJv6AoFNAWTyLoYgUOMc65hfk6&#10;NjYZuTlFhJXWbEorprfNQmtLOyZNamA1rkNNzURm4TKkp+ajvo7WfmITsq3dkMOclUPLWEgAJigY&#10;Y1XYZJziwXay7DguTbyA0xUncTB/D46XHMC56iO4Mf0ibnRfwa2+K7jcfla6xu3ayBXoMW9Hv303&#10;FgcOoko/A+Gj9BEsq4pAOQ14jlOB/RgFWMooQZNQKBBiRRlFaRCHjr4hjC3NoETLrGWoCXVddYyW&#10;HQN5JQXIqyhKACtRpU34XDdCLNlNghg8Wh1+/yGHcAEjwRbXaMql/RSnsMpFFhbgUkEFvNUEuoQA&#10;C8sslFd0YKWxAIjz1OnifKumBTJ1rZDDfJmsbQUPWmkDeXU2VVio6cGVf7uO1Yb3OMKsFYIS01xU&#10;WeQgk2qbqsTX6YUiSdMTofxcP0aRICVzxGp6IV0jHC02NVibtAbr0zbiUDUBbjyF8x0XcWraSbT4&#10;NSJAxgmJxgGY4J+LRAM3+PN7hKrQTmsbIcHcHkm2zqhKzsDmDduwfP0m9MwfpCvrxvyhmeieOQG1&#10;VVEozHWguhpTcbXpzNyRlGaF8BhTxKc6ITDUHPHJrohPcUZskiMKSkMQG2+F2gkhmFIbhuxkBwR5&#10;aMOdKu3vrUQXZ4bCEjPU1Viif5o/FrZEYElDLJZMjMWWWdnY31eAi4tqcHVxM26uno0HO0bw7ORm&#10;PD27G++un8RTZturRw7i/cObVOIbeHLzKNtx2uVbhFcA/BCvqayvCe5rWuNfjbZarIpJO/ya27/b&#10;G0Is3U9oX4vH2N4QYglgqrpo79+9ZiOsBPcj8/b/1sTVQdg+EuSfAuCRlRtRO2UGeuctZ67dgZmE&#10;x90vgv/QxbxvCYoq66WxzqJjKj2/AjN65kswC+DLmUnF+s7COrv5hyMxqxjeIbGwJbyZzLzp+eV8&#10;rAhquuZwZkYeXzER1ZOmIoI2WMxEau8ZRHhsOhIIYGvHbExmEWhq5o/IzxBX3/f1DUEyf+i6ukbk&#10;5BRiPItFNV9XOr4SRUXFqG9g1p5Uh0JxDjlvPKqYvbP4+XlWrshS1qViqqBW1xFbk+Zid9pW7End&#10;giMF+3C6+hgOjt+N800ncbPnMi7POoVrfWdwufc0TjQfgrjc5tKgYfRYM1vrlCJuXAACfjNGlKEV&#10;Il1d4GtvCzsjA+grK8FAXQ1aKupQIhhKimoYQ/U1sbKAg5cztE21oS4A1tPEGDkq8jhCrCgPWQU5&#10;KMjJQYvA28qowJ9ZOIwKHEKl8/9POYT+LodkKliWAJhFqJD5UVyypJKZVwwsEdtybov+AlhMIUwi&#10;xCljf/Vgp7OAZelYEkJrNlsJYGcqsA6Lhb6CFozVaKcVlGAlqwCHcSwiMjrwkTNGmIIJIvieIrOG&#10;8PMCWTh8mfU9ZLSRZhGGWVHTMM2PMcepDvNC5mBJ4jDW563C1uItONt6Dmc6zmL7xB0YSB7EsqKV&#10;GCwcRK53HJJcPJDi6YFEd3ck+/qjuqAUA/OYsRcsREltFfJKspCUEsqC7Q0/Xwskp7qieLwPQiN0&#10;4emjAL9gTbh78f8TYQlPXyMEh9nCw8cY5jZKsHdRR3SSAxLTHDF1cjI2Lm3F8d3zsXJRI1YunYLc&#10;bFeEBOsiOYWxo9oGM1u80D3FByOtMZhb64e5k3yxtjsG2/oScHJpDa5snIW9Q5NwbEUHHh5dj593&#10;L+LV5Yu4e+YE3t09g6c3duDZ7a14enMX3j6+SHDv0kIT2GfCMhPkF3cJKaF+8YDAPsZbKvA7Ku5b&#10;YaclRf4LZEL7+vVztmd4+/Y5VVcoL+GlRX7/4bWkwu8J7If/blRdKu8ncelUAiy24kqZ/9h7+CSO&#10;nL6MQyevSHl3yapt6CPMG3ccxrqt+zEwslqaJihmGRWWi57oBslCWzp50xpPp30+LK3WEZWcI4Gc&#10;kjueGTkO8ZlF0jBLMdHfMyBKGoWVXTAeCel5CAiPRxyz9PgJk5FByNP5mky2QGbrYAKYnlaIeEKu&#10;rW0MezsXZBNQYxMr/rihBLcS4RFxiIyKwfjxpayqlcjNSEVWehozcjUaautRm0ElMeWBSwCK1W1o&#10;f7uwJWEdNkaulMYmb0tdh6M80I637cCeqeuwPGcQmytW4Nj03VidO4KNGWuxJ2M3rk++gf3le1Fm&#10;noVEW3/UV5WhuJq2PTEc9j7O0Dc3gLa+JlQJsYKyOmSoqL+NHgc1PW3oWxtCUU8RSrpK0DHVkzq1&#10;RtFWy8nTTssR4nGyUBktB9OxyvAiwKHCSnPr/5scgmjH45mt04UKS51ZYgK8mI6nj/HyelImFkCL&#10;C6NljtFAsgD4D2Uk8fVphC9dxRAZ2uaE1wb5+nZI1DGDlYoaNAmtjpomDHV1YKKjCTPut7m8MqzG&#10;KcFBRhXecuoIILD+clrwUdCEJ7OrE++34//RRdGSqhqNaSHTMDe6DzP8G9HgX4gpAWUYjOvF5sKN&#10;2FmxCwfrD2Nf/VHsnsw8PL4HBZmZKK9Ip0NKR05aMEJ9XVE2vgydc4cwoaEBReV5SMuMQVCwCxyd&#10;TWFprYO4RC8eD75w89KAl78uHFxVYOOgDP9ga3h4m8HeUQe6huOgbyQDSxtVioA9ouJt4Outg4RQ&#10;awzOKsHszhwsHCpDQ30MjxUzpGda83ixwtRGT0wosUBWuDxKYpXRVmqD9QNx2LE4CbtGsrG4PQbD&#10;bVFY2pGOizv68PXOcXx7fB0/Xt3E6zv7cPfCEjy5sRJvmYvfPjzFXHsTr6jCr2mdX724JwH8VgBM&#10;W/1LhQkuIRbtjVho/i8FFgC/IcCivX3znIpLeN++wPv3vwB+z8z7/p0AVygxM/dfqvt3+/T5L4B7&#10;5y7A9j2H8eD5W1y/9wRLVm+l+i7Bqo27peGT2/edwOrNe7F51xFpyuC0rn6CWgAt5mShwOLU077j&#10;56WlZH1CY+FCyKKSs2Bs4wIDSwdpCdnJ0zqlzJuQlouoxAxpidqaydMIdgQC+JqouHRo6ZnTYmpD&#10;VU0fzs6+CAqKhikhjI1Jxnjm3mSRn6sno6V1Fiqp5HGxSWie2oqmyZNQPj4f44uzUVaajdLifJTm&#10;5SLdxxeJGoZIljfALPcKrItYghW+C7HUcwArQxZgbdYgllbMxNzcRgwktmNx9jx0xTRhMHwWNscT&#10;9vANOJh1CBfqLmF51iK01E5D69xZqJ0xBRkTihCYEglbHydJYWVVFTGGcPwuI4/fxspinKoyFHSV&#10;IaslAzktWmsdJYxWGIs/xo6lCstijIwcxo5lZh4lC91RinCicgbKqiNYRg2+tM8+BDhytBKBVEEm&#10;lVlALAaQFDIPi06tEkV96XbuWC3aZjXmX0XE/8HnU7VTRS+5qiEV2Jzw2qCQAEfqmsBYQw0qaorQ&#10;NtSGuZ05zKwMoauvAX1tdZhrasJWjZCyualqwEVFE05UaXttXVhoasOI9xsyv9qoWyLKJBIVTuWo&#10;calArkMSYqz8ke2chKagSRhOGcaKnLVYU7oJszP7kRIYh7ikIFpgql1PngRWVUEcf788pGQmoWR8&#10;Hgrz4xAR7gQPT3OqrDWsrQ3g4moKaxt1wszi5mMGR1d97q8qHzdDYLAdDIxkoW8wDjo6o2Brq4rs&#10;XLq7slB4uqvDRPd/ISvVFn3dyUhJ1EFMtC4iokyp2rpITDJAYaElqsbboirfDO3VLpjXFISOCfbY&#10;tCQRG5ckoavFDXNnBqCvLQhrhwtxdt8cPLq2BXcvrcHl44N4eGUBrp/sw7Ob6/H+yQm8fX6NUN4l&#10;rL/gffPyHgF+KHVWvZZg/QWwlIWFAvO+d0J1/w3e/60R4rcCZgHw+18Af/z4ntBy+38DODOnHCPL&#10;1uPlu894/u4LTpy/gd2HaIX2HZfWfO6cswDd/SNYsWEXNu4+gj1Hz2LvsbNYtn6btGid6MASE/8X&#10;rtogDbVMZmbNKCxHQGQ8vIKjEBKbguop05BfXovAiARpjLW1k5d0Hjgpqwi+wZHw8guFl28YbVQe&#10;cnPLWSknopLWXahtVe1kdHTPxaT6FuTllKGibBIyWUBcnDwxsaYeLYQ4OiICzvbWSE2MRHZqDFLi&#10;QhEf7IU4R2tEGhmi2CYUg4Gd2EIwt8evwYaY5Vid0Y/erBoMFLdiOKsXvfFtKLRMxEz3KTiQvgvr&#10;A1ZirlUnRgIG0ZnZifrGJkzpbcO0gVmYOHMKsuuKEJUbB0M7I4xSGIc/5OUJsBz+KSOD35VkIE+A&#10;NUw0oWWmAy1THSjpqFCF5SCrpEjgVTBOUQHjRo2hCsvAfIw8baoqlU8T3lRTd3E6ifZfjLkWPeqZ&#10;zLU5VMF8kYdFzzTVWMzwySDYicy90b8pIuZ3JSTTTotBEpnqhsjWNkW+gTUKDGzgo01YdbWgzH3Q&#10;tTKArbsNTO0MoW6kAR3unwmdhAMzu5MlHY+FIezNjWBGFyEmaBiaGBB0XWjr6MLG3AHOZm4IMQ1H&#10;tccE1PlNQLxDMOIZmQq9UjAjpgUD6YPoyxhAY1wjYgICaYPtkB5nj9pcTyxpL8HwdMJfEofUZB/U&#10;TUhG06RU/qaRSMugffa3gI+3BWysNWFupgITY1pkWz3Y2eqyacHCQhk2thowM2GR8zRCSrwHkuNd&#10;kJXhjtwcN3i4KSM4QA/TmHFHFqViYq09crJMEBSoiZAQfWSkW6G4yJ4qHIChniSsnp2FzbNzMafe&#10;DwtnR2JodgRaJztjerM7ZneFoq3FHy2N/li9tBinDnXgwtEuPL6xEPcvDePOhRV4evcgnj06j1fP&#10;bxDQ21Tg278AphqL3mkBrNRxRYhfC8ssGtX3HXPvuzcv8IZNQPvmL3hFZ5aA99170YQK/98B/vBR&#10;2Om3+PHzC/6Rk1+N/nnLcPXWI1y+9QRrqLZi8sKBE+ex78gZDC5YKQ19bGzrlqYCbtyxH6cv38TD&#10;F+9x8OR5bCLA67fvl6YMillHYhphUnYRIpMyYe/hD2NrZ0QmZKCqvhmpuaWwsHODsYUDQY5HWl4x&#10;0rIKkUT7LS6dMnFSG2omtqC5tRMzOvpQU0O1yymWLsWSmVNKixSG9NQCxESlQlfLmD9WBGIik+Dn&#10;HQRNqkRMZBQm0uYW5qQQ4kAkx3ghOcoF+QR8VcEyHC89gk2JazDfdy4Wx8zG1rolONC+A6tKFmNl&#10;8SJMcinDLOdm7Ejegn6bXkzRqcYUn2qU5VFtJo3HhI4GtM7vQNtwB2q76pFRmw3nMHeMVpXDb7Ky&#10;bNzKyGKsigK0LfRg7EDlYzN1soCepQG0THSgaaJL1daFMhVRls9XV1ZhHqVFHKsEDzkNuFGNHf4p&#10;R5CVpZ7pRNroZBl1SKtb0N5KHVu01GIwSTItc9woNUT9oYqYP2ijCXCmCvOvpok01a/I0AbZzMEO&#10;GjqwdLaFmbMV94WK5msPc2cTqJupQ8tGGxqm6sySVggIJAQ+dnDztIWtgzk0DTShYawLDSNdKGqq&#10;Qp0Qa+rpwd7ICbluech0TsT42GR0lJZjcmweGiOqURVUjgzfJGSExyEjMRRJiU6IDDRDhLsRErxN&#10;MSkvGPXFoRif54mcdDsUFbhi0uRoqnQYEuJs4eeuA3cHbTgQVGdHbfj5mCDA3xKODjowM5aDu7MO&#10;KkqisGJhK7av7sZw3wQUZnsiM90RcfFWVGNXTCagXT1B6OoORPuMIMRG6SExzgppSVaoKvNGd0cK&#10;FvUWYmFbFtbNLMKuBdXYs64G7VN9UFZkjEkTHTBpkhuqq11RUWGPjvZQHN7bgptn5+HZjRX48nwH&#10;vr48jjdPzuLF4/NU1Jt4/4Yq/OoeIX5AW/0Y79jeiB5p2mgBsGj/3QstVPgVc+/rF5IaiybZZ0L8&#10;nvC+Z959//7vc81/ASw1AbFo/wbw8tU7sGvfSVy59Ri7DpxCKTOuuOzJSqqr6DX2CYzCwKKVOHb2&#10;CnYfPE5bvR07DxzD1buPpMn/vYOLJMDFYndL12yW1FhMJXSlquqY2kBRwwBegZHMzxOl+cC2Tj5w&#10;cQ+kbU6Dm08Q804Gq2MswqOSkZxWAD+xSAAzdV3DNATydRZWztJjzm7+0OKB6ecTzh80Cuq02o5i&#10;tcrgWORkFsPK3B7hzNB52QVIiIlFYmwkwsO8EBzqhqLkDIwULsCCmCG0UWFn2E3BSOAcXJ5xGSda&#10;z2JB9BD2Ve7H0uglmOvYhTXBy7DEcxilpnwv/wTEZSUjriQd+ZMr0DQwDR2Lu9DQNxWZdXkIy42G&#10;sYsl4R2Hf44dh/9kU9TWkECx87OTmqmLKfRoDXXM9aHNpqyjTiVWgLKKCoz09WGtbwALQmwnowy7&#10;sYqwoIV2/EMRfrTF4QQ5miorBnckE+ZUcZqIMEvnoWmxw2mhQwiwWBgvgUBnSOprjgJtS5Tq2yJG&#10;wxgW2jpwDvWFa7gfHPwc4RzgCAvaVC0rDWjZakJRXx7axsybga4IivCiK3LmbSeYO5oRbh0oG2hA&#10;1UAL2mYGUGcR0jbQhb2ZHbzsnTCxMAu9tdXSEr8tWZXIiIxFcIg9MrK9UVzgx6JqzkJridgwD6RE&#10;+9C6hqF9cjL6mDEn1wYgO9MSqZkWdF6OmFThj6xoc8QR+PAgC4SHmyIl1Q4pKS7w9DSAkd5YFGeH&#10;4NC2ebh6eAWu7x/BriUtWDFYi/aWdCTzucVlnmho9MXkJirpDE/Mnh2NjDQrAmyJrBRbbF0/A0/u&#10;7sObe8dx8/AmbJjdhGUzSrFv7WSsGM5gcTBC/UR7TGsOwuaNzTh8oB8njw7j6tkVOHdgCJcO8bNP&#10;DFKJt+L9s7P4+PIyvn+8h2+fnuLLl9f48O4V3j4loE+owE8f4MWzX6eXBMjPCfSLp8zKAm7JTv9l&#10;qanIHwnwJ2Gd3xFqqu+7/x4s8m8AMwv/uxJLAB8/dQM3bj/HhWv3aJeHMaG+VRpssXXvUcRTGR3d&#10;AjAizgMfPcN2GnuOnMSx81ekJq6dNLxsjTQaS8xSmjClBTP75kuXSxGTFgJomTUNLWBAuETezcgv&#10;kxaRDyOQgcEx8PIOhjkfMzKyQjSBDgiJgZWtO9Iyi6RZR0mJmbC1cYO3Txi0dExhaGBF6+wLY2Nb&#10;aDLfBhHwkKAYxMWkIzwkjgdKJG2UPypKa1hpq5mT4+Dm4gxPM0dmN18EqrmhzCEf3e5tWBk0hGOV&#10;x7AhbRMWBQzhdPVpbIjdgD6bbmwKWYsdURtR5VMFv/Bw+GeGIyyL1rwiF6XTq1HX24hJ/OHHt1Uj&#10;tjQRLqEekGW+/G30KIySk4G+tTEcAx3hn+wP7wRvuEe5wd7fngpoQQXWwThaaTllBejo6cLM1Bg2&#10;plRpNQ0YjJWD8Vje/5sMjEfLw4FAe1GZA2mnRQdX5GjaanHOl0BHjmZmHqMu9RJ7jVNFCEGPY4b+&#10;BbAZCnWskKltAWfmWUMT2mJGCscQT1j72sHG2womTrTGVDUdOx3afQUoaCtCy1wbTnw8KNYTwfFe&#10;EugaJtpQMlCHDjOzkT3331QfKkbq0DTTgh0jSllOKjqrx6OjrBD9zQ1oqSlEUY6npHQ5WQ6IjbVG&#10;TJwXUjNiUFicgcryJLRNzcD0qQmYVBWI8hIvFBe6Sytv9LUmYvvSWuTGWSAx2hLpaXa0vXaYMjkB&#10;NdUxCPYxRnt9NtbNnYydg424tK4H17cNYOfCRsxoSKT9VkRGlgVmzopA01Q3TJ5CBa10RFaWEwu6&#10;NZYvqKVqHsCn1xfw9fUtQKzZ/Ow+jqwfwZYFDTh7oB3D/XFYuywPty4sxI9354Avj6RVNf7r40s8&#10;vHwIh7d0Y+e6elw6MYzXjw7h5d0DhPUMvn54gB/fxdUXPlJ9mX0fPSTABJYAP5faI2kr/n7JJjq4&#10;XhFoqaPrbwUW54Df0EbTWr+TBnK8JcgsClRk0RMtlPlv+/zfGfj85Tu49/gVjp25JF09oa6xQ7qS&#10;wibm3VBa1Wntc5iJT2HRig3SYnSnLl6jVd6ClRu24fCpC5jY2CZZZDHnd+maLdIkfrEKhzjPm0bL&#10;rGtiQyvGH55N19QWKbTME2qnwD8gFHo6RpCVUYKevhmycovhRyDtqNDiwt4V1ZOlUVcx0amIikmV&#10;TkO5ewQhMioFAQFR8GNmjmSByGaOzs0pwfjSCcjPG097ncxKmws/V29YG5tAnypnoqAME0V5OKnq&#10;o9GnAl1e07AyahHmec1Gn2s3lgQtwJHKI9iauxVttk3o9+jF4uAFyPcphHdEELxSAhGQHomYgkTE&#10;liTTOuejfHotKtonwjXKE1oWOpChbf7n6DFQoNW09bKHb4IvoouiEZLLfS4IR3BaEExoW8epy0Je&#10;nRbbQAd6xvowNDKAAVVYRV4ZyqNkoTVOUdqqyspLymxPyJ31dOBnaIBg/h2kro0gZW3paoCOhNqe&#10;t23lVOA/SgnxY1SRqWaAXB0zZOuYI0BDD3pq/O4OFrDzd4Wllw30HPVg4mLEfSGQrszGjgYYoyGL&#10;MSoyhFgZOpa6COP3jc4JhW+UD/Rp/aVTYcZaUDPSIsCMAEZq0t8iErh72qG2OAe9k+uwqLMDC7um&#10;obUmFs01QbSj3khL80R2QSwdWBaqJxagoIiOKS8ImVluSEl0RliQJQK9jZEUaYviDBda2Wa01AYj&#10;MlQDSbTEro7KCAkw4Hv5ISHMFJ0NGZjflI/lTUU4vnAG7u5ciKOrZmFOaw7cXcZQrQ3QNi0IHTOD&#10;qe6GCAxSpJMzQGqCC07um4dH17ZRgQ/j2YPzePnourQW1dtHt3Dj6AacO9SP+X1puHikC9+fHsBn&#10;5ttPhO3rq0/4rw8/8Pb+VexaNxO7N0/BzfPDeH5nG+6eX4FHVzfSNp+j+t7HV8L+mRC+eXSfAP+C&#10;9xmbGODxa5DHL2j/BviXxaatFueECfKbN2JLZaa9fvPmpZSTX9Nav/u7d5pNDOYQAEsKfO/xC9y6&#10;9wSXr9/H8XM3sGTNNgwuWo2ZvcPMQ+GYM7gUazb96sxawYx74vx1Ke8uXr1JWplDXI5UWGOh3oO0&#10;2guWrsP07n6MZ371Do6GlqEltI0soUd49c0ckJpdiCnNbfDxC4KSkjo0NPWhq2+K+KQsePqGShf7&#10;LqKCikzs5OwDXyp3WVU9QiMTpdtBVO7U1HxW5iLY23lQZVMRHc3HfIJRyIKRFJ0MC11jGBBafXkq&#10;GsG1UFGGBQ9kFw0jJFsEodw2F0vjF2KmXRum27agy7MDq7NXYF3eOswMaUOuQyoKPXIR4RkBV6qW&#10;R4wvgtIjEJJGEFNDEZEXh8TyTPjGB2G0mgx+lx8jKe9vY8ZA10wfHuG09rR6cSUEODsQkUURCCAU&#10;yobKGK04GqraatDQ1YaKpgaU1dQgQ1j/+H0Mxv4uA8XRcpBnU1RQgq2dNawczGDtZAIvH3sE+NHa&#10;utvA08EKZmIBAVlFaBJ84zEK8BujjKjRykhT0UWWtimiqMTmqmq0xjow97CFpZ8DgTWl6urC1I22&#10;2ssUZp6mMCDMf6iMwT9lf2fxUWTm1YQfi0/8+Dh+P3/oUXlVqcCqtNHqhlpQMlSFooESDOxNEZYe&#10;C7dQH0RER2B66zSsXrEcO7auwMKBanQ0JVCFQ5CW7ol0/i+y8qKRlROOkvEJiIr3QHCUI8Jj3Jm3&#10;reHkYAwvNyP4eOigrCQATfXhBM6I9tuE9zEHe+kgP9sNE8v8sWN5K06sYYFtKMDqlgocXjwTl3Yu&#10;wsmd81GS54asDAtMqfdHb1cCCvJsYO8wGqamo5Ac64jzh5fg2a09eHT7GB7cPYfHBPf9l3f4Quiu&#10;Ht+O+Z1laG+Kwf1LS/H6+i68vEaL/Ijq+FhcAvQLPjy7hZOH5uPIXtrwm2vw7sFu3D+/BE+ursSr&#10;+/vxmnb6w4dHeP/qAV4+vIkXfP+nj27j6eM7eP70HuHl/VR8qT2/T6DFVths3n7GrXj8xUPm6Ef/&#10;03MtsvNLAk/ApR5qkZNptT98fP0L4IFFyzBh0lRpGOPiFRsxf/FarN2yDzv3n8LIso1YuXYHt5sw&#10;gZlULI8jFq9buGoz9p+4gFnMvZVUXGGNh5asxvrt+6Qc3NzRK11yVFhoOyqhrok1DC0cERKdgpQc&#10;KmbxeJha2cHB2QOOLt7S6SNvvwiEU239AqNRRfvcPmsuYhMyoW9sw/tTkJNfDh//CDg6eVN1SySI&#10;ra1d4ecXzqqbg7KyCazSFXCxsoUewTWUk6PyysNMQQHG8twqq8DNyAw26vqIMg9Ac2gdSm0yMT26&#10;Dm0pE9CaWoXpUVNQH1yDMB8/uHrYw8HLEfZBTnCP9ObBHACvGD94s/klBcM53BsKeqr4j9H/xGgF&#10;WYxVkocMbbGVixV8YmhBswIQmRuCgGQvCWaHIAfIUn1FT7SciiLklJQwTl4Ro8ayAPw+Gr/9cxT+&#10;+G2sBPGY35mjWYBc3FzgRPjs3MzgHmAPryAXOBNkR3d7aOvoQG6sPOSo1iZjFBEkLrA9ljZaWQch&#10;6rqwUVaFjo4Gba85rDztYe5rAyOCq08FNnbVh4mbHsz9TGDoYoD/kP8d/ykzCjKq8lA1YhYmwLEV&#10;8XCOdJc64zRNqLbmuszAulAz0+ZrzOES5o3y5nrUTG9FWHwC5i5chAu3bmL12kUEeBLm9VXRxuah&#10;tCwGySmeqOD7VVTEMZ9moaQiAfGZIYhOC4FHgDNdlxmV0gm+ftYICrEghC4ozvdAcpI9XZcWnJ1V&#10;+TtrITvdHnOm52Lfik7sGp6BPQvacXrjIG4cXoWjO+YjP8uDii0LP08VTKgIQtOUeDo2KnyAMZLj&#10;HLFuaStePTyEFw/PEKyLePX6ET5++4Snz++ie3olshMd0dmSittnVuH5pf34eOcmPjwiPFRTcZXB&#10;h7cPYufmJhzePZVKvhLv7uzB3bNL8eruJnx8cZxg3cDnT08I7jU8vHmBheIiX3MVD+/cwKO7N/Dk&#10;3i22m3h6n2A/vI0nhPvJkzt4+vQOt+I2G2F/IdT70QO8YnvxmO0JQWeeFuea31KtP0gQv4C4ysM/&#10;djPTLlmzSboSQlB4AnxD4zBleg/ae+ajs28h9h85j4PHLtIii1lEk9DU3oMJtM2/TiNtQ2JWPjyD&#10;wtHZPwzxXmINreHla9DaORvptMXi3K+1kycttDncqbB+YVEIj01ARCztaGKadGkVbX0L5uIUjK+c&#10;LI2JFh1YYkx0akYhbBy8YOvojZqJrSivakR5RT1KaJcLCspZ3fMRRbij2YKDImFv4wQjNXXoy42D&#10;oawswVWAkZw8bLR1ERsYhKhAf3g62sLX3h4x3r4Ic3dBM/NbTbnI0M4IsnFHgLkPbHnQW/iawtLH&#10;igA7wz3CiwesB1zCveDKZsuDTtfWGGN5wP82dhTGsmCMIbyymkqw8bKFVzQVJj0AQam+tNJuVG5/&#10;GNrpE2AFqOioQ0FdGWP4mj/GyUgACwUeO1aWII+VlPifv42CLPfdzdOVzR7OnpbwCnbg/88RLp4O&#10;sLG3gr6OPhTGyEOFquuoYIBQOT2EyWjDV14Lhgq04WpK0LEwgrmLDSzdbGDjSxX2MoO5uyGsvRgt&#10;HNRh4Ucb7WaAfyqOoovgvijJQtfOGAGZYfDLCoaRJ6MPAda20IWutR4M+B3MvS3hHueN+OI05NdU&#10;YdmmLXRhG7F+524cOnMBW7ZvxtJFnVi+TExKqSTERWhvK0VHWwH6esowMFCDibTBiZnB8AtngaIL&#10;cPEyhpu3CcytVBiPzBEVaQ0vDw04OqvAxk6R/wNC7Ma4YCcDDydlTK5Kwia+/9l9K3Bq9wh2rO7C&#10;lNokuDhqwNhQBurK/y84WqtQzemAgs3h46nDDGyHmspwHD8wgg8vrzGzPmRefYtv3z5i0+ZFyEpz&#10;RVKcKQqz3LFr1Wx8uHMeXx/dxQfa4M+vH+LRzWPYvGYatqwdj2P7anDlRB+eX9+O1/f24u3TI/j4&#10;lu/5WQybvIv7hPfetTO4e/U07nB75+qvdvuv7T0q+122O9e5vXGBz7+E+7cu4QG3D25ewf1rV3Dv&#10;Cu+7fhX3bl7lY9ek9uD2dTxhUXl2/440gUKaTnj38Uvcuv+UGfgK9p44hyXrtxPOHdKwSHv3QMyZ&#10;txRrN+7B3qNnsX7bPmnesLg+sLi4WWp+MYqr6jC0eI00LHLarDmYM7wU85evRf/ICqk3ubG1EzaE&#10;VF3PBBYOrlQPb9pCF+SVliM9r5Cf4Q0XnwBk5pcgr7gSmbTB4uJmzdO6pCwczKISHB6PUG49fUIQ&#10;Ks4ls8h4+oRCTcsYmlomUGfu09UxhqGuEbR58OrKyEJfVg4GVGFzdQ2kRsajvGg8Anzd4ehgAnd3&#10;Czi7GsPWRRcT6rIxviyBed8JIZEe8A91g72HJS2mOaz9bODCv51C3WHj5wSHQLF1gbaNEeS1VTFW&#10;UQ7/HDsav8vJ8uCXJ8CKsPS0glukCwKSfKjY7rTfhDDcCVpmGlDQYcakkulQyWRV5PA74ZdRkoMq&#10;lVJZSw3jlKnIwoqPHYMxcmNhzezq6GYNV19reIc4wM3DDu6OTrAxtoaltiXjAWFUtkakjjfiFG0R&#10;pWIDazltqjcLhb4WDGzNYEy7rW9jzK0R7Pk+biH2cPK3gY6V6l8A62G06miM5v6oGuvCMZSRIYEF&#10;x9MMSma0zsz3Onytpq0ONGw0qdpmiCmLw+Yze3Dk4kXsO34Gm/fsRefQfMyavwAnLlzCth1r0d5R&#10;h8rqLIwsbMepI6upfm3obMtH45Q01NWnIy0jGD6+FlRdUwSFWcHT3xAWVjKIj3FEUX4QQkNNYWUz&#10;Du5earToZhQXc9jbq8CZkHp5GiApwROVJTEoyw9DZIg5HOwUYGIsDyequbmpJgy1ZQmuKYIDTOHp&#10;pirl6cQEqnu6E1Yvm4ET3KfD+9Zg4/ph5uUStLTFo7DQCTmZLpg9owovCdbHJ/fw4t513Di9G7vX&#10;dGPtonJsXZeLYwfLcOl0JyHbgB8fruHzewL18h4+f3yDt8yvYiz0y8d32Xi/NNTyLpX0Np7TUr+k&#10;6r56JFT2Nu/jls97wUIhtYd3mc3v4BmV+undW3h07zYeUa0f37+Nh1TuR/dv/qXit6jKj/Dj2zf8&#10;48GTNzhz8SaOEuAbj17i4h3mYbbNuw8hp3gC8ksnYlbPEKZ39ksDO05cvC7NAxYW2Yb2ODo5CweO&#10;n8e2vUel/Fvf0oGi6nrUNk2XxjvnEEorJ3doGJjC2MaOByKrO1U4s6AUlRMnE5hI6JmY8weKQVxy&#10;BiKZacXFzcQspUmTp0vrSVvYuzEvGlKpzWm3vOBF22xh7QI1TSOYmDpIvdKeHgHwdvOBnpIGAZaH&#10;HpVXnxbaSJU/upUNnOwdYGVNaJm3PP1sWUx04EeLWFqZyR8uFqmZgSxa/ghJ9oSdryUsPQgwD3jH&#10;YFq8AELj5wgrLwfoEF5lQw0o6moQYAXCNha/CyXlZ8loKDFfmsIphPsT7UK1diT8Dny9DTTNNPka&#10;Feha6sHM2ZyKZgh5LUUoaCtJnUGiqfF9lfkcZV1VKPF+Yz7X1sWMBc4GHv62cHe2QYhtIAINQhBm&#10;GI5AjQBE6UYjzyITuQZxSNYLh6umE4uaIfTMTaFvYQJVQx2o6GpCVVcdRvxMB76XsT1tsbkyrANN&#10;YeJJZ6AtAx1Lfdj5uUruQptKq2ahBW2Ca+JjDYtAOyhZMasTEA0nTZTNrMKh66dx6toNrN62C4s3&#10;bcLclavQu3QZth87jhWb1iAzLwltM6qxe8cinDtCi7ttHlbMa0R3ezlmdUxASQkLcYAlfOl03DyN&#10;EZfojshoa1RVhGNObxm6OvJRlOeO7AwbJMQa0xZrwtNZC27OmnBxF9MJtWBtpgwbFiJrawXGMRUe&#10;CzKEWBEuzmYwMdKEvoEC7GxV6M4MERtjhMpyL9RM8MDkyQEYX+qFeH5e3cQETGtLRP9gGnp7U9Hc&#10;koTG+kysWNCL9UsGsGRuG0Z6a7FtdT2O7GvA2pXJWL86HWeOz6ASbsPXd9fx4fUDvH9LW/vmJSF+&#10;z0z9ntu30kT/L58/sn2Stp8/fsDnDx/w9dMnqvVnqX35wse+/mqfv/A5n8TzxGu45euk+/icz389&#10;5yv//iIWE+Br//z5J/5x/spdCb7Dpy5h+4Hj0kiro+eu4eKNe9i65yg6eobRNXshElPF8jk9WLlp&#10;Bw6fvYIjBH7lhh3SOeBTF2/h9KVbOHjyInbwPTr65iM+Ix9+EcxRPkGITcuGq18Q9CysCE0U4rNy&#10;4OYbjOCIOHgHhMLInNmHAMenZMGLNtvU3AHezLteflGITsqGT0g0zO3cYGHjivTsEknZvQmxk6sf&#10;4hOykJFeCH+/MNiY20sA61CBDajEphraMNfVh7boiTXXg52LMRyFXSPASRnxKCgtRGl5ntTBkpob&#10;jLh0X3gROitWbgt3KoC3Fax9aD29bWDlYwdDqreCvgoPeCWoG2hTRZXx+5ix+G3UGIyiZZfVUIax&#10;iwls/S1ouWl9qZp2AVYSwBrMjjLqBMBUCyYuljBzt4U2bam2hTb0LHWgZ6VNlVaHhrEKtC15n5UO&#10;jHifsa02bF15kHtZU32psjZhSDZKRrpJGuK1Y5BhkI4qu0pUWJchhjC76bnzQLaFvqUVCwb3UYPF&#10;QE0N8opK0moh8mKFEH0FAqwKI1cdGDhrw8BeH9aedtwvayhRveSNVWHoagbbMGc4RrvBgJZbzlQR&#10;4wzloGStilJa44buFhTW0iJ3tWPF9q1YRQs9sGIVGns6sXrnVrR1Tce84W4cObgBx3ctw9GNAzi0&#10;Zg52rZiD1SOdaGoqhh8BNjFTgJbOaEJmidbmLCyYV0146rCkbzxWzC7Eit5cdE+MQEGEBXLC7JBE&#10;tfby0kWAGLXlaQJXN30WfB34BuiziGvBzkoJTg4GsDDX4XGkBmtbZXj7aCMzwx5trdGYOzcR3bMj&#10;6QRCUVUehJxsJ+TlmWNwIA4bN5Rj4aIyPpaCpklZmFgej9m0/iuGq7B8JB87t5dj784y7NpahROH&#10;2vH+2T786/M9fP/0a47wN0L37fN3QvaN8H0hdJ/xmSr55dt3qX3+yvvZxO2vf933hY9//c6/pcbb&#10;4rHvP/BF3P7+VWrffvz1GLffpSVp2X7+xJ9/EuClqzZhySpxuZODGFq2But3HMTpK7dx+fZDHDt7&#10;DTcfvMb23ccwPLIWfUNLUVHfjFWbduHQifN48PQ1rt99ihPnrktXbVi3dS+27zuGfSwCU6Z3wdbN&#10;l8DGIaesCpFJ6dAwpPpRgUPiEiRFNjCjRfXwhaEpf0gLW26toaCsLSmrq2cw1bcQWYWViE7MhgGh&#10;NrZiTo1IQmBoPPwCYwhwAPwDRe9miTS80s3REzpKatAmTIZKqgjzDUF8VCLc3J1pi03hyGrvHmyN&#10;jPxUTGpoRYW4pjFzXEF5BpLzwxGR5gsHHhhmbsyOHmYEmOrjZUXYLGDoTDUzUaf6qkCJEKsbaEqD&#10;Mf6g3f19NAEeOw6yqkowYoa0ZU50CrKDfYCAnyD4WUONCjxOkwATZCMXc5gxK5syY1pT7QXkNvxc&#10;cy9Dfq4hi4UZFd8KzoE2cPCzgJ27GZ2HCWyoqH6GHkg1TkSaYTKS9ROovnmotON3sCyAr34ArMyd&#10;aDW9aSm9oaSiDjllZaiqaUFJQVUa+aWopkgLr8UCoQUdwqhNZdWy0CDQVGoTfid9VajZ6MOMNtuO&#10;scI23AEqthoYZyyHcUYsjIQmoSwFvkl+sOB3C0n1R3JpIrKqc5BRnQ3POD/k1hZj0bplmD04G0sW&#10;zcWedQuwf1kvDox0Y8/CTmxf2stcXA1fKruWzjjoaI9FaoIXZneUYMHscgxTfdfNKcWeoQrsmJ2H&#10;7Z05mF8VgZJgC4Q4qvH/MI5WWQ2OtNR2DiqIirdj7HJCcoI9kqId4Mf/oY2lKhzoFry8dREba4Ok&#10;REvk51kTVkOUlpqhqMABk2pDUVrihOJiM7oCf9r9ZGnkVUGePSZU+KOk0A0zpkVj0XAWVi3Po5sQ&#10;4Dbi9MFWXD01Bw9vrMPXt9elC5NJFyn78gVfPxK+z38S4G/4xL8/C3C//+T2x69GOP+78e8vbF//&#10;rX0jyGKtaLH07K91pH+tJf1ryybuF4///IGf/yLAZy/dxp3Hr7HzwEkCvBY985ZIy+WcunQd1+89&#10;x+NXX7CNAB86dhFnrz3A8o07sGHHARw8fhYPn7zA6fPXsHPvMezh62f3L8KajTuxY/9xqZMrOi0H&#10;TgEhiMvJR0J2PhQ0taFrbolgAhwck0RbGApLW2cYGltA35DgWNhj9DgecMy2Dm7+CIzgQZpRjBQ2&#10;Uxs3KnEcEugEomIz4OUTgZCwJNqvECQk56CQVj0tORMWhqbQoIW247asuALJSXyuryscvIxYTDxQ&#10;UFaICbTuNTXN0gof6Zk5yC3KRc74FIQm+cLam1bflXmMGdjci4WFltjY1QQGjoZQNFKGmokaD349&#10;FiNN5ldZaZ7v6NFj8QebDLOngRWzppcN7AmtnQCY72NDK65NKGR1CY+NHozdLGBKa2oj8miUI9zi&#10;XeCR6ALPJBcEZnghOMsXkfmhSCqJQkSmP5xYEIwJnb6OJhy1rBGlE4IIpWAk6URjokct8h2KJXjt&#10;Tfge9sFIc89DlH0y1BW1oMiioqKhBXVCrKunBxNLE5jYGTIDq8GQYGqbqmC02h8Yp63A4qQOdXNt&#10;6FPxzVk8bELtoe9hBFkzqq+xLMYaycA62A7h+RHwTnSDW5QtXKOtYMu86hJrB+c4a1iHGMIyyAzt&#10;w7OwePUS1FYVoYVwL2qrwsbeJmzqa8HGoVlomFhCh8Xfno5ES1MWMWGu6Gotwjzm0WlVoRieFo+d&#10;8wpwcFEpji0cjz19hWjK9ECgoyo8PXVomdVoj+W5VWZB9kRmjjMykmxRlOGJwkwf+Hnp8XnaCA0z&#10;RUSEGVJSbFjkjZGZqYPiInPk59iiINcRDfWe6O4MwexZIRiYHY2erigWdnsqswkKCi3RMMULcwZi&#10;sWXzeFy92ImHt+bh+uleXDrSiUc3VuPj67N4//oOPrwTo6le4u2rN3j39h2+fv2CD7S6H2mDhap+&#10;I7ACTqlJf//afhfAUl2/UYmlqzT89ff/XHZFNN6Wrmwo2jf84Hv9/PGXAl+++RCnLlBBqagXbt7H&#10;pduPsX3/CSxbu425+BrOXbkvwXvlxmNcvfUUpy/fwv7jp7H/yAmcu3QDewjr4NByDC9ag4H5S7CF&#10;cG/edRibdh3CnIXL4eQXjJCEZATFxjOLGbD6M/dE0EYTHAsnV6jrGkJZTZsHmR7V2A9aembQEFfj&#10;t3WFjYsPUrNLERKVCq+gGKQXVkiXMI1OzKHyxvJHKSTIVM6YFCSn5BLWbGZdvqesMhJDozF1aivi&#10;U5Pg5MZMa6+LrPwMjK+sR2x8NkJCE6RTUeHhicjOLWBWz0FAtB8s3cwInYUEnRXBMXUzgZ6jPvRo&#10;y1RMVWmhFaBLgDWNtJiBZVhwRuGPP/7AKNrocbTuOsycth6Ek6+1Y2618bGkolpSwY0hZ6AMQydj&#10;mNOSi2xpR7vukegJ3zRv+BHcQGbw6NIwxJSFIaU6Htk1SYgrDIOLL92JCW21liasVKnCam4IU/RF&#10;qm4sih2LEGwWCicLV0R5xSPXoxipFrlwUPaEkrwaFMQsJC0d/k9FE1mYRchQjLpSgYWrHnQt1DBa&#10;dYw0+ULH2oD7Zwoj/g+MWXh0XHQhb64IGRNZKFgqQtFCCdrOtK8ZAQjM9EVAmhuCsjzhneoMn3RX&#10;eCTb0XKbwTHKHBN7JmL+ioVITY5CjL89soOdMLeuCIuaJ2CkcyqmNtYgMDII9i52zKrq0NOWRQCj&#10;S9vkbAz1UIm7M7GoKwVnd7bhztE+rOjKQlWaI0K8dPjbWSMsyp7HAB2drxYyclyQkGiBhHATVGR6&#10;oqaQ1jjNFeFhJjwmHBHDQpMQZ4VJE/3Q3OSHhjpf9PcWoKs9E1OnBGBoXjq2bZiC3ZsasWlNBfrn&#10;JKCjIxjDC1PR0xuK3r5wrFiWjt1bx+PAjhqcOzgdj64swL3Ly/DuxQk8f3IOTx5dxutXD5hh30nz&#10;er98ZQ4WeZUgC/srFFNqQj0lSP+9/YJXgvgvUH9I4H6mXRYLwf8PyD9+iPaNAH9nBv6Jf+w+fBK1&#10;k1uYLYuw79hprKCCbtt7gpn4Cg6fviKdQrp49T7uPHhJpT2KC9fu4ML1W9hziLn5+HmC/RA79xxH&#10;Y0sXOnsHsXO/WCf6MOYvWSPNVsoqrYSLfyDMHJ2gqK0PHVMrGFrbwt7TW7rPxNYeWlRLZS0D2Dh5&#10;EDR3aOlbUJ3DpSGaExtnSPOJg2NTUTapSbp6hFgJMzQyBX7MyE4uvtJEB9HhNaWxHdlZBTDSMWBF&#10;j0RN3URExEfAlBlTR0cJ0VExyMkdDw+vQJhbOiAhKRNZWSVIE2tuxcXAJcAV1h5W0jBIOx501p5U&#10;PmdDqBJcVSqvuokW5HQUoWKgBk0CJatGC02Afxs1Cv/8Ywz+GDMOyuoEw5EWmAALC23jayWpuQkz&#10;tTIzrjHtuBkBNqa624Y5wjvZh0D4EV4fhOQGIrIwBLHjw5EyIR5ZtcmIKwiDoycBNtCBrpoGLFWN&#10;EWFI26oXgwT9aPgZBcLLwR8pYWmYEFCNCpsqZFgUIcQ4FsaalpBV/jXzSawEIpb1Gas8Bkq6cnQR&#10;mjB3NYCGqRLktOWYv3Vh7GQOAzZdRxNphJaKhSoUmVG1XdRhTSUz9TOEho06onMjEZYVCMcwC3gm&#10;2ME7xRFeSQ50EjZwiqYKh5ogujgGM2bPpNIlIzbQGQE2ukjzd8KUglR0NFSjpbkBMclxcPFyhZml&#10;EYzEzChNGbiyWOZm+GJWazbmd5eiv6MQE0uCEeBMS2wyDm4u2vD2NUNMnCsLuCt8/bQQHKiJ8FAD&#10;FKS4YFFHMc7um49dm2aiMM8b/n66SEpwQ3amO0oLndDeGoGNaxtxcPd8tDVm0QmEYPXKOlw8sw5r&#10;lzAejpRh+eJcLF2cimVLE7F4cQIWL0rFyHAcNqxKw84t+di7tRw3L/Tjxf0teP7oKF4+v8R2A58+&#10;vZTA+/r1Ez59/iABKZT3lyUW219Nssl/N/Gcf2sSwLTO4n1+0JZ///F3E1c1/AXzj59/QSwA3rDz&#10;gDRXNyouQ7p0yrTOfkyZ1o1NOw7hyOmrOHX+Jm7efYZL1+/hwtVb2LRtH1as2UxbfQBHTp6nOp9H&#10;bf00TJrSjooJDZg9b5G0uLsYjTVvZJV0BQfv0EiYODhCy9QcagZGkFFVh6axCTxCQmDh7AIbdy9Y&#10;uXjA2NYRNm4+cPAMQEpuiTSeuq6pHVlFVSjhe0+cOh25ZROkyRYFpTVwcQ9AYkoOWtq6pCsZjq+c&#10;hPDIWJjxcxzt7REZHYGgsADCygNVTZ62yhfjS2qQkJAJX/8wRMYk0sYFw8zGlp9vS0Xi6/zs4Bnp&#10;BVsCbE7lNmNeVdZTgqK6PNR01KGkrQJ5LdpNXVXIayriD/mx+M8xo/HP0TL4fcyvNaGNrI0IP1Wc&#10;OdbWj+pPgC0JshGzrAXV1JiPmXibwy7UAR4JnvBL84JfuidC8wIRwRZTFIrEihhkEuCEgkg4OtjC&#10;RNMA+ko6cNK1QYodHzNNlK45nOQeh4rYYrSmNmFWyEzMDpiDeXEjaA2bBWdNHyjIq2KMLO29WAlE&#10;SZ4AyxBgRehba0LHUh0KujJQNVKFnrUhtCz1oGKmA3UrOg57Q+Z2NWgwJ1sG6cMr1Qa2gcyWtNeh&#10;MYw38Z4w9dCBFe9zZwYVzTHSgkWJxcpXnxnZH5NbG1BEgGMIcLiHJXzsjAmzJ0rzM1lcJyApPQUe&#10;fvztHaxham4IY0NtGOopQ1t9NFzpeFJi/eHHIqql8ju0lEfBgPttYakFGwcdRgoFxETbIyHeARHh&#10;xggPMUZhijt6J6dg5/ImrB6uQTz3x9xsNLy9jZl/A1BfE4TOGcnobs9B/6xKzGykCk/Pxfy5FVi5&#10;uB3zuuuweG4Z1i0uxbpl+QQ2C/t3T8TubXVYtyoX27cwj2/NxL5dJTh7YgZuX1mNB3eO4t7t03j2&#10;9BahImiE8NPHL4T5868OKQHlf1tiAef/3n7wvp+S4v7v7SeV9idhFetO/2qfpSYUWLLRLAR//vkv&#10;/GPv8QsEeCLaOwex++Bp5sEJyMqrwMatB9DRNU8ajXX05GWcoJ2+dusRJjA7evmEoq29G+cv3yTg&#10;N9DePQ81DdPRR3hLa+qlLC0uqTKzdz5mzRlGFrNoYEwsLFxcIK9NK0d4XYKCEJSUSBVwhaGdPdxD&#10;whEUn4TYzDxa5XJkFFWgqKIOpQRXTE/MI7g1jbTEGXnSvOLMgnKEx6TChoodHZ8K/5AoeAWGw87F&#10;E7b2znB0dIarmwvCokNhbWsGHS1l2FmaISsjhwCnwsLKBha2VEJrUxYTLZg6mMDanVD5WMElxAXW&#10;PnZSz6yzv3AE2lBUlIMKVUxNi2qsrQo5dQXIahAIFXHe9g+qMHPwKGGpZWmvtWHJ97L2taAKE2Ba&#10;Q0tv3g5zZu51hr6bMYyZta2CbOAaQxVJFTbaA8E5fgjN8Ue4BHE40iviER4fABdzJzhrOcBF1wnB&#10;pgFIto5BpVceKrxyMSmkBK1RNeiJn4HZ4X2YEzyABRFL0R8+jESLDGgo6mPMWHG5l1+XfRmtIMMC&#10;JHrDlekkFKCoKwsNMw1pBJYs3cVYPqYpcrCDOJWkBm07dWZcQ3gnWcLR3QQhBC40yFvK5fqOajAn&#10;rM6RVlKzDTaBpb8hzLz0EV+UhIaWBsSF+sCfttzX3ghejhaIDvFFbk46KidVI70gCw5ujrC0pdMx&#10;MoCJgS5M9LVgrKcOfRZKPU3CrClPZVaAka46dJjTdQixHqOIivoouLoaw9FJF25uugijrY5h9m4u&#10;DcKcxjgMtKUi1EcHmpr/AQe6iegoZwIchXm9hZg9PRvTahOwsKsCCzrHY1ZTKuZML8HCnmpsGmnA&#10;0a0dOLx1Gs4f6sXVU/NxdHcHtq2vxN6dpdi6KZtAl+LUoWm4e2Ut3r28wfz7GB/ei5FRn/Ht61fa&#10;6C/48kWor+h8EsopFFWA92+A/vttqukPQvn39td9fwMswBVb0fh8Pkco9y+A/wv/WL5hF1Zu3MWs&#10;excHCfMGgjuzez5aZ/Qhr7AGff3LsGjpRgnkR8/eY+Wa7fAPiMH48km4eO0ert59it2HTkvXC166&#10;bgumdvRKVzasbZwO76AohMWlorK+CT5hETCwsYGclhaBtYNXZCT84qmW7u6w9Q2AbzTtVGAobN14&#10;cHgFENpC5BNa0VLFiK7MfAneTMKtY2zF947E+AlT4MFiYmnjLJ2SCgiLRlJGAdKy8hEdl4iwsHDE&#10;JsTC2t4C2roK0KJyWtsQJjtTGFBtDC10oWehBX0bbaqvCey8raSZOrZUYQtaaRMHc6opFVhVBapK&#10;ClBRpfKyqfLAUuYBJiMBPA5/yIyWbLQYEvnHqNHSZAVzKpUtVdcxwAbW3lReKq5zhAsPckfouRhR&#10;hU1hLua5Mst50Pp5pDgjMNuHVtoXQdl+CM8OQFQmM6ITLbiqObz0PJlvczHBuwa59szyXploCqtC&#10;lXcuavyKMDOiDXPC+zEnYBBzAoewPHEtehIG4KDvgdG/E1za+9/pFMbIi8kU8lDRV4SqoQpUjGmh&#10;+b8Zx+8ix5gxjo/pWevDgFZW3VwZuvZqLDLmcAoxgrm5DtxY9Hw8neFAN2HsSEtPgJ3CLeAaaQP7&#10;IHHqzQAuobbIm5CHqsm1SGMGjvRgZnUxQ5C7HSKDfRAVGYjCsnxkl+QwHjjRSbFg2vB7mpnASjRT&#10;IxjqakJXRxX6+gRZi45B3Kbr0dZWZBMgK8DKWszm0oCa2h+wtdVGiD8LdLQFuuujsGx2IdJirGHJ&#10;7+DtLWY1BaKmPAI9bZlYNcTjujkNmxZOxKo54zE0Iwsbh+txcmsflvaUYePCyTi5sx/nDyzArXOr&#10;cO3MEpzYP0u6FOnBvZNxaG8Tzh3vxoObm/Hh9W1m3Ve0zGJUl8ipv1T3l33+Be6fhPJPacsm5dd/&#10;b3/D+u/t//bYX/cJeKnsoiPrz39RgcvrmrFt3wns2H+CFbMDJ89ex4Ur92mVD2L+wrVYsmIrlXg+&#10;ZvcvxoEjZ7B991HMH16FSVRcsSDeqvXbCfc67Np/HBt3HJCu3FBQORGuvqGwoDqKkVoCYK/QMOYu&#10;cW5SF6ZOTvAmwL6xMfCMjoYrQTNmHlY1MIYeM7K6jrGkpj4hkbBmLja1doSDhz+cfUNopysRFpOM&#10;qMQ0pOWWITY5FxncVtRMQc2kZmk2VHZJCSITY6nKgfChWlg7m8OQmc+IsBpTXQysCK2tDoyYywxt&#10;dFhQeCAQKmF7rX1E55UVjB2MoaSnJi2XI8uDXkWZ2Ze35RVloKhCVRAT86laYwjwKLkx+G0MASa8&#10;oo2WGwsjOzHyyRYOfuL9xMQBEziEOMDK3xp6zvow4t/m/uawDbeEQ5wtXJMd4JfhCf9MbwRkecMr&#10;wYUqbkr114SBqiEcdZwRb5qEOvcGFNrlo8wzH21xTYS4BlNDJqLZeyrmRQxjpk83QpSikGNViEr3&#10;OlipOUFmjDxVmIVm7Jhfa1Sry0FJXwEaFurSpH4ZDUUJXCVdZW7loE+11CYQGjz4DRzU4BVrBUtX&#10;/q9ocU30dKh6VnD1s4GNpyEcAk3hFmkLj0g72PubsvDpM4ZYIyDQHbnpabSszSjPikFyoD3CmP/9&#10;nc3gameI5KRIFFcUw44KbOVgA68AH/gG+SGQv5mrixMM6Xp0qcQ6tNQ6uiqEVg16VGcdgqytrQQ9&#10;PRUWZHnosmmzMBubqNMZ2GM83UtPczo66hJQmO6DYF8bREd4obgoBhWloWiZnIB5XfmY156GNfOK&#10;sKQ3Aws60rF35VQcWDOd9rsZO1a2Yc+6LuxYOwvH98zHqQPD2L2Jt/cPYM/2TuzYNIMAz8eNi2vx&#10;UEyKeHoXr8V6zu/FXN2P+PRV2OdfnU5Caf+kVf67/fxvhf13SP9W2F8q+z+P/V/a/wbwn/hHfXMX&#10;tu89gaq6VmkqX3vnAHbvP0WQb9A6X5G28xeuxoLF61A9sZl2NQtrNu2VLpuSU1gpTe/LyirF3MHF&#10;WL1+p9R5FZ+eB3t3P8RxKwD2JojehNSIyqtmTPvIfGrq4sxs6AEDJweYublCXkcHo5WUYMYcbGBi&#10;LU2CcPcPYQuFgYWdNBzTRQyljE2Bm18o//ZETEou8mj/U3PKEMlcKxQ5jhbZ1ssBNsxclsy05q5G&#10;MHWmPXPU5eey2erSCdAi2jFv2evAgAeqaGbOzHe0uXY8+Cw9zaFrpY1xarIYp8QDnvZZkflRUVkB&#10;CvxbUVUeWmJqnejUojqMU5YltOMIsVBg0Zk1VjpPbMV9EO9nyyxsTmBtaZltgq1h6K5PC20Ei0Bj&#10;WIeawSrCnBBbw4tKLJpfpgdVz1Ea0KFBJRJDRB00nZBhlY1ypwoUWORhVkQ7hlIH0Bk2A93hs9Dq&#10;Pg3tHp2YQYC9VP2gPFodusomUFPQwbhxCrT2chgjIwsFfgdFKpiauQr0nVmEzFUxVpP2Wn0M4w1z&#10;voE6jByNoWalCiVLOZh76cIz3AqmVjow5W9nS0fi6ePIguwMzzC6hzAbbm3hHkyn4WEISw8jOPN7&#10;e5kZIcLCBk2lpWibwjiUEoCsMAckMFaEuZkiOy0aE+onwC+URTbYn79lPF1WCuNRCJzdnWBkLAoG&#10;ixfzuZEJ8zphNjbRg4GBBvSoxHp6qrTHCtClE9ISA2iMuJ9U+ugoB+SmuaC5Jg6luSEE2BZZqWG0&#10;7WEozAtC46REzGxOxsp5xRicHovhWYnYunQCdq1sxHoq85k9A3h0ZRvuXtqBvVuHcPnUJty7uhvn&#10;jq1n24KThzbiyJ5VuHVxO25f3YnH9y9LE/VfvxEL0r3Dpy+f8fmrgFfk1P8B79/t8v+zifv/bv+3&#10;x/+t/Q2wZKEJ8LxFazGrdyGi4jIRFMYvx9x7+fojXLv5GJu27sNCgrt2wx5s3HKAuXcOohKy0L9o&#10;NXPuOnTOno/k5HxUVjaiqrYZbYR/0cpN0vzg8Pg0FFTUIigqAdomllRPfyjr6/Mg0YapoyPMCa2a&#10;OW0YQXYNDoaOpSXGKKnA3N4JpnaOsHX3RGRKKpJy8hGTmg3v4ChC7YvAyETa8Wi4+AUhIjETeaU1&#10;iCPI4bTqxZV1CImNpQXUIrg6sHDTY3HQhrk7Vd9Zh6pK1bWj4toKGy8aQbbhQUKgBeR2tLwCOHM3&#10;Ez5PH6r6agSYiqumCAUxg0hBjo0ZUpl5mAeOsr4qFGg7RWeWAH3UOHE+eDRGEWR5Qm7saEQbbUll&#10;spEGdJj7mMI6yBJGPNCNvWhJA6j6YWawDDOFTZQFnGPt4BTnAI9UNzhE2EJbjM7i/8zA2BTuxj7I&#10;si9EqF4YEoyTMSukF0uTlmJuyBxMc5uOVtfpaHaZjokOjUhzyISGmh73SZ6OQQFjZMVF15RZiJSl&#10;tanFME0ta01YeBpLQypHq43FaMVxtKgmiPCIQ7BHGAwtjaBqpQILPyMWQh3oExwHe1vEJkYgMSsW&#10;CdlRiE72QwgzvF+YI9zoLCyc9Fm0TKig5gg1MECklj4i+NtX56VjYEYNhqaNx8yJ6WgojsfU+hJM&#10;mlKNlJw0xqV0pGalITQqDGY2tOuudrAWHYG2+nBwovtwMoGpKX8jMxYRMy0YGamxqfM+HdhYmsDa&#10;0oI515YCZA5XdyOkJrqib2YZ2lpLkZUZgdLiREyoSMbkmjTUV8ajsykNC7pz0NMSiwWzc7B5eQPm&#10;zSzGwu5q3L2wDY9vHMTjW8fx6tEFPLx5HC8enMabp5dw/9pZ3Lt5SRrX/OD2Gbx6fhVvXj36NeyR&#10;4Eq9yKKXWTpdRNh+fv/V/oLv/zPA/1+0/1OBT168jQPHL2IRM+4m5t+tOw9jJ+308rVbJZXt6V9I&#10;xd2NrbuPSPfPHV6OXqqtuG6w6GXetGUfZszqx/SuQYiFAOYvWiWt8ZyYWQjv0BjEMrd6hIRLCjxO&#10;TR2/KypCx4JK5+tLq2ZHZfKAlZcX7aYfrFzd4B4YDDMHJx4MLkgrLEZB1QREJafDnfZZDKcMJaii&#10;edBi/72UbU5pFQqlU05tPLiyCCrBddWEibMGjJ01eZsKSwto4kSA7alotrTTVF0BsgBYlwezCQ8U&#10;WzH7yNeaam1Aa60HfeZkWeVxkFOWgYqmChRUCauSGM1EBaO9VjfSZI7UoNVWgayaHK00LfSYP6jA&#10;YmWOMdIIJxsf8V2Zrak8Zp48KMXwQS9jGHnpSwBbhdIlhDD3UYXtIwl7FPchivtAhdak7VelbTUw&#10;p9U2doaNmjO0ZfURbBKBdv8uDIQOozdwLtq9OlFlU4PZMf2YEtgKdx0vaGvqQlFdDarqGpBXUYWc&#10;miqcbT1gZ+TIDCwHC0dTxEZEwJdOxljbDCaaloi1T0dj4HQ0BrQhx68EdoTCwImKZ6kCQ1N1uPs5&#10;IbU4FVllBC6Xv22iP0Ii3OBDe+xMe2xuz/87/4/udiaINjRGtLYegjV0URobhc0jfTi0uhc7RqZR&#10;6aZhpH86ZsyoR2ZhBot8GCLjopCQnAhHZwdCy/+DgyHs+Ds6uxjCj0VVTECxtzMgrHowMdaEsbEG&#10;bO2M4enpAG8vF3j7uCEg2AuRMT7ITAvChMpkFI9PRmFpKspKU1BdmoxJlWlom5SJnqmZ6G/PwdLB&#10;Cdi4vBXLh6egq60Uy7hfp4+sx74dy/Do9ln8+PAUj++cw4MbR3Gf7c7107h58wKei6sxvHqMr1/e&#10;/hr7THi/il5lAdcPcdV9MdxRQPa/A/vvivz/c/s/AV6ydht2HjiFvUfOSZb50o2HOHXxJi7feiQN&#10;ixQrbew5fFr6WwyVXL5uKwYWrkByVhFzaiQGCLSYySQm/JdVNWJi/TT0zVsMR+8gWLh4oWxyMyLT&#10;M/jDOrHy6zEzqjJzaTDfucMlJBg2fj5UJ09aL3dYuhHgoBDomlsRIDv4hkchOC4e1q7uPOjEqhc6&#10;8AyKlBQ5gEocm5bPrJuD9IJyFox86RpMKTl50oJtAloTF6qsI39sQmzqokOgqcKOvE8osLDRVhq/&#10;TqcQFGMHfdgz/zqwGdFm65prQs9cBwrqYrTVH4RBQbo0ihLtmhIVV6izBi20BpVBTLdTpyLIiDws&#10;P0aaofTPsX9A1UiFRYEHIw9Ah0AbFitjWBFk60BC7GNAgI1hGUJlJsA2BNgmwgw24bTUwWbQduJ7&#10;Mp+rWutBz84MeqbGkoKKheM99X3Q5teB6e5dmO42ixDPQbZ5PnKc89Gd3Yd41wQoKzC70y6raqpB&#10;mfCKlU+i7RPREj8DrmZu8Hb0RlNKCyaFNiLDJhdJ5mmY6jcDXT5zMSd0AWbE9cDVyhlalgrQtFNg&#10;5FBh8dOBQ5AdQpJ8ERzhAR8/gsuYYk2wrGz04cp86+dqjThnO+Q4OCJGrCCipoFMFuntywZxavtC&#10;7Fk2C7tX92PjqiF097YiIy9VOlOQmJaI7MJcpOdkIjTUF1FhLoiLcObWEXHR7khO8ENSnB8SYgIQ&#10;FuKJqEgfJCaFIIktMSkUKanRSE6NQmpaBNLTgmmZw1FamY7C8akYT3hrytPQPaMKU6pTMXNKDkbm&#10;1GLlwlasX9aNnZsXYee25di3ezUO7F2LPbtW483LO/hEgN+9ukv1vYpn98/jyaOrePHygXQxsy+f&#10;Re/yd3z9+hUfP4qJB78UWBqnLJoA7f8fivt/tv8T4JKKBtRNmYGhRWuwbNVWrN+2H+JyK5duPpQm&#10;KIhJDmIVjos3HkjbvUfO4NjZq9LqG2KB9tyiKnTNGcac+UuRm18Fv+AYFE+oR3B8CmKyC5A3oQ4B&#10;sfFS7h2nqgY5dSqeuYVko0UONnV1YQ4zg6aFOeSYgw1t7QiWDeQ0aZmoxC7+AQiMjqViuNFau0lr&#10;SovTSrFpudIlW8RVE8Vi8sVVDQiLTaWli2MR8KAl1oWFux7hpeWiEguQfwH8S3kNbMVnUd1stCTL&#10;LTqyHP1s8f9u773DpKqytu/n/+8ZoXNVV86pq7qru7qrOuecc6Shu8k5BwUERXIQBERFJCgCghnM&#10;qKMiZlSM45gDBsxhkt7fvXbTijzMvDPPzDtv+D691nWqTledOlWc377vtc/ea+dWRuAPu+BJJdyp&#10;LlhoN6PihyFBH6+m/MktJL1dputZ1SR3d8irytD4wh6qJe2oOR5Runh1a0nn0LFRCg4CXCfjooMI&#10;MXKaspj/BgmqhECcjCyZLtdCK9gSQagmBCvPzUILac9OJszJ8DFkMr3cdw5a0jEuazLGJE/E6KSx&#10;WFiyGKNyB5BKFa2NNKA4rQwJOh3iaPUNNlpnnRFGvQvZjhIsq12FJQ1L0JzegmXtq3Fd/w1YVbYG&#10;F+cuxpa6LdhadQ12de3DyoZ16C3kb93Qg6z8NLizzapHOinfxvTEhXCuD6kpdqT5bMiN+NHVXI7Z&#10;I5oxv7kecyoqMLuoGOMizEn5bzo2vwCH9+3E048dxoN37MaD9xzEseNHseP67Zg9fwYmTh6HqbPo&#10;pKZOQE/fSIwdPQK37LkCR27chEO71uO6rZdSIedh9aXTsWnNQmzesBSbL1+CDWsvwto187ByxRys&#10;WnkhVq26CCtlu2Ieli+biaWXzGLMxOXrF/H1/H4bF2HdqnnYvG4hbrh2LW7Zvw0Hrt+CQweuxZEj&#10;B3DPvQdx/wO34rFj9+KFk4/j5VefxisvP4X33zqJ06ekZOy7+EKKzn35BT7/XIrNDUL77beyxOgZ&#10;C03ABkOA+58I8FAO3NQ8Ci3tA5i/cAVuvv0BlVMuumwtrtyxV5WRffy5l/H6O6cGZxs9+QJ+9+4n&#10;OHTn/XzdAixdeTlWrL8SZXVtzD8vxsVL1yG7sAqzL16OeZetRhsBbh09AZ1jxyOD6nqBhjkkLZ3R&#10;7aHt9MLIPCmFymxJ5kUazlAQezLCvOiLmVt6EaKlrqMCT5q/AD0TJitox02TRcQXYgrzXQFXqS/d&#10;wKjxM1Db0s28rI/5cREbDDcvNAF4UIEDeYNq7M8mzLTNosBio5MIr4dWN4nQZpdlIIeRFKL6EuAk&#10;qemcZGUOGU2Ih6uBEDraZ60M6qB19kUCPN8kmJNMcKRaaJmtdBdUYX0cohJiEWtkXkk1D8ugjRrp&#10;zAohVJGKrIYIspoykNkUQno91Zc2OqsxHTnNzMEbMuDheRsyrDBneWGTDqVcP9yFyUguTIc1We5J&#10;EyRjECnmVPjNSSgKFKEoVKzqNzvcLmj0Ov7W0Wqop8lug8XoRlFaFSaVzMCy4pXY3rYD8ysWYGbN&#10;TOyZthPrq1ZgWc5CXNm0GbvadxHgPbi8cQs29VyFi5svQy4bVFtYD3eOBb4cM//NXEjmb+YyaxB2&#10;UWEbanFRTzsdQCamZEcwJRLB2JQUuoI09DN/n1ZSheuu3oZHnngY9x25GXcwHnv2OHYduAHjCG//&#10;2AGMnzgBY8aNo43uxaIFs/D0/TfjBNXwiftuwqN33YgH79yDw1Tuu2/dhbtv200Fv0YBePDAZhzY&#10;twV792zFnl2bVezeeQV2XbeJW4krcPstu/HAPQfw0IM346GH78BvHzqM44/eg6eO348nH7sXjz58&#10;N/ffhQeO3oEH+bdjjx/F42xgnnjyYZw4cRyvvvwcPpD5ux+9rUrbKGC/+V7FD9//oJ6LEv8Cryik&#10;APdvUODConpMmbYQl63YjJtuvg+XrtyEkaOn8oedizkXLsO+Q0eYFx/DsadO4oVX3oaMnX74+Am0&#10;jRiD1RuvokK/iNmLLsH46QuwZPlGyFIp0xYuwcyly9A1aTI6xk9A+9hxhKkQiU6XGsRhprWyBgJU&#10;vjDcMpiiII9qXIC8+jrk1NeiqLkJ+XV1aOkbQBfh750wiSosheJbMYrqOzBpFvonzkBuaQ0qmWf3&#10;jJ4MdzALJdUttGO9bETykZobUDmvXGxBwhuUiy7HTcUlnLTOArDA62OIAntoo1MISgYV08uLUyy0&#10;O8jX0iKbqLgxCVGIZV6rYT6s4YVr9Jh5HD/f74fRJysxJFKJHQrmGGMchmulykUMgbMgXBJSPdGZ&#10;1RlILQsijSDLJIbctkxECHFOWwS5rYyWTISq02BkzqlNMyORjYqB9tTC83IQYF+JlMWJQOe0IEFm&#10;Fllo52np7U6ev49q7bXD7OLna2nhmYdrdImwmK2oCNZhcc1ybG/dhR31O3F9643YPWonFtROxdrO&#10;JVhXcRlWFywhuFfh5gk3YWfXTuzo3oOrunehP3ss/MlumMNauCJU4UxCHGHjJSOm2FCVpPjRTTfV&#10;7PWh1mhCM/PuLpcbXQ4HRrpc6HF6MCmvBFesWYsb7riNKdghPHDsYRy65zB27L+BijsKPb0j1FpX&#10;k6dMoSLPwbVXbsJrhP214w/ihWP34wRhe+aRIzjx+L2M+3Disfvw9MNH8Azhe/bxe/A04ynuP87n&#10;x357t4rjx+4joEdx7JF78OTjD+D5Zx/Fay8/jd8zh/39ay/g7Tdewvtvv4ZTBPPUB2/jww/ewUfM&#10;bU/JSoOffkCF/ZhbqUf1IT748G1VmO4Dvu7tN1/HJ6ek44p57/cyIeEPzIG/P0d9/40Ab7/uJly6&#10;fBMuWbYRiy5eg+t2H8KyFZswZfpC7Nl7O+YvWokRA1MxZdZCtqDP44XX3sGrb32EW44cVYXcjz/3&#10;EtZs2oYJ0+Zj67X7sPqK7ZizbAX6Zs1G6/ixKs8taWpGGgH1ZKSre8EyoMNPS51dVYnkogIUtDSh&#10;tLUFJW0tiNRUIau2WgGdVV5BVaxAVUs76jtGIKuoXEFbXNWEwoo6ZNBWy7ziSbMuRFZxNaqapGDa&#10;aOQVlSCZ6ii3hwLZBJe2WalGtkdZZy/zXg8hlq0M4pBOLHe6XUVSltxaclOVHbAHrFRiF5xUWy0v&#10;1nhDHLRm7SDEVhk/7OX7k9UYaZ1bDxthlY4rjVODaIE4MZqpgBapzMkzykLIriWgzIHTGDktWSjo&#10;zEFBVy4KexjdOYQ6G0lFfmhTDEhIMSGBjYgu7IaR52TNS4I9P0iQ02CSucUGugGjEXqzEQaGiVAn&#10;0h3Es5GJjpPOtATaaD2sRju6U3txReVW7CW4e1v3YmfjTuzpuRYbuxZhRe0sbK5fhyvq1mP/1J04&#10;NO8GHJi6D3tH78c1Pddhddc6TGqejNzsLNXwuZkLu4JG2IzxCJj1KKDqFzDHLjObUW2yoM5sQQ+d&#10;VZvNhi6mTB2SA6dGcDHd2I69+7Hn9ttxz/FjCuZDd9+FWQsWYCyVd9GiRZg9dzbmLJiDLRvW4b0X&#10;T+DDV57HO4x3CdxQvPPKC3j/5RfxwSsv4t1XT3Lfi3j79Rfx1u9OEsyTeIN//73sk1pU77yO9xkf&#10;vvsGQZXqF2+r2lKffvgeTsu6vZ9KcfXB5Uy+lLKuX392Zg2ir2iJvyWYPxDM7wfHIf/pG/zwB9n3&#10;Nb7j31XH1Q9nxi8Tqv9lAC9fvUWNurr1zgexfedNmDnvEnWraOfeW3HbkYdQXt+pck1Z40hGWT35&#10;wut4471PceKVt/AEc+LHnnoRR+59BBddvBJyLFmlf/SseSjt7EROYz0Mfj9yK6pQ2tgIdyotcigd&#10;4dJS5NXVoqKrA4WEN5evy22sQ2ppMVIItD83R+XFabTSkZIy1HX2oGvMBDR2jWQuXKwKxkuhALm/&#10;nJqZrzqw+qjIE2jrJ0ybh0xa70AklYAO3ucVxfBn2QcVmM+HAHaHbHClSdAOngmZVK8iKOO1bXDL&#10;PciAEyarDgm0xAmEN8HErUWrSqsGctIgxc/jbQlqHSRXmpV2mgrqTKACR/N1CWywZMJ8+uDkhhrm&#10;uNXptM1hlI8qRt34KlSPljI2ebTQmbDxXDV+HTTJRmh5Hol0BnqesymHKUe2F+Z8WvYMD+JNOjYq&#10;euhNMriEMBOmOJ5fLNVXvYAK8wAAPwpJREFU9YLHJ0CnM8FtSUJf2misy1uPrWXbFLz7um7AnhHb&#10;sLF9AdY0zqTSbsLVfVdj74JrcNOl1+LA/Btww5gbsbPneuwatQ+7xx3ApLrJCEiBu3TC69bAzoYi&#10;l6qb53IiU59IgC2oJMRVRjM/L4SBYCraLTa0EOq+pCCmltRhz7W7cfvDD+PuJ47j7scfx/Yb96G9&#10;R+o5V6KjvQNTpk7B9BkzsGbFZfjo96/j03ekvAzjnbdUfCzx9lv47C1a2XfewWfvEcb338XHVM+P&#10;P3oPH/HxR++9gw/fe4vQ8j3vvzMIq6yU8MkpfE1Yvzr9GaH9HF9/8QWDeexXBPZrxjdf0gpL4fRv&#10;8O13P+C776msP/yZ0P7pzKR65rh/HJyT+/O4ZkIq4P7cccX4BWIB7gf85azbSP+SGAJ4KAe+4spd&#10;uOmWu3H04afw2PEXsHztVua3F+Gm2+/H4ss2IDVShKr6Liy6ZA3G0rpKD7TAKzOOpAyPVO24/5Gn&#10;1KgsqQM9f+kqNPb2I1xZhUJa4QzCWj+iF3nV1QQjlRYzCV4qcE4dlbSjFTkNdchtqkdeS6OCuayt&#10;FYVU7aKmJuTU1KCwvgH13SPQP3k6Jsyer+4H231pVOB65r1T0Dd+KmYvXIpp8xdj7JQ56Owbh8bu&#10;HmSVFKpqF37moP4IQctyIpkxmPPa4CMYbsLmSrUSVsLLnNeRYmVua1ZDDO0BmwqHn39P4tZthc6S&#10;SBWOR6wuFjFUYxnEIUXcrX4HnzPnNUQzt9fBmWZhmpBIoKIRq49RdZTTi5jnVoaRXZ+LUBXz/Now&#10;KvvK0TmzBa1TalE7uhzh2hD0yQZokghnwIjEFDN0PEcBWUdHYKT9N2XaYeH3ijfrqLZaJBBirVJi&#10;M3NffmYCGw65F02AZbnTHG8epmfPxur8jViZvQ6XF27AztbtuG7UZmwaeRG2jL4UV4/bih3TtmH7&#10;7DXYv3Q79s2+HvvGH8R13XuxoWEbVlRtRFN2i+rYs/D7Gekukq1mWnPm8xYLstiAlNA+l5vMCuJW&#10;txfjw5los9rQ6fBiZkE5phdVY/bIAdz5wP04xLjt6FGsvHwT2tg4V1XWID83H2PGjKGNnopVy5fj&#10;9Ecf4KtPP8Pnpz7G5x+d4vOP8NmHHzJob2XlAz4/fYr7qKRSW/nTT0/hi88+xeeffYLPqKynCewX&#10;n36i9n1xWlb+I7RqxfuvGF/j66+/JriE9RvpgPp2MK89MwhjcP7unxl/YfykHg9Wx5CpgYPbPxJO&#10;6WUemlhwLsC/jGk+D4T/TAwBPKTAb7z9MZ4nkM+efAPvf/o1Hn7iBVy16ybceMs9kOVEZUJ9/5iZ&#10;WH/FDlx8yTqs3XA1Lt+6QwErvdXHT7yKm2mnDzEuXnk5Fq/agGr+o1R2dqN78lQ0DQwgv74evsxM&#10;eBnuzDD0/iTEOglMZoZS3sJ22ueudpT3dKK+byQquztR3dONSHUlqrq60Nzfj+5xEzFtwSL0jp+G&#10;wqpmdPVP4PldRGhnYuzU2VTfuXQOA6hv7+FrJqOSjYcrSGCZlybRGgeoun5uPUHmrqkW+Gl1fQTD&#10;rYLKS8isSQTXb+HWAgvD6uNz5np2t4QFRpuR1pUqR4CjCWYMbaQliWC5zWpfHC1zgpnAEkK7KKhN&#10;bPQFtNGJtPLJCJdHkFWXj4yaHKRWpaOgvRDtU5vU9EHZhirSkOAmvD7CGyC8yVYkJjMXZuh4zqYM&#10;G4wZPDd+lwTJyxM1iNJouJXRYWYYBeLERGWhBWC9zowcey5m5yzAhtJtuLLqWmyp2IqVBStwSdmF&#10;mF3Wh4Vtk7B1xhpcOWc1rp23Cndesh8Hp9+E6/v3Y9eIG3Fd/z5a7atQmVnF76qH0aqBi2pfnpaG&#10;OqZDOVTeXIMBRfz8KrsNFWxMammfe1OCGBVIwdzCCixt7MTUwmo0h7Oxbv167LvrMK7cdz2mz5uL&#10;urpGtEo9tPZujO4fjf6+AVy69FJ8TnhlKZGvPj+NrxminIPqKasXCJB8zO0XEnwsoVa2V6sZyJzc&#10;L/HVl3y/rHT/lSxTMrhMpyjsN4RVjZhiyHzd73/4QYXA+/0f+Jgh45kHy9zI9D8G4RmqhvHL46Hn&#10;gzEEr7LTPIaaEkiI/6UgnwuwdEyJJf7g9Hd4lwA/S5glj71s3VZcuHQNtl6zFxdfugEXM0feuGU3&#10;7jjyMMZNnq0qUEod6LsePIaHjz+Pa/fegqv33ITxc+ajgKqZ39CI2lF9KGJeG64oUzlvmtzr5eOU&#10;4kJEO2y8UD2DnVbtrSjpbEdxZxsqR41AXnMD8qjKxXxvI+Ft6B2F1r4xGEl4q5q7YfGkIhgpQE1z&#10;lxo7nZyRg46RY5BdXIFQdoGy2s0jRiCJls8TtCiA/ek2JFHNPFQ1H1XXS7X1MGf1UX19yVRgL4F1&#10;GdVtI7PHSCgNsHoJMOG1OY38GwFyDK4wGKONxnBNFKL0sYTTqFY1iNbFKIhj9VEwujRwMoc1U61i&#10;jMOpzlF0Hy6kl4eRWZuH7MZCpFWHEa6LoLq/QgHcOqkeTipsDK241mOiEtM+s1HR+E2DdjpogoEA&#10;GwiwOUxFZsMSoyPAWiquJl6VtjUSIp3RgFiZtCDDJrVmpBnTMCY0HpcUrsKSvBVYU3w5NlZdgWWV&#10;l2BxzRws7ZiLNZMWYtHAeCwZwzx1+nrcNuMA9vUfwo6+/bhu9AFc078HDXkN/F0SYaELSaHqtubk&#10;oSknF/kOF7L0RmRTkYvtVpQQ5gqTCY12B8ZnZOKi8hrMKalBf0YhKnxBzJo0GVft3YMlmzagWZxS&#10;Vh6KC8owckQfYxQaCPScWXOomp9THb8meENr5AqEfMyQ7dn7VdACf8X4WgH6HS3xtypEWSWG7tUK&#10;tDJWeQhUibMh/CUE4ME4/9//a5wNsFSM/LcA/NiTL+ABWmCxwy+9+QHeOvWlqot13yPPqGVFe6nA&#10;Xb0TqL4bsG7jtbj+wJ24kHZaxh1vueZ6HH3saVXMbuPVe1Rt6IHpM9A0apRS0LyGBgSZ16aXlcIa&#10;TFH5bWZtNUoIbGpZCdLKS1FGcKtGdKOU+XBmfQ1yaaV9BbkK9GKqqNxS8mZkwRFMR1KGTGqoQrze&#10;BqvTj6LKBjUzSUDumzAdPbwAiyrr0N47GlPmz2funQ9HgHkgoRV4/bS2XvVY1JdqTIXz+G3weAm0&#10;l4D7nWrBbhufmwRcD9XOYSK8tNUKYKMaVikTAmQGUjTzTVladLhWep35nHlhFOHWmGJh8xlov0WF&#10;YzEs8TfQUYXTpDe6JhsFLSWINOQwFw6jqKsAzZPqEK4OIc7B45njoHExtxV46Qjik0xI4HfQsEFI&#10;5Pnr0kyw0P4bed7R+nhEUYVjqLoxBFarMygVTiTM8VotjIn8zjofio1F6HB3ocPZjQmpk9EfGota&#10;VwMm5k3Gyu71GFPejxndozGqoQ214WKs6rkMe8dShfsOYlf/AWzouhIl6cX8HbSw8/sGEvUo8Saj&#10;Ib8II5ubUZOVhYBeh0ybFQUmIyotVjTaHOjy+DAxMwf9kVx0puWgwpuKjtparNywCmNnTkN+SQXy&#10;80tQyGioa1IK3NPdi0ULF+NzAvy9wEiIB1XzG0LKx2fFt4TyW+6X+Oa7wRBlPTtEVSWGnkuJG2WT&#10;z8ApIZUyzgfkPxpDAP9RAPufrcBDOfDdzGVl7SOJ1979GPtvv5d2+EE8/+q72HnjbZg5/1JUVLfj&#10;xv1H8OIr72Hx8stx1c4D2Hz1DRg5MBWH7/stnjn5O7XE6KVrN6J7/ER0jpug7HN5VzdKOtqQWlqE&#10;RKqtWGJR5GLuk44rgVk6urIIbkZlOfwFeXCkh2BNSYHW7YIpEICdj+OYW+nsshZPKuo62DCUViKb&#10;rfbAlFkYM3M+Rk6coYZXjhiYjJz8MuQR8ukXXoT8Kilna4EryQo3rXESFddDayrKK/C6CIkA7KIF&#10;djkJdxItd7IXSUEffGk+vsdFgGlN7QaYnFRAhwF6mwGJtJCx2nhVjSMqPk4t3B2dIOVlCbFGKlTG&#10;8D1UYQJs8WiplL+BxhqPrKpM5NXnI7+5GDktBUitlKocWchvy0eChypuooqbExBvT4SWCqv1MQix&#10;juepFSudQoBppc0ZTpjoGmKMsi6xlnm5NCp6qm4i4dXBYNAjUW+AQcPvqvEgUxNGoSEPBbpc5Gmy&#10;kRTvhTfRh5HZYzAufxoizlyMb56AnupueD0OZIciGFc7Eeu6N+Gavt24qP4ShNlQGo10EmwwUnRG&#10;+GK0aKqowcKLF6O+ugp2rQYhqxWFVN4apwutTjfaue1J8qPW60NFUiqKk9LQWVeHhUsXok76PApL&#10;mP/WopqNbjWP1dfbh+qqWkyYMJGWWMqyinpSOamoPyvpUPBvEj/vH3p+pgTr0FZVhjwH4p9t8j+o&#10;sOeLoferahv/ToCHFHjP/juwasM2PEIbfOK1t3DHA4/gt0+fxItvfIA3P/gSjz75EjpHTMTmbdfj&#10;gYefweyFy3H9oSM4+uizWL5qCw7edi+eevF13Pfok1h1xTa004rl1jSgexLz3/4xSoX9BfkwBpkD&#10;EuAA7bMtnK4elzHnzaVdzqiugDM7AkcopHLljOJiJLFVtzGPSi8uQk5VJRpoidvHjsWoqVMxZhpV&#10;nja5Y8xE9E+fi8KaZoQLylFLe50SyiKkITQwB3cm+5RqOn02OJjPOgmEk4rmIswSboLh8lnhoNo6&#10;CKjTLWosM2A88BNifwov9IBb3V812o3QWQiGTC80DQIcS2hjEmSaHgGW6pRxhDlBIpqWNhoWZ6JS&#10;4gSCqXNokFeXw9Qgnw0WYWovRSZVOL0uA75CP/4f7QUYxrw61kI7bKWN5nsF4ESeZ2ISP5vnbWCD&#10;oPNTZYPM11PdagpgrJpgwdycwMq94QTmvvEJGiRqdDDHs1GK9yEtIQ1ZienI1qUjkpgGn9aDFHMa&#10;JpfNRkNyG/yuNIxumISm/Ba6DjPcqQ5kZGegPLMCrVltKE7mvwcbVLtFi2Sqa8jMlCNWizICWNNE&#10;x+Tzwm4yIIW5b77LhWq3By201p1uQuxxo9JuR77NhcLkEGbPnIFlq5YjNzsXWWmZqCytRl1tE2qq&#10;69DW1oFs7m9vb1cAy+CI7winxBCoPwN7Tnyr4BU4JY8djEF4BwEeAvdfAe25MVTvSnVkEa4//iCQ&#10;DXZiDU3iF/gG5wUPhkwr/C9w/h0hY6ylkfhZgR994iQ2bt6JS1dsxOIV63HvY09RiT/BgwR623UH&#10;sHHrHmy+ai/mL16NGfMuxebte5nrHsS+W+7B/kN34wqCfdfRYwT/YVy4fA2KGttR3tGDXkJW3dOL&#10;5MIihMqYAxfmIaWkCN68HNpDvxoDXTOqF1W9PVThOmTUVqKwtQmltNdye6mig8dpa1U2uqy9TT0v&#10;YGPQMjCArvETEC4qgTtEC0rr5UxJh9kdQGlNExU0HXqzg8obUMudaExagmQihGZCLABTbYcAFhWW&#10;Mc3Me21OPex2wi0Qe+xq7qlH5p9SlT1UYgf3Ga1GJBi0KmTlhEFoY9SyohLyPIYAR8UPjtzSUU2t&#10;BNhI62mjDZYVGoo6ipDdlEfVLaEK5yOtNqQm+A9jPj1cG8VzjkOCAKxUmGrvpwITYCOdgz6JDYiX&#10;uW3ACL3fihhTAmJpn3WJVGfmu1adEwFrEG5jEqzxNjjjXQjqU5FlzkS6lo0hI6QLIsWUgrzkQjRl&#10;tCPNHEGKLwNjayajJrOWub8JgewAUvOC/N3oIKSQgQRzfwedR8BiQ5bLj4KUMCL8/d0+H6xmIzwO&#10;K4IuBwo8XlQR4iZC2+lw0ro70ex0IN9sQWNpOdZv2YSBCWPgJuABtx+FecUoLalEeXk1Svn3cCSC&#10;7u5uBbDkkueCOxQKbOa0Q6oqkA4p69kxBOzZcT4I/5k4L8D8nHMB/pH7huJfBvCrb3yE3Tfcpmpa&#10;bdlxIy5dt5lq+rTKgZs7x6h4+PEXcf1NRzB64lzsu/VetfTKlmv3EtzjuHTVZlx+5U5cd9PNmLpw&#10;CZpHT6B1HoEStqZlHV3IqKhAGvPdcE0ZQpWlaqCGjH9OyslW+2v7RqJ+TD8qemmNWxv5ukp1Pziv&#10;oQ6ZhNycnIxQUREy2Qi40tJR3NCkRmjJvWWbP1kVi4/nRZVI65YSyYbZ5lZT52x+AVjHPDUGWkMC&#10;7MxnpUdZIB4CWUKU2e42KIAtdj2sMrKJttnpsqqQ20cSbi8tvNsBg1nsqkYBLBUuhsVEqxgCeAjq&#10;qPgoqnAcTC4dLN5Edc+5qDkLxZ15yG2l+hDmzNY8BOvCSC5PRyIbkeExw6nsMTzveDWxPkFU2MN8&#10;mOeppwJreRwtAdb59QpumS5o1Nvht6bCq0tBxJyDJn8jGr0NqHKWI0sXQSYBLXDlI11PcDV+BHUB&#10;+HQeZPgzkOYLwWwwIyUphBHlI9HZ0Iz0XL+6XZSakwKzg5/N307HvNeg08BGm+7WmxFm/hsJpMJu&#10;tfM34+9kZ3rC3yYz4EMVU546Km+rw44ugtvN/d0eJxr9fiyYMQvbdu1AVmEObBYz/FTnnMwsZIQy&#10;kZNVgOysPKSnZ2Cgvx9fffklL/w/4nspkE5QZbTT2SHqLHE+aM+Os8EdivNB+M/E2QCLff7jD4O9&#10;0D9XkvxXAiwWXRqKnwF+5xO89MaHuPfok7j7gSewa//tuHr3AWy6ag9mL1iGpSs34eCRo3jhd+/j&#10;5rseUgufiYUWiA8ffZy58PVYu3k7tt2wD/NXrkVeYytC5VUoaGlFekUlH5erW0XZjVUIVRTDnZsF&#10;b2626omWe781A6OUjfbk0Ppyv2xNyQE409ORW10Nd0YYzrQ0lDY0wi9LpJRUq86qytYu5FbWIEwb&#10;502PwB1MR05xBfxpGXAkJVOBk5gbapWdFSjMVBOHz6KAHYJ3CGArIRG7a5ZKFWaZuM/HUjpHgjmv&#10;jUCr4MVq5cVqsZkVyALrBdFRKgRgAfpsiGOYE+vtVF+qsMw5LmzMpAJnE+BshJsYBDnYQAWsyYA5&#10;zYHhCcMRHReFqESx0hokMI9OdOuhEyvNYyTK/WEfXYVXBx2V0udORklyOco9lcizlKDQWMrcswW9&#10;nm70eDtRbilHsZv73fmEOx3+xCR4tS64tXQoBN9qpbqbtfAkedHRWo9Jk9rR2FrAc45jvi+5tBYG&#10;LQHWaGDU0KHoTPDbqepOD+xGqjPTCYuTTsZlQ6rXhZKUZNT4ktDgdKLd4UAXFbmH1rvDasG4vDzs&#10;3XEtbji0DyVlhfC57EjxuJAZSkVuJhu1rEJkSzEH5ssjmS59+/U3vMj/pMYanw3suXE+UP8WvBLn&#10;g/C/E0PgqpDnAhdDnMMf+PmqMDtDcmEB9kfuE3gHK3P8fbmxmtWkcuozIc/PBvjmIw/izvsew5vv&#10;f4FHaKf33nQYF168CqnhYixZdjkefPx5tZzofY89i4eeeAFLVm1SPc47mTtvuuYGLF2xibDvxuqt&#10;16B/5jz480uQJp1MdfUoaG5RCmxLT4Mrk1YxP4JgBS1kQw0itMzZzbWoHj1KWesYiwWB3By4szN5&#10;jDyklhQjp7YGhbTNMvgjn4qbRIDDPL7Ux8qvbkAKW+2G7lGobu9GIJKLSG4R8+A2NHWPgC+Uruo/&#10;xSQQJE00L1RaQI/kwtKpNajGEjavdDQRVBdtop15I4E1WXTQG3nRGrUw0oIbCbQKVRfLRIgFZCsS&#10;DXrEENZh50AsMTx2cJtg4HGcOlVIoITAlnTlIk/GQLdkI705B6mEOrU+A9ZMB8GNRpwmVo1ljqUK&#10;xxNgLRVcx3PUE2DdmdB4dFRsA3PXINojnehJ7Ua1vRal+nI0O5oJTgdarUw9TFRhczZCthAinnSk&#10;2elYTG54jG7YjHQt/D4aAmymA8kvS8Wo0VWoasyGxkYHICVomeNr4tkIJciC4/zeOiOKsnKQyX9P&#10;C+201c7fzsGGkalFyG5DscuLYqsTZcyTW5029FB5uwlpK9W2LxzG/p07sOvGPbTMhQhyf9jvYx6c&#10;itKiMhTmlyM/txipwRBGjexTgyyk9vEfxBr/FYD/R6D+tTgfjP+dOBtgef6rY8tjFVRilQ8Pxp8F&#10;XobAq0Ig/RshnVbSkCloh7Zn4kdZG2nVmqsxbeYS3HL4YdVx9eFn3+H2Iw+jrmkkVq7dhhepvHf/&#10;9kns2Hcr9t9xH555+S3suPFWHLj9AezYezs2X7MXS1ZuxMzFyzD14mUobu1EoKAI6eXMaZtpyajA&#10;xpQAXOEQ8pprUDpC7vV2IZ8tfk5LLaoGRqKotVl1XoUIbWFLs7oPLL3UYdptsdxa/mP7IpnIqqxC&#10;cWMTxtCKTZg1D8GsfCRH8gjxSORX1jKnZb5HRa5obIbO5kQMAY5NFIjiVWeW3BayeSVEdY0MXpTc&#10;2phjOplTCtx2UWmvldbQoCCWGliJtJA62mZVjcMgCs2c1GxSIY81iVR6wnpBzKCdHrLUSpEJo8YS&#10;h+RsFyq7C9E4vgJlI6k47VkINYaR2kArW58OW5gKzBxYVDuO5xxvJMA2qrBDVJgNilhpn1EBrKXd&#10;T6Tdl4n4stDZQEY/OvwdqDKWo40A98otI2sz6u10KPoQ/A4/kn20z0wrcpm65OflIJyVgUBGCmwp&#10;Luhpx6205ZFi5r65XpWHx+sJcDxBjmXjR5ANmkRY9UYEk3xq3WGzjfAKwATZodcimfY602RDWGdG&#10;pk6PBpuN9tmFLkY74W5iirNyzgxsv2YrSvNzabeTUMSGoDgSRh2vlarKauTlFSISycKY0WPUQAwZ&#10;5SQrHPwteP87AEv8DNqZOBvGfyTOPc658bMqnwn5TkNDMQeL4A0+PjcGy8dyS/iHjjFYX/rMY8aP&#10;UlZ22fJtWLbiSmy9Zh/tzd048eo7So2PPf0qHjp2Am9+eBonXnsbjz/3Ci30UTz85PN44NizWLXp&#10;GtWhtWPvrbh82y5Mnr8YkxYtZe4rALOFLS5GuLKSIDbAmSWLZvkRri1DVlM1SnraUNHXxQu5EwWd&#10;zcioLoc9PRUG/qMKsOmVFSgk1JUjulWEykuRVVWlBnXU0F51jB2HKQsuQmVzO62el+pRgwlU/xa2&#10;3LLuUtfosSgnxP6MNMRLRQ1aYwNV0OwxwMyLdTD0MBIMM9XMGTDDm+aEX+b1SqXKVNrMgFOpi44Q&#10;C8BaCeaBGjYKWp30/DL/JMBSsVK28VqNAvdXlpoqPJwWPkY3HN4MK0rbs9EwrhQj5jSgY1Y9MtvC&#10;SKkLIq0mHQa/Sc1gipHbUARYY9VSCfl5DlFh5r4yQovnrKGlTiQ4CQTMa0pCga0YjT4eL9iKKksx&#10;walEp6sZnc5GNLtrkMHc1yUrX8jMJasBadlBVLeUobqjAkX1RYxS5NUUwBf2wh4wwcJcO5aNRyy/&#10;qwCs5XfQsVExaOJhZeNlJbBmHkfgtdmZVpjoZLRaJBmYJjCf9hssyGBuXMUGtMMlQYCZD7farJha&#10;VYFpI7tRyH+XskgItbkR1BfkoKG0EG31taipqkQwkIwRXd0qBxYr+j9S3/8uwENxPuj+kfh7jnX2&#10;a86NX5T6nKD6yvbn73zOd5XG4EepSvnoMy/hiedfx4p127B+005lo3/37mc4/S3w6lsf4tmXfn9m&#10;Yv+LqlLHUcL72LMnsXT1JnQNTMaKDVdh2vylGDVtNvrnLEB17yhk19YS5Fbmw/VIZq4rnVKWUAoi&#10;9eUooQKXjepEUW87QnXlSC4rULbaX5TD3DhCBW5EXpOMxGpAXf8o1VMdlnvE2Tmo7u5Wo7OyaqrR&#10;xlZ6zNQZSnmLqhpUBcus4lJUNLVSkXtR295Bi00wmCvKSgoGKpjBo4HBK6vzGdSYZZkCKKOL7ATD&#10;ToBczEM9ISdk8S9nsp1qLMuSmJT91hJkWQspIZGqSFhFdQVk2QrMCdzGahIUuALwkApfEEug44fB&#10;GbSioCmC4s4I6sYWoHc+83+qcUZzOlx5LkRR9WRASJQaIBIDLRsdjZWfY0sgxISZAGt4nqpTi+Bo&#10;jfwOCVYEjSHa5DCKXDkotIVRbM6gnc5DvaMY5fZ8BA0BmI1WNkR8vyEBeqsO4aIQ6vtqUd/fiLL2&#10;SjT2NaGirRKJbOSkyma8hakHzyUuhg0JXURiInNiQm0Su80Uw8gQgK1sFAw6HRxMf9KZ/2akpyNM&#10;pxSRzka7Gy12AdiONqcV7bTUI9NCaIpkoDycirrcMFoKs9FRUYj26iJ01lWgl/+2BVnZGOgdia+/&#10;/IoA/xGyyt/Z4A7F2QD/sxD/q+J88Eqc77V/b0gjJsM6ZbXCs0OOq8rK/vap5/D6u6fw2puncO8D&#10;T6h1kF5/6xN89MUPBPlj3PfIk9h78xE1ffCFV99WqxjuveUwtu89qCbUr7tyJ8bPvAgT5y3iRTEG&#10;xe3taBg9QLVpI7wFsKQHqaoVKO1uRRnhLe/rRGpdGdIaKpHRUIVc2uiyHsJXV4k05sIZVNvkwgIE&#10;CvOR39TIvLEFvqwsWJJTUN7ahqrOTrjDGQiXllOJx6OhZwQyaNm1ZgfzWB88qemqnpaR1s3gprKm&#10;+2jP/XDKrCMpoxo0w0y7aJb7qV4qs1sDvSOeqhYLE6GW8dBWGQctQysZFhcVlhfsIMRaNV0vjhd3&#10;gjYBcbSW8YRWIJalO+MSEwix3EYiuDEElxD/hhb0N3HD1dTE/AaC1pqBgvYQKkfnoW0G04Qm5uqe&#10;BAxLpGLLrSkeW+BRFppQa6w8PnPhBCchJryyQJpMZYzTUx0Tmdcb7PCa3VRjBwL8DSJ2H3NRWlN7&#10;BiLmIDw6J4w6C/SyvIpKBzR0H2aUdpSjc3oPHUELqvvq0TWlF17+Tgn2ROgIZzS/Q1RUFBIS4lQq&#10;YTBpVVkhswxqkZpgbERMRiO0zI/lVlJGYQ6CBVnwZKfTwaQg2+NlPk4LTYC7k5zo8lKJPUloSgui&#10;LpKOxoJMtJXlYWRtKca0VKK/sRxj2xvR1VCDWdMmnVFgWemPAJ/pyFJjls8B998Z5wPs7DgX3KH4&#10;1WvOivOBeW4MHveX9/+8b0iBX33zQ7xz6kt88Nm3OHHyLVUX6813T+MNqrAUtbv/sWdw3f5bCfJT&#10;OPn6uzjx8puquJ3UgL5s/ZXMjW9jProIrX3jUdXTS4VsQyYtsMznTS+TFe3LkFlbifRa2mQqYnZz&#10;NYoJchFtdEF7C1IriuHjP7w1IwhdkhfxtFtmWmmBVMKbIQtS58IRTKU6ch9b9zgT89RgCLnVdahX&#10;atuDlEg+vCm0ZW0d6KbFdqelqIqRViqpgXluoiuBSqxnzsccOIXWN0mKmzOfJcAGN222g7myVawr&#10;81wH7bEadUW148UqAJt4URuoXtJrK+V14glbvDaeEMchmpDKqCzpfIrXyd80qsTsbwjwfwrEMRfA&#10;wvw1tzYduc0hZLekMgfm+beEYI9Y8Bv9cAzjsYbLrSkZIMKGQACNN7OhsPAxc+h4Oy08VTjBkYho&#10;gh2jj0GidLRJmVgTGyPToL31WqwI2/zItQeRYWHDpbPCmGiCnvmrga/RGegUdHFwR3xoJrwjZo0i&#10;xK1om9SNUlprcSuyfEwMrf9wugdJHQxsvHQEePC34G/okMW0A7BY6VCovv5QKrKq2fCW5cASSYY9&#10;5Eca/w0rPB60uh3o9TjQ73FjBEFvTU1GYziMttJcjKwvxtjmCkztqsX07jrMGtWGid1NWLZonhrr&#10;rNbQ/XYQ4POp7r87hiD6W3E+gP9WCJDf/Y0YAva/fM4QwJ998yPe+vBLPPHca3j3w69w8tV38dSJ&#10;19W6wHcfPY71W3fh0OGH1EJnL7/5Pl7+3Xt4nkosBe+233ALtl63DyMnzEDDyAFa6LmYvHghyjva&#10;aJ9rUdrZhvSKEnhojX1soeU2UhojtbxIqXMKrXWgqADefOl9jiBYUqjgdbEFT8nOQoB2zOyhqhJa&#10;T2pIDaeUhdFi9CZYfcmoYA4stbeae8chPb8cNl8Kypj7Vra2EnYC7KJyqqBdFlA9VBG1lIhZlcAR&#10;iCVkn84l914JIKGJMcYizkB4DIRITxU0JqgysQKy2UEY+FgqU4odlSmGGiqbACyqJQM5xErHabgv&#10;Lp52Ogb/GUWAvSbk1YVV2ZycNlrNOhkuGoPhhuEYTqBEfQXg4cpCs1HQS0keqr2cj4l5tInnZuP5&#10;0FLLcEvJkfVUQ4PTqFb5lxlRqlYXc9JkuxfZLgLMHNmjdcCV6EGShWrs9MNgYI4bz+/GhiizPBvt&#10;BLd7JlOVfubREzsQLgnD5rdDY0pQVl6KFyTytfJdDdKxx8+Q8eIenwsOqmowIx1ZJQX8N29AYWs1&#10;/21zkVQQRpBKnJ8dRjdTqBEBP0axYe712DGvvhpze0egu7oEE1rLMa2nFvMHWrBwdCsuHt+F+f2t&#10;WHnRLCrw54M58LffKRUWBf5rgzX+nXE+mCSG/nY+SIdec759/wjAvzrWUCfW2x98TWX9EG9/9BU+&#10;Pv0HnHzlbRx78kW898k3ePfjb7B7/xGs3bJLrVZ48nfv4MZbjuDw0cewcftuzLhoGZZffhUmX7gE&#10;nRMm4+oDB3H85Zdw4ZrlaBzbh/qBPlSP6EYGVdiVE0YqobWxBda6nKoqZQ5z5bxG5rwNDerecEZl&#10;GTxUaXd6KhXRhuziEvioulJmNrO4jBet1K7KhD0llcB54QlnIVJehe4JU5FTXof0vBKUNbUhu6KC&#10;OacPhqELm7mdzkklEbtMJRZYpfqGWGmdqK8rTm01tNIJFqqqKJwuBnEybVBLeGhv5UKWJVNkSKWo&#10;sYngmHh8mfRgckmerCO88YO90NFU5FgqaSwhjo7DsKhhalnPnJoMZDdmIL+deWJ1Cu0qX68h9GLL&#10;pY4WP294Ij+TQMt84+GEONpIK2uI4uPhbFii6RKkoSFUTsJKi+8K+ZCcH0JyXjqcqT5afqYKdjsi&#10;niDy3RHk23NR5mAKY6+mvc6HIdFO1yA5rhQgMNJKV2LE7D7UjmZOzry4qqsKvgwfc3CtyoeluL3U&#10;AJNeb4Pkv/yu0i9gthoRzMxAUW0F8gljWXsdakY0o6yjBhnVhWyc83msFqxctQJbLr0EU0qK0W23&#10;4eL6euzdsgWTR3VjcnsVZvc3YcmkTiyf3IlVU3qwmrFj7RJ889Xngx033337vw3Af+3zZf9QDAH2&#10;1+KfBXgoBnuh/4L/eOn3HylQX+F2E9X21juP4t6HnsBzL7+FzdtvxLadh7jdhzVX7MCRo8ew//Z7&#10;cNfDx3H51bvRMnI8Fq/ZhIFZCzBu9nwC/jt8Qevz1HNPY9aiC1HS3Micrx75zbVsnRuQzdY3v7Ee&#10;odISXszVKGSOG2Tem11Xq8ZLe3IzEcjLojoGeOFYCS3tdShdVbJ0paYhiYqcItUs8/PZCLhp04vQ&#10;MW48uidOQmZpJapbOzFy4hR0MAd3BL3McWVKn0WtRKBzilUWgHnxOzS82O0qL9a7tcpeS2idzCsl&#10;37RoqPKDKiwgR2uiFMyiQqLAFifzP17IMuzQxOPLZ5jdFuatWlWLalhMLCEmeNEEUAAeHqXy6bz6&#10;TGQ1hpDXEkaoPKAqeAwnwFG0q1HcDuNnCcQCtMw1Hs6G4zfaYYgyRiGe4GrtVEJ+F0kJpCZ1MD+d&#10;v3EVmvs76IDakFGcA0fAA2/Ai/RAGkq8+aj11KDJ3YpGVxuKbTXw6FOREK8nwEwFCGFqQToaRjej&#10;cRzh6y5HMx9nlmVC6yDAtO8KYMIr60DpHWw0CG+CIQE2NhSRghyU1FehsJ4NRHMN6ke2onlMN+r7&#10;O5HfWov+udNw2333Ydfu63HlipW4YtJUzCypwJHt1+GajesxqaceC8bQMk/pwppp3Vg3oweXzxyJ&#10;/VtX47tvvmDOKyOwpGAcwRELrWz0oNr9nxZDEJ4vBNK/Fj+cBe0QuEOhBnI8SzsslSaP3P8oSqva&#10;0NY9Dg888jRef+djLFu7FUtXb8bRx09g0fL12HXgdjz27MtYt/U6bNt1EybPvRhzl65GXVcfrt51&#10;A05/9ik++eg9fP7Zxzj+1DFMXjCLCltBiOtQ2NagKm/INEEZQikjrnIb6pBVV4Witia+pgWZ1RVU&#10;5gKC56ZqOpGUEYaXALtTU1Vd6WTCK6V4ZGG09NJStAyMwexLl2HSAjYWjU2q+N2EOfNQ191FlfbC&#10;HnTCzhxYOm10hEVstN6dqC5OqR7pSnOq6hvmJKMqCWvwyt/lgtXQpgpEtMOMqMQoKnEU7bIWNrdV&#10;hVmUnfZcVN7kMSul11CpJIcdrkZiEV4ZlRUrAz2iaaEtyK2XpVVSkSnF3Mv8/J56XMDG4YI4Kmw8&#10;c2YN807aVgU1QZb5xsN0w6m4CTD52GCoMPO8PQjRpip4R3ehe3I/Osb2Iq+GeSita4iNYFpqGGFT&#10;Oiot5WjxtKHB3YK6QDNy3YUwJDANsErBAicbMjcb1SI0T2hFFRW4tr+ev3Ge+o1kUoU0ZhrpEbcn&#10;KvWVPDiOqYXcQy6oLEFhbTmKGypR2FCBio46VPW2oHGgi2reiqlL5uPW++7FktVrsev6vfj9yVfw&#10;4L5DeODAzXiA++dP68eFYxqxnACvJ7iXz+nDFXMGcNO2dQpgWV/oZ4AFhB94Uf9fCPDfirPhPS/A&#10;73z8FT78/FvcdOe9yC1tQHFlK+4nwF/88BOOPfcKdu6/Dfc++iRulILu19+klHjy7CXYe8u92Lxj&#10;H6bTRk+YMQ8vnnxZFQn7lAB/8jEh/vwUfnv8QQxMH4eyzmYqcD38eTm0vGUobGyAPz9XzQeWifsp&#10;JflwREJqsEdGWTFSmBO70kOqEF64pESV4yltbkYR39c8wIt1/Di0jRuLEZOnYvTsuRg3bx56qMKT&#10;CXL/9Jlq1lJGUS7caV4qsVSKJGwyGILwyu0jHVU43hqn9jtTmc+lu+DNcCtLbfIz1/PygqVKx6oO&#10;pASCTBU2RCPWEAM9IbUQVoFW79bzQk+kotNiUp10tKRSSlZscRTz2FhdghrOKVuLx6IsdGZtEJHa&#10;FKSW+BTAUvhObjVFE+AL4qMwjA2F7JPGI946OJxS56HyBSzM3R10Jy6k5KTyNylEZVc9msZ2o3Xc&#10;CCpwuwI4ozgX6QV5CKTQUmuYo8aloMxehnxzATyxPtgSXLAYeSyXHQ6/lBeiWhdHUNldjar+WhR3&#10;l7KhyeFvoGMjJiPCYqFlwyVTKWU5GQFYVjdMzgyq8r0FtM+FdeVMh5gSNZQgv60SJV21qBzVjJEz&#10;x2PLzmuxY+8+3H7X/XjptTfx/vuf4LkTL+GFV9/AlstX4KJxtNnTerBhJuGdO0YBfGDrGnxPgGWg&#10;w/fff/P/WYDPfu9fBfiL7/6CL//wI154411cdNlGTJqxFEcffR6vvf0Jjj37Km695xEcfug47iHU&#10;67ftwvhpi3HJqquw4crrMXb6hegeNx1XXHMdPv3kE3zx0Qc4/dH7CuLTp97DZ5++h3sevAdjZk1l&#10;i9yNip5OXmSDwyOzaqqowtlIrSiFtygLgZIcgpynhlnWjx6JqpHdg5P9e7p5cXWxVe9Ts5Ry+f5w&#10;aRlSCwuRX9eAEVOmYvz8+bTRE9E3fTq6qMJlMg67MBeOZJcqi2MgvKLAOqqKwZM4CCjzTynCLgoc&#10;zE2mwifDEmCOl6SDkVsDYZbZPzpCJiOhBCS5oOMJVqJVoBXIaUO5X3qJpWMpQeWNGgwjgAKidERF&#10;iw2nYll8FmRXhpBdk4pIVQobMCf0MlfYQHAJsOTO0hEWy9fHU/UkxzUwBTCI6iaZYE2xw5/tR0TW&#10;LCYsJU0V/G2aqHjNKG6tQqQsD/5IKh2HB0aPgw2NDXGyXvEF8TDF0jXEu2DS2mA02WBxEGCPHUkp&#10;foSy0xDKkUKDEZSOKEdBVyFyG6UBtbMBYRrB75zI72a0SPogEz9scHjtcCU5EUgPMM3JQkENG9n6&#10;UqYHxcjrrEJZbz0qRjWgZXwPLl2/Bnfd9yCeP/EKnj5xEk8ynnjmBRx/5iRuPrAXSyZ3YTUBXj+j&#10;jxCPxubZo3Fw61oFsKxUL+sO/d8C8Pn2nS/+1msGx1kPhgL45bffx2PPvYT3v/iBSnsCazbuVKOy&#10;Dt3xEPbefDeef/09NbVwz8E7qcZ3Ytz0xdh89X4sWXEFJsxehAlzF+G5l17B6Y8/xicfvKss9Kcf&#10;DkL86Sfv42OCfP1Ne1E3qgtZ1YQ2HIY1NQXplaWElf/YIzrUwI6s5mpkNtUgl1a7fuxItE4ch8pe&#10;Qkxo85saVBG8zOpKJGVnUZE8SMrKpnKGFazFVOe8ujqUNbWgffRYFNU3UmVpnT02tbq+iRZZqSUB&#10;0zkTzzzXEbx4dY/Vn+lVi3vLivWWZANMQea5aRZYZPJ8spnw0DLTYiurTdU2S6PgMUDHY0gemyBj&#10;h6UUjkAt0wCZL8psIhkQEUVABWgdc9es8pC6lZRREYAvx6Z6v2V94eFxw2m5o6ChWicyz1a9yjLc&#10;M2ClQ3AS3ABVMgNZlTn8vpWobKuhfa5EASEOFkXgoNMwSA5uptobNWw4eMyEOPyG1v2CKDqHOKYP&#10;egtsdhfB42+XloTkUDKCGSH40wKE0qEcQmY1c1pCnNOci2BhgA2BrCWsgYENltHMEIiZNzucVrgI&#10;sdtnRSBN7gEzt68u4L+nTJGkq2otRXlvHVrGdmDp+hV4+oUX8Mbb7+HRJ5/BmvVbcMttd+NWOr7b&#10;Dx3AJdN6sXJKtwL48jlU4LmjcfNV6/CHb75Us3p++E4s9OBc3n82BIDz7f9XxBBgZ+87t1Pr7L9J&#10;nP23s+NvvUbdQz4b4IWXrkPbiPHYf+t9+OJ74PD9j6O1eywq60dg8qzF2HfrPapO1sHDD+DK6w5g&#10;4qyLcdXum3H5VXtw8eqNuPqG/Tj1sVQP/FCV9vz4FKH9kFtlpd9Xlew/IsTX7t5JSIogy6nkNtYi&#10;XFeBgvZ6NI7vR924PpT2dqCckNeM7kXLhNHonDwBDbTLdX0jFcAh5s1SsTKjtATxdjsySkrVGkrp&#10;hUVqmKUvm2qem4+K1jY09o5EIDNCm2tRY4gtyVaVO4pCSg+u5Hdya2kwF9bQZtsQKgyyQaC6EFyp&#10;TeXKonqnWWFKpgoG2AhwayHMZj4eDFFrPY9Ly+2jWqotwaNaymfJ/VQ7HYDA/BvNcNVYpOVTsSqY&#10;A1OBZdkXGRkmlTo0Jqo6QZb7zqpjTN6bJjWtk/n90pFVkaUUMq0onRGCL0IrzPze6LdC65SBHYMj&#10;qETxo5hDD2Nj8J/RwzEsNgZxWhk9ZYWX4CanBJCankx4/QTPD3fAy3TADpPNDK2ZqUGyHdmN+chu&#10;yUNqeRpsKfweTAtUWSEnw8HvTYDNFiPsfO7h9/QnO3m8JBTUFqF+oB3VA80oH1mvtg1jWpnijMdd&#10;R+/FK79/iyCfxE0Ugut2HcAVW7fj1oP7sILQrphKBZ5FBZ47gPXz+nDjlhVU4K/UfeAfZCrhD9/y&#10;Yj6jwn9HfCcxpNr/wjgXJolz/37286F953/9r/efHYMuYzB+vV/GT58DcEakEl0jpmDTlt147Y2P&#10;8PzLb2PHnltQ1zwS8xeuxsoN1+D+x57FfY8+g83b92Pmhatw5a6bcdX1h7B41eV49Klncfrzz/Hp&#10;xwSY8J469YEKeSwV7D+mCn/52ccE/BRuuvUWNPX1ori9CQ0TR6OR0TRpDFqmjFMhEBcyX/YX5iCN&#10;uXBlT5cqOytDMqUAgOTO2VTxUFEhL+pKpOUWILO0HC0Do9EwahRKG5uVvc7k35KzM6myJgWwOUDr&#10;6LWoTiYBWHp0pYNG4JXHoqLJOUmDRd9l3aRcL5Ly+Tw3Ce6IhyDz/QRY76e1DtBa+2nDJVdmGPlc&#10;KmWoILwSRoJs4MVtTXYgkco7XB9NJZaSs3qk5PlQ11tGl5AJjSUGCbTfBpdWzYhyBKls6R6YaZfN&#10;BNiZ7oUz5KYDoJOQPJ6qP9g7TDCZw0vEmpijGwhvYhxk4oTA+5uYYapml56wOX1sCAhrMIOKS9D8&#10;QS88AbeywGrdJKkvbUxUNa9jzTHw8rtnNecgVBtmQ+aCkQ2E9LxLx52D9tlKG62GUdr1BNiElBQn&#10;UmSZTzoByX2z28uR11ONgpF1KOipQdf0fhw+ejeOP/U0Tpx8CcePP4dLLl2N/YfuwMH9e7Fs9gBW&#10;TO/B2jmjsGFBP5bP7MI1axfj668/J4i8aOU2EvPgs0vj/M2Q203/g0n+Z4fcqhoaZ6wqUw49/lsh&#10;xz0zsES9/wxcZ8P2S8h+UWIJeY+c0+DjX//tl9f8KtRn8Pj8vKHHMqjlZ4BbOiZh1Og5uOXOh3GE&#10;6nvDgTvw5ruf4dpdN+HSy7Zg27UHceD2+3Evc+Bd+49g5cbdmDj3Uly48nLmxsfw2Zff4IvPT+P0&#10;6VP47PNT+PT0x/hMavMS2tOfncLn3P8V45svT6sexUePH0P/jMkEeACVAyNo2ZjX0jbnMIpHsAXv&#10;70FSQbbq8KrvJ5QdbShobmTuWIWSlma1moPk0cUNjcgtr0JmWQXz4CkYNWM6mnpHIbOcoPNvqfm5&#10;BNNAiGmJqWg62tIEKlW8lTaTaij5r3QSxcm8W0IdyJJlVVIREHgJWbAkiAAV0xv2qJUV/ATcFXGr&#10;i9oedqitK4uwUbGNolSpVtpuB+HjcwIsExDipLFgSEeYmiBgiud5JKoVImxUb1n1UDqEZAKBqktN&#10;B2AKmBDPBiWWoEptrAQJOodBay6P5Xg8lgw2YT4uqyFKHS4ZvinDOLWyGDnBtXulpK4fKRF+Dyqu&#10;qG4K7a4vwPP2y7rDTlXbK07uQeukmmYsYoxR0Pu0CNIlZDRksRHzw+ji73fm1plALFupcGLi7+hg&#10;OuKnzff7bUiNBFDeXY9wSwlSW4oQ6apU0b9oGm6gVd61ay8eO/YUDh68HUuWrsDd9/8Wh2+/Bcvm&#10;jMbKWb3YcOEA1szrxYIxNbh23WJ8Swv9/R9lQr9U3pBidd8qKH+pfXUGaNlSpc+Ns8dN/yPxq8bg&#10;nBiEd/B1Qyp47vv/axBKNj6/hKQEg2nB3xfy/l+ON/SZPwP8+HNvYNPVe3HdDbdj142HceX2A9h7&#10;4DBOvPwWbjnyMG44eB+Wr7uGeexdCuC9tz6Ai9duxbqrd+Hkm+/ix5+AH//yJ/z5z39QU6D+JNsz&#10;1ej/wviRz39UCx1zy9fJf/f89iF0Tp+Ekt52FHe1oLCjSVnq2oFe1YFV3EpgKytQ1NSIQF6uWqkh&#10;p7qaOWAFFSxvsMa0DJqn2jpS0wi03FpqRzCvgAroV9MOM2m19W5ZIUFPaGgzRX2Zk8aJYsntIdpW&#10;AUOAFjX2ZrgQKghSNU3QeQm1i1BYaH2tMSr/NREyseKuMBUs2w9/fhChikykloWRUpyO9LKIGp4o&#10;5W80blnxPp4Ay8gpbqny6jNpc+Vzo3TDMCz+PzFcVj00y9jkwfxar3q/B98jyi33XiUSmINKPi2v&#10;lTHSClwDwU2k4sZHMYeOUjOYDLS4ziQ3PMk+2mOPWqTbz3zXk0JnkeJCEpVS7K7A7OHfpURulBQR&#10;0EQhQWy8jWGPhTVkRoQAp1eGYSWcRh5XRmGpSQwEWKp0Ot1GeNx6BOgMkglxCp1CeVO56oVOaSpE&#10;cmsxUluL0DV3HG645SBu3HsQ127fjYsWLMG1O/bg0WMUhB07cMm8iVgxtx/rFgzgslndWDFzBO7f&#10;vwM/8Zr56aef1GCFP//5z6qAm1ywf/7Ln8/E4PN/dfxy/PMFX/Pjj2oI41Cc7xi/Dp77PxW/Pt7Z&#10;nyu/z3+8/cnXeP71d3HzkYeY+9LKdozFmAlz1XrBT730eyxZuRUDEy7E+s27ceiuR9TY56279uPg&#10;kQfwzienFZA//SQH5hfkjy5LSfyFoP7E5/81BgH+9MsvsGD1clT2diKzpkJNZEguzoMnK4y0wnyC&#10;lAed00mYUmgjQ6pCZWZ5OVKlFE82lYH5risjY3CV/2AqX8NcuKSceXEF4fMhrbiYFrUWVqqNdCbJ&#10;LBsZkCDwihKqi18fx88wIpiTTuvqhk3yZCmtQ7ttDpiVPY0y0fqaCAiVabghSt1WUoroGAy930zL&#10;GYQzIwkGrxHRllhEC7AODWLtfC23EnEEQ0ZUxRASUX7peY5mXjxMQ5C1hIfH1dFGJ7qYE9vjaZNl&#10;2KdROQiZuBBPcDUyZFPGYRt4fJ67rIB4gQz+ILwJorpS+jZJVpOQBeTccDA3dTIHt/vpFvjYlcK8&#10;PtmGQDrdBe10RIa3pngRTYDjEmNot/mZbDz0BFjniaf6+pBZmQlHQHq0B0egqTHhVgN8yR70DXSh&#10;uDCMgIc2mhAHAhbkl2ShgjY61FyEQHMhfDXZ6Jw1Bnf/9kEF8KaNV2L1yvW4+dY7cM01e7Bh/WZc&#10;tuRCLJ3dh7Xzx2DHijm4a8davPzQ3fjpT7yG5NqiQsgFKxfrvyP+2n9n/52PfvWe/5XxHydefwcv&#10;v/Uh3vv0a1y392YUlDZg5MA0LF62EVfvPoSDhx/ChGmLMX3uZVh35S4q8D04cOcDeOLF1/DNHwml&#10;/M/W8aefpGUQkM8K7pP9QyH7fuI/hvz32NNPo210H3w5EaQU5iFUVqTu//plEkOQljUSgYeQRqi6&#10;9nC66oHOZP5b3NqM8s52VfxOIr+hHvmNjWgZMw4jpk5HeUcnKjo6UNvdCReVRoATGKQzSeCVjh65&#10;raPhxRjkZwfYaOhddsKlgZ7AiOIMWW6x10NDGaNpWYcbCEyi3KuNxnBdzOBQR9riC3TR+E/NBRjG&#10;1yUQxHhnwmAQSJlFJEosA0MEXln0TJXMoW2Nk8ZEL8M35baRdKwlQkf1lqmPchtJuQYCLBBrCfDQ&#10;2Gw1xFMTrcZMa2R+LnNTk8cKkxQi8MsQURtsBNYepC0POuGQhchVFRIjvAE7bFRRX8CLjMwQjEwr&#10;NDymgb+P2a2F3iFLxsTCFjTx92eKQLtssOgUuCYL832jDiE2qpOnTkJzUzUCXjNSeewUNmaFRWG0&#10;9Lcis7WEKlyA5NpcTF92ERt/pmJX7VDK++D9j2LXzr1Yu3Yzbr31bmy9Yj02XDIDN29ZjmP7r8Gz&#10;t+3GG48dJcBUYF4nP/6bAf4/Lf7j6LHnVZWNx599Rc37XbdpOyZNXYi+sXPR0jNB9TZPnnkxZsxb&#10;gSu278Wm7dfj4F0P4f3TX0NQHARz6IDyfDD4k4O4qu3Z8SeBme/7419+xPqrrkRhU52aA1wzshsl&#10;zQ1ILshFRnkxqjraVc4rPdCSB8u4ajW2euQItS0noDkNtchnflzQ0qJqUFeO6EU1o7KrC21jBhAq&#10;ylIWWm7JGDxmNYBflDeK0HjSg6hlQ+AOpdPCJjE8CgIDraEotpkXpeTPkm8KvCqo3ALuMH00hhFa&#10;gfkCKqnEMC2tKBVWqltoFLxUSkas3G+mmstkhKFjqN7ihMHaV4liTXlu0iueyJxS75GBJlRdKqLY&#10;ezlnGYct4MqKEDG0u1LjK57fQXJYmRusc8hIM4LGlMHsI8w+AdlGcB3wpLnVMqlOH90Cw850IoHv&#10;j5UFyA1stHj8RB7fSICNThnvLQM3ohXMRrkXLRM3zpQUstlomz1uglqKOXPnY4ApTzDZjmRlo80o&#10;KEpH++hWFDL3zWgpRkFXDRavX4U1G67A4bvux0O/fRzr12zGmlUbsH/fQTx0/8O488brcXTvNjx3&#10;2x6cPHwjXrl7P9578lEwB1Pp2bkX7P8fZ8dP+H8BQ0OCGOivQ3IAAAAASUVORK5CYII="/>
  <p:tag name="ISPRING_PRESENTER_PHOTO_1" val="png|iVBORw0KGgoAAAANSUhEUgAAATYAAAFACAYAAAA2x1B1AAAAAXNSR0IArs4c6QAAAARnQU1BAACx&#10;jwv8YQUAAAAJcEhZcwAADsMAAA7DAcdvqGQAAP+lSURBVHhe7H0FgFRXmnVjSYDgbo1r3CY+cSXu&#10;TtxdcXen8aAhuDVOiLtMhIQEb9qlurrc/fzn3FedkMzsrM3uzu5fH9x+Va+e3nu/c8+5mpWxjGUs&#10;YxnLWMYylrGMZSxjGctYxjKWsYxlLGMZy1jGMpaxjGUsYxnLWMYylrGMZSxjGctYxjKWsYxlLGMZ&#10;y1jGMpaxjGUsYxnLWMYylrGMZSxjGctYxjKWsYxlLGMZy1jGMpaxjGUsYxnLWMYylrGMZSxjGctY&#10;xjKWsYxlLGMZy1jGMpaxjGUsYxnLWMYylrGMZSxjGctYxjKWsYxlLGMZy1jGMpaxjGUsYxnLWMYy&#10;lrGMZSxjGctYxjKWsYxlLGMZy1jGMpaxjGUsYxnLWMYylrGMZSxj/1EDcMwe25FW834+1HXwVz/3&#10;fuKDH055cOdPp9+zLe+MWzftP/OW3P1X3bQt/8Zbt/983V3bfjz7Xv728Hs/nvbEO5+d8voHn50w&#10;79ufu35rD7RJpVL105fMWMYylrH/OisDmr/wl/yeZ6375szLN311w40fHX7usg/KJ5y42bEse01F&#10;bts1ts/ab3D+0HGTJ7/dRru9zfoKd9uNtkCbjRXhVhttkRYb7dEWW4NouSuJVu8E0HyjLd5iky3c&#10;arMt1G5TZaD9+jJvhzUllV3XlBVmryv9udX6I1+12nB4V/cd5avP+SQ0+4rPPENu2lXe76K1X13Q&#10;950PTtlafLAdgbR2+vEylrGMZexfNoJFo37bvjn1rg/z+t66q/SZ87YUbuixqfTjTptsh1ps8nga&#10;5LpQd5sHx2334rgdIRy7M4za3NbYFkSN7SFk7Ygga3sYNTb5UXOzm8GFGls8qLHVj6xNPmRt9CAr&#10;14usLQFkbea+LUFkbY0xJJC1LW593s5rvBdGzfejqLMzjrpbgHq5QMPNETTOrUKzjeWxjlsqiztv&#10;dX3ZI9e29MoPbYP6flRy262bvz8Z7oLG6VfJWMYy9v+jEcRqjvtqf6fHPsnre9XWn0acsfWXrSds&#10;sv3cekVlvMFGL+oTdOrsArIUthB4NsZQe2McNTYSyHIJTOsJVBvSQKXtehey1lUy8PvaFLLWMKzl&#10;eesIVCYQ+NYSyFaHGbhdS2Bby/PW2XguzzPX4DXX8vx13DLUXOdEbf5Wa0MVjiEo1tkY4P2jBMUE&#10;am4DjtsK1N8MHM9zm6+2Rztucv/ScZtt7Zk780ff/1nxPY++902PDLPLWMb+j9v8z77LvvPzggdP&#10;25K38IRdzvfb5TrsDde5yIaCOGY7wWYz2dUmL+psIois96A2f6u1oQK11nC7koCymgC10o2sVVUM&#10;dn4nGK11oy4BrdHaYrRYX4SuGw/gjE3f47zt3+HCXT/h8nd+wJW7vkPfd7/DDR98h6vf4/d3d+OK&#10;D37BJe/+jD+9swd9tu1B500/o+3GvWixNg+NV9tw7GoC32oCqABwHcFwBQFPgLhBYElgIyjW5LNl&#10;bbWTEfoItvxtSwy1tgN1CXaNN0TRblVhoNfmI5/02H543mXvHXr61U8PnAysPSYdHRnLWMb+N9rX&#10;jkMNX9xddv5F634cfeIOxzsd1paXN97oRL2dMRy7mbJvfQQ1NxGwNoo9ERgIZlkbCCarya5WOLit&#10;wrErXWhA1tRh8z6c+c5u3PH1D3jtx48xYe87WHRwOdYeWYpdxYvxRflCfO9aikO+haj0z4YrMB+u&#10;8JtwR3LgjUyDPzIFwchkBCIT4A9Pgi88Dd7QDFT556LM/ybyfQuw17MA31YtwEclC5Cb/xYWH1qH&#10;qfu3YcDPH+Hhb74gEO5GN4Jfww0FBNMCskKyvVVieWJ7fN6NDBvcqEG2VyM3xHejRKbErfMOpey2&#10;MJqus0W6vFf69Rnb906755PDN+4oP9QiHVUZy1jG/pntkO9Qiws2FNx1+vbSeR027T/cYmNFrPGm&#10;OGpuoTSUpNwUodP7UWtjFWqsJaitIZCtIAMjiB2zzoFOGw7h0g++xhM/foWJ+97BhsL1+LpyMfK9&#10;BKvQXMRjs4D4ZCAxntsxQGwUEBkBhIcBocHc8nNkHLcjgaD2cRvivtBwaxvkOcHRDPqs/Tqm+jhe&#10;K6zr8XuMIT6WYRLvNRnJxDSC4VRUuKfgL/a3sK5kMyYf+hivff857nj/C3RfvwfHrCkjwJHZrSEw&#10;r5YkpsTd6EJNsrkaZHo1clNkdAnU3RlAM7LS7I22wtNzS1ZesKnssYX5ro7pKMxYxjL2z2A+X1nz&#10;+z7Zf+uf3stf3Hl9RV7TzSHUeidm2Mpxm0I4dpOTjk1Ws5HOLmazXvVadjTfcgSnf7APD373BeYd&#10;2IqdZUux3zmXbGsOAAJYYiKBZQjBZgADgSksQCLwGGASQCkQfH4NBLTfff/PhvQ9ArxfiME8A8Ez&#10;QNCLTiX4EWAjYxAPT8c+90K8b1uGhQVr8fwvW3HVR++jy7oDqCu5vEasTmzOhWNXOcn27DiW7LTm&#10;lihqbk1SiifQcr238uSdro33fnLg0XdCpR3SUZuxjGXsv9OIPLUe2rX37LN3/pzTafsv+S02V+DY&#10;XDqqaV0M45gNPtRZa6dTM6wja1ldgQ6rS9F38w8Y8OUnWJX3PvbaJ8PnHY9EfAaQJHBEBWAvEyxe&#10;Ryo4EEn/UMQiYxENT0AiOIHg8o8Grn9L4D0DfMbQGCTF6oJDkfIPQsrHz/4RSJAtpiL8bBjjawS7&#10;AUjGx1H6TsAe3wyss2/G8N0f4YZ3P0f7rT+RpZKdrgDjhVKcrLXmJrtpEKm9GTh2a4SyuwSdNtnK&#10;T9tRmXvL5wfu9Ka8zdJRnrGMZey/yt7dX9X2jk0VD3VeW/BF462O6DE7xMzUaplAzQ1x1N4gZiLn&#10;9ePYNW6cuHkPHnx/GxbnrcVnruWwx3IIYmRBBAADVH6CR2AMwWs0oqHpiAdmEtAmEzwmcUtA849D&#10;0jeWQPI/AWoK4wiyvD9BLUkpmyJjTIYmIh6cilRAgDuWgc8fmIhIcAaSAT53gKxO0jdIGRujZMZQ&#10;BBITcND5FjYcycXTX+3CSTt+Qt3NRQb0s1ZWoBYlbK2NZHabYqi5EajDOK2/pRxdNh08ePn2A6Ne&#10;/+rn3ukkyFjGMvaPsiGfH7nw6m2l0ztushU2zPVSQoWRlUtWti6OGqsJbGvUQkmZtbYMp2zbi8e/&#10;+hi5pWtQ4M9BKka2lRxq1V2R7cD/BoGiP4GBsjIw0myTYkVBMqDgSIIZPwfG8bNAZCjZ0jACieTn&#10;3wKe/9qQImglJUONBObzcF8yNAExBj1r0jeCAEyg9quObrQBv1hgCN+BxxKYowTvSHgUokECXFRA&#10;J3Y3BlWBHHxWvhyDv9+Os3d+S6aWj6zlBDqx3A1O1Mr1sJAIchtDvR0RtNhsd561+ciuxz7Luwf4&#10;6Ph0smQsYxn79xod6LgHPyi6/ZS1tg0tNtjj9XYEkLXTZzq91llfilqSmSvJMghqp2zZg5c/347c&#10;4nUo8S+xKt1jqswfQ+CaTMfn9wBBgSCQ8k0kkE0jSHBrgGI0AUQybwSPIysiWBigSIPJb/Vqfxt8&#10;/tuDAWSB7iiC7igDfqh+foEdQUxMLklATqk+Tu/jYQioAYPfw0MIcjwnMpHbIXAEZmOHbQte+PFT&#10;/Ondb1FvTSGyVrkJciEyYfWbCyJre4JSNYxWm8rRY6Nt91Xv2l4oCKB1OqkylrGM/Wv23r5vml39&#10;nuPh7pvtXzbbrN7+dC6yh6zcsGnhM/JplQdNt9lxzeffYdGBbSgOLEQqSadPyPkt9gLKSCPlTGsk&#10;P4fozAp0/JQJFiPS9jfgsM7563D0Mf88IfXrs+m9BL7ckn1a+wXI+o1sTduQdVyKxyXJVGPBHPii&#10;c6z4UYtubAqKwyuxteRtPPvldvTe+gvjmdJ+hYsFiQM1NzlwzAY3jt0SQqMtVeiWW7r/0nfsQxf9&#10;pahLOukylrGM/dEOlR9qcfv2Xx47afX+vY03+VBrZ5IMzYVjNpah9jo62CoXaq6w4/R3fsar+3bg&#10;C89CxCQzY6o0H4wwwSxKB04GJdPUWiiZyd99DNWOb8BNDv4HFkbpKUAwIGYaCf5WSB/7Pxws0Prj&#10;c3Grd/jDsQjpnfT+6e/mPScQ2MhSyU4laeMEtkR4MOPtVbK5gWS7ZHqxSSjyvYmcn7fgsp0/o4HY&#10;8eoysrcqq8vMxgRqbXOj8VYvOi8vKb5kg3P4+K/KM/VwGctYtR3wfdf8+g++f67Dlrx99egsdbeF&#10;UUfAtp6yc23ESM36G4pxy4d7sWb/Ojj80yijVGf2BlLh4XTM8QwELB8lln845ZklL5MEqFRgIoFA&#10;oCbHTgOBAS6CWtrJfwMB7U8D4K/n/L3wbznmr8PvGeJ/LljX4nP8CszW91/vEdBvR70Pj0uZ+sRx&#10;BDUCv78/42s4wtFxiOs8Hpt0T6d01bV4Xnw8qmIzsb1iEZ754mNkrznEAobgttGLGusjZHAsbLZF&#10;cBwLoc4bS5w3bDk88v0vv2yXTtqMZez/P0uldhx73bt7nsz+oOBg/Xfd1gByys0sjQZYz+3ycrRf&#10;fwCPfPM9dpUuQyQ+hWBmtfhFwhMRCk0x7CzJ73E6bUytgCDoYTqSEYIbnTRB0EsF0k5+VNC+lHFy&#10;BWtfkuBoQJBgoM/mWP0uKedPszkDiJJ6vDZDkiCq8wWm1rX1u3WuBagCFe7XcWSJ2hcX4JrP4/iM&#10;YkyWPNR3I5F5L4FPUkCje/rG8PoTrH289m/AqOsr8FoCJL2TOYfhqHdLpZ/n6GA9v1pXJyGqhgjV&#10;MwaGI+kfzO0AytNBPEb1dgxkdqrTS0Vm4wv7KozcvR2nrfsCWSuLoSFeNTf4kbWtGDW2e9FgSxTd&#10;VpceunFz4eiFX+zNdPrN2P9fds8HjltO3FL0RYMtlDg7gNq5MRy73onaKwLIersSPTYewOs/vINv&#10;HUsoM2cDUYJXeAiisaGUTSMMu4irISCgLhBDEY2PJUDMQPCrgXDtfAZJ7yQkUgx04oT3906tEAvz&#10;eAbD7rTPT2dXIBDoezxsgVnKT8DQaICQWk7HIhLlb3GCTYSgESWwevkMYQKhfxyfi0GjBwzYCDwE&#10;ljyOwCEJLGYUifG3xAwLgPl8BoD5HlECsFpiYwI2Hz/r+CRDdBQSHoKK7iOgUguontcEi6WJnepd&#10;4qalVOCnz2MI/urGwmfT83Dfr89kno+AqzpI896Kw2E8RiCmfSwsBLoETAG36V7C54xFyYhVsJDF&#10;7Xetwvi97+P07d8gawXTkOxaIzdqaZTDjhgavhdB9w1Fh+/aUvhMKvVjZo65jP3ftmGfHupz3uaD&#10;yxptCqH2VqDupnLU3uhC1lqQAXjQMXcfnvvhE3zvfYsAIJkotkAGQdYRD0yh89MR1VFVDugjkBDY&#10;EpEJcP7lBfz0+Gk43LEVCus3QfHd58P91euIyvE9dNpfweAoBxf7MV0l+N1cR3VNIxGJDEcoqjoo&#10;7veN5D4yGXWCpSRLxOchFpmGaMlYBA4QYPkMkdhIAtx4RAhicYKgxdTS9+L9TRAIR0YjXDgI5SOu&#10;gm301aicfi1CRwYhHpuMEIFSACz2FBAo8XoxN4GK4Br3jEOUACuGqGeymGP19QlA/E0gr2fRc5h7&#10;kWFFTaspz+H1DHingwErAaCYKM+3pGqaWZr6uOr91n2s4y1gj/NdVJCYoV/JiTjim4dZv2zBWbmH&#10;zbA0NezUW2dH7fWarimJlpvsODP3wFePfFJ0J9E8M9NIxv5v2cZ97zW7ctvPg9rl2hzHUHLWzHXh&#10;GDK0Y9ZRgq4uR4c1B/HSt++ageSxyAIyHLVkPkMn6k+nsiSftilujbPR6WIEEIFOPDkMvvL+qNrx&#10;OBwTbsTha3vjUMtmyOvTFuWr70QwNezX834NAkgfwUKAIbaTIHsDHZpsLBUlsBCsEgIz3VPMzjUS&#10;laseRtnzV6Hi1pNhP7cPDt16CoK2kYjFJIXVX0zSj+cYoOBngQXBUwASJ2DEElMQ/3YIStq3hatR&#10;a5TWPQ5lw69DCjMR9/bncwi8CWipyXAtfgBlF5yMI9f1QvGau5BMTTXXs9iWAEdb3ossMOUn8BJ4&#10;EgRWvUsizOMkH70jGE8EaoK0mKaRsGnmJqATK6tmfb/t1z4L6KxGCp3De6kQEOj5yd4Y92K6BuDU&#10;fYQFSxnTbfQv76L71h+RtTyImitCZG9lqLmtCrW2CeC8OG9X8YYZBQWnpbNExjL2v9dYStfo+2H+&#10;411zbQeO3+yl7PSbflF1NPic0qX+5hI89dVu/FKxnHKTjhp5nc5DaSQpaXrWqx5KTmU5oZFIZFcx&#10;SbWIpNIQbul4qRwylNkIV+XwvBx4vnsR/veeRjh/KEJqOZWDHhUEkuGYxZAQ5jmVUxAsGAHXV88j&#10;sPs1XnMKzxtGgCAziU+C5/AQfPGnVig5vhmqmreCs34nuLp0Q2A/gYWSMUI2Zhow1P9NQMB7iGVK&#10;iorp6DqJFJnXD0OR36M77B26IdSoGwq6d4Jzz2tIJUaTlY1AlAw1hgmwD7gF9qwOOFi/BWzTb+X7&#10;aVSBAJ6ALubE548TrKIE5GRqGgF6KoKBSQyUsYnpSGI2YknGYZSAy+vGBeKKOx+PN33gBFYEMMPu&#10;LBC2WKyATnGtej79xn0GxBh0jgE9pQelKeMuys/JwEQjtREbamY3GfzzTrReT4BbpzROoc5aFl5b&#10;/Th2ewDtthc5r95RPBRlZfXSWSRjGfvfZWt+LOx8/o6D65vnFqHGzjhqb6P81LCdFV7UXmnHLR98&#10;gk/L5iEZnmFK/XhULZpDKOfIgijNYmqpozzUGMlf5R2d0VSU05GSQQIPz4uWTIBt0q0oPr8Hik7v&#10;BvebD5p6oBgk84bSoadb5x4VJNESycnwf/869j17HiquOwMl53bDgc5N8POdJyFmn0rZSbAJk/lQ&#10;Evv/8jqOnNABiYa94G7TFe7WvVHZqhN8Xw5ENCmg0bNbIxcsZiSAEHjouQkkwSEIYzgiX74AX7ts&#10;hFp0gKt1T1Q2aIfiAZcS2HJM/VqM4J5KjEPFSzfCXbcT8tp1gnvRQ5R9BCteVyAfN6MKCDDx6QgW&#10;j0Xp/PuQf//5yOvbB6XX9EHJXeegfPwd8H7P9w9NQwiTCfZ8DoKYVadIYCJAWvFpgZZpReb9TQOK&#10;qSfU8//2+x/jT0HnRFXX6Nf1VUiIofK8xHB845mNZz9/D43UD25NEDU2laNGLgFuE3D81jBOyD3w&#10;df8vD16ezioZy9g/vwHDat74YdkjndaV5dfZGTFTXh+bqxEC/LzCjdO3foQVh9fAG55HhxUQDCJA&#10;TSQDoGOFyWxU4S2mYJxKACZGIWdKSyTV81BiRUNDkYzNRtmCfvi+aSO4W/ZAVWOynGPrIu+OMxA8&#10;MBahOJ1O4PQHp9Q9Uskp8H75KvZ2bQVX/Xbwt+iGZIOeyM/ORuWmF+mg0wisYmTj4H33GRRkt0Kk&#10;2Umo6NITzladUdaM4PTWYwTQaZS1QwlMQxAVMBlQIBOslngElCSZXJhMzPf+M6hq2wHOFl1Rmd2b&#10;1+mByk5t4PtmEKKYhaRGBBB8Sh+5FIHj2qAwux3cW56hXCUrM/EymoyN96B8rfr0Fey7vDcKWrWD&#10;t142wrVbw1avJUrrtYf/2PZ8zvYofOY8BPcNRpyML0KAjZFZpoJkWNWtvJLoAjLD3rRPn8k6CZwm&#10;7vW7AWeF3+LPCnpXFjy8jmnsiAwic2Sa+abxNwJlbBS2V6zCle/+gqy3bUx/P2ptCKK2hsJt96HD&#10;hsLAzTv2TPy8qqhtOutkLGP/nDbzvX09Tt74y8aGOz3I2g7UWm/NtpG13Is2bxfi6T3v4mCMDE0N&#10;AHR81U0JzFRJb4Y6SRoKDLzceqfQwdSlQxXWciwxAv7G8+RwIUpR+HNQce+5OFCzLqomPQDnyidx&#10;8P6zUZlzF+IlZBGUa2qN/KNTqs4tQkYW5j2cV52FUoJauYCmdXdUHd8eRbddStk2i1KOoIgx8G57&#10;DAUtKAu7nYD8S09FZUcCU9P2cL3Wl1JwJgFnOEGDQZXq5hnTTIjPbjoIe8g+CU6hlY/C0ZrA2aY3&#10;3G17oqpdT9gbtkLRc1chFp9NMLDq/CpuPw+OBu1xJLsNvJ+9wHtMQiTM+OJ1E5gC10ev4uCJ3eA7&#10;vgu8TTvB1qQ9gn1648AVp+DHc0+Au2EH/tYO9gbNUPSnbgh+PQgBXgMuMke13vqt7iMWOxvO+LTq&#10;6Cx2PIxpMYLHjUKEQKtCRA0XfxWH2hKwTUusWnVNKzLjy8PfvEwvDd2ixPZEF2HezxvRdfPPyFrv&#10;ZIjg2HV21NoSMPPC9dxWlff4x0XXp7NQxjL2z2V3fLL/3q4bDxcc904SWdvCqL3BixqrXai1ugxX&#10;vPcZPrUtAwhqqfAUShj1nRK40ZGNrBRbUEtdtQOl2ZmkEcHPAjYFSyKFKYF8qYlkZQPw03ktkXdp&#10;b4TKeD4WIFpFp41QSqamICiJJSc7yiHNNciiJDOjqalwPXA+iptmw96pFxwn9IGLUrOoY2f4P+5v&#10;WFYCoxB66z7KxlYo7dELrpevR0XPnrAd3xrFt55BGTad7zSa7E7jNKvBV5JO8k73VodYggSmo2ox&#10;r9OiFextyC6vOAf2kyhpW3ZBQeeO8H7xCpnYJMTI/iqvPRNVjbqgsEs2gt++wneh5DbdSfhOFYOx&#10;/6peqGzUHfFGvVDetRPKcu5H8BDBumwSwnvGwjX3URw8/wQ4yCptjdtg//WnIVrO54iNQZBglfCp&#10;jkzsWEA2hKDKggI5/E37q4GNLFO/+wR6VroIzKrrO63+fVbaqWFBUtkaoyq2Vz0TiYLG7U7DPtdS&#10;PPrpBzhG8+Gt0/oNzB9bxd5SaL22JHbj+j2vZFpOM/ZPYwUffdT40jWHJjbdWYWs97yop/n6c0PI&#10;2lCJdhv3YsbuT1ARW8rSezAZA8GHbCweYmkuYDNOcjTo/P0gpiXniRPYIpSvwUP9Ub7lYbKzqfB8&#10;/TpKpt2A/IuyUfX4eYg7p8BBYIqSkVRX6P96HUk6Op1YVNnAq1HesC0q23aB85G+qOrdE5X1W6Dk&#10;iYsN8CUJNr6ce1HWmDKvS1eC3FOovOB0sqE2yLuoD8JFZD0EDHVoNXVUpvJdACDpSOc3jSB0dAJH&#10;xZRbYNd1mnWEc/K9sL9xLWwNs+Gp3xmFfOYUpXPMORQVF50MR6POKD+5B6L7BlHujicb5HskclAy&#10;/SbkN2uKYIseOEAZXbXyCcrYeQQmxq1aRJNkqpS13i8GoOjkbvA37YwjLdrANvseAvUUFgp8Ls8I&#10;srEBZLTDEY4TxPL6o2rnM4j5ZxoANvFMUEv6eU8WDFaHZYFYGtj0XkfFp/W+YqgCNmtrupkwjROM&#10;a4EcCKCITMKGwtU4a8duSlOyN63itclL9hZBk40B9NlatePVr/acnM5aGcvY/4y98F7Bud022/5S&#10;d2ccx21MoA5lRu2VPjRcegTXffEFPrevBOKUYqoPU2daMRluVfFfXfL/0UH+VrCYAj9TLhkGR+dJ&#10;uenElFTAHASODMAvpzRCxfFtEDm+hwGq4gHXI+6bYhoj/rqOiEBB2ZRQ14pF96OwRWu4GjO8SqC5&#10;+yKys44o794Fgd2vEpDmwTXmHjKkFijr3A6Bj19F2a3n8niyoR6dENwzEEhJhknSHQ1sDAbY5Ox8&#10;ZwKGbVhfuI/vgCOSsUvvhOfgIBR37YxQg14oadcGgc9fRcI+HmXnnkQp2gn+s09DrHgwUmSnKgii&#10;nokovPVPCDTpgmCDdih75M+IJwhGBCj4B7PA4DHRwaa+K4zZ8A24Fb5jO8DdmCz0+pMR9lESS15K&#10;MgYHm/NCmAn7hJtR0rIJDj94Lirff47nTyOr5jH+oXwHNY4w/sRETdwd/fnooPcWwAvEBGZMH7FW&#10;k+7qGsKChGxdU6lXVU7DY999gxprS5G1sgS1NHphawQ1d/nQbschx7Xbdt+XzmIZy9h/n6kbx3Vb&#10;fn669cbD7hq7gJqbYpSeATNQvUHuYUz4eQdCoRnQVNbxiOY+G28GqCeiryOpls7gNLIYgdRf1938&#10;rZBUHzEGtbol/XQ09fmKiFVMRCw5Dv7vnqZsa41wkxNgb9sbrpY9UdisNfLG3oh4fCYQ1blpcDPg&#10;qLo83ptsLPDxi7C1oTxs1AZFd5+ByuVPorB9V1RSajpeuIjA9hYqBt5OVtUCxT3bILyfjOrJy+E4&#10;vh08rTsg/J7qwMiWNCTpKGCzgpgNHV0gkZiKkpcvg/u4tihqSYm57G6yo3moePVK5DVtBVvTjih5&#10;8DKE8iai/LQ+lJA85twzELWrQ+xkpBIT4f/xNdi6dISnZS8UZbeBf+MrvPcs3nMIpSplX2Ai2Zg6&#10;C48ia5sI+5YnUNCqDdzNeiLv9GzEDw0iu1RHYrWujkBcXV4KJyL/klMROa4TKuo2wZ4rOyHiJnOM&#10;E4hYIMUV937Fmd5HcagqAoFX9TtWB8Wp3l91mkxjAboaKnSO6uL4XQvahNX3LToa0eQ8LD+ci96b&#10;v0fWChvqbHAzD5WjxjY/mm2w44LcPRMPOb5umM5yGcvYf62B5f8l28oXNMl1ocbOStTY7EONDXHU&#10;fLsIV+/Yhe3Ot5DSTLVkZeqNr+FCpgMpM75Kf7PIiUDGAM0fgI2/W8xMn/mb+pFxn4Yrqe9a0jvK&#10;SCkNdVKFtpxOoOLf/QKBrSMqWhOQurRDVbuOCDfqigOtW6F4+m0EMDIFHct7qutDNKpWWMk2Xjdv&#10;FFwndUEVmVTRuT0Q+Hksiq46A7ZmbVDRKxuxA1NRSObjqN8G+8/ogEjpGFSNuB32um3gaNIG9tl3&#10;GrmaCv1tYDMMJkZgC01G0aMXwFWvDfLbZSOQ+zQlZg58+wci/7R2ZGCdkNepOzyznkDROaeQNZJB&#10;XnIGYhpS5ZtM2Twdzg0Po6JFJzian4DDp5OJHR6OSEpDu0aQYRFEvZOZPASPMNkoxsD50dM43Lkt&#10;Ag27oax3e3h/ec1MvKnpziMa7YCpsM99kAySIN66N7zNO6Pg5NaI5vFdMBaB+DACEUHQzXhLElw1&#10;TE2gRKA272nSMx1MS7DSVemrOjampelWwnTUWFMfAZG/h/k9oWcNaiaRITjoXoJbvvySzK0cWWvJ&#10;2tZoLdcY6r3rwEk7iz6e9ENhn3TWy1jG/mts5OelPU/Z/NMX9XdUIWuzF8doKu6NYdRZVYSXvtiO&#10;gtA6ZlaCmqlAHmJa+EyFcnXm/1V6CtTS+0zml0NoTORIA37qSAqGsCrT/daAdz8lVNI3ksBGkKSD&#10;aDiUmQU3NQ6Bn15CacdseOt3ge/Gi1Dw1JVkPK3gbdINhdktULH8TgMMRhrRwaIEzgjloYY5xR0z&#10;UXzdKXDV7wBX5+6IHiJQvvUgKpq1RD5BpGJ0P9ieuh7lDTrgwIU9EXNPgWf5Y6ho3g4V9Vqj4PGL&#10;ESO4JCLDTB2X5cx6Pz6buj/wnZMJfub7lNx+Bu+TjfIOHeD7+GXuF7hMg2PoVfDVa4mKtt1RftYp&#10;KDqVzLNZKzivPoXPOdE0TqQIQqXz70Vl406wN+2JistOQczOdyGApTyTGc+Mn8hwxs0EJHwsVDAO&#10;ttX3oah5KwSbnYDiEyltjwwlMKmek3EcHYUg4yHv1rPgaNQB/rZdyHa7Ir8rJfH3A6xGE8Z1XPWR&#10;yYlwfPEcHLueY1pOQYRML67WXg1t+zVdqz//a6H6ODJLSVOy+kBkCib9shMt1x2A1mutudGLWuuY&#10;v95xo9tmW/GdH1bdmM6CGcvYP9b6ffrj1e1zq/Jq7EqgVm6JtQr66hi6rv4Zb+9fjlCCmTQ2jWAz&#10;BTGxI1PXoroc1XH9bclpyRsGU9ILcDQNEWUL5WMqOA+ed5/HwXtOgvvdF8kgZpJlaepra+SBkUi6&#10;boISZ/dLKM8msNXtAttd5yNcNgmF952GMrKeeJPeKMtuD9vGBwkOdMawRhQQQHUfSqpUbD6OPHkh&#10;pSWZTZOOcLxDJmWfiKqTCR5NOqPwz6fCcf5p8DboiOIrTyaATEXkq0Eo79wJlQ3b4fANZFV0cnUw&#10;NhNcGscVsKnV12KJyfhIJB2jUdz3FLiP74Ti7h0pKykLCS5JSkxv/giUndIZsfrtUdmmA4o7dkFl&#10;k1aovOV0JNSfTqMyMBnFs27lPdvC06gbSm84HSEHASw5zNQ3Ki4iseEsBHhv10gECeT2STfDWZds&#10;rOWJOHx+LyQqCGhxgimBT9dzbXkMh9pTqrYhoDcjE2zTCwXZXeHe+SqgjsfhkaZbjIZ62W44BUfa&#10;t8P3j5wF177XGW+qV2QaK+2OStN/exjDQmsIvCy0TFwRRHeUr8MZO/+CLBaUZtnA7T7U2epH61x3&#10;9Nqde59PZ8WMZewfY7ftOvR0my1lkZo7Iqi9MULJkGLmC+CMd3fji6oFZGnqNkBm4R9IVjTYdEtQ&#10;HYv6SFkO/neATcfJ+QmE6uCqYU7e3cNR9NQVcLem3KvVAMV3no+4NwexGI/zD6eUopxUr3cBmzrQ&#10;UooWZLeDs2F3lN14KsF1PGJFw3CIQFTZpCtczXqipBsdfPsjBLcZBMaRdFqyN4FvfBbKRl2PIjK8&#10;SgJLyYQbCKLz4Rh9G3zHtUUpAdPVnkDUoDNst/0JCTp0pHg0Ks48wbRolp5LsMvj+6f0HgJxvZvF&#10;2PQcpoUwTilXPgaFF58ET92OKDylC4IHh5KRjiYQEZgwG+WTboG9QUNEW3eGo60aQJojvx/vR0YX&#10;1fql8fEoX3Ufylu0JgB3x77zu8FTMARRssGUZxgLBAIbJWKIzNFMGhCdh+L7z0fs+Gw4KcuLHr+E&#10;DGsyAskx8CdVNTAZFf0uImC3h709WWB7SlvK0fI2PeFY+jwLjImmS0yQ9w9sexpVLVlwNOyJvN6U&#10;0XsHUZoSJPW+R8vRf08QIHoHkmGScUfnI6LrENyO+Jfj7o++RO2VNmRtCqN2rh91NkXQcL0Tl+4o&#10;mkhEzgzHyth/zoBfjvnzJz9ObZlbijobmaM2ulBjnYegVop7P/kQRcG5RgpqmTozDtHIQ9WlDKcs&#10;43fVOcnJDXhZGfpXlqbPZh8ZDjO5OrfGE5Pg+/o17D6zPRlUa7hbdYOjVQ+UtmgH95rHmKenETQF&#10;SpbENYDJ+3t/fAFFHdrB14DH9j0RUTEZAphn7xgcvITMizLL3bQzyk7oDP8HrxqwiKllVaCbnALX&#10;usdwuE1rgg6Z0BMXE2gIAD8NxKHeZC8t+SymMaELPI9fStDjsxKw7FecSfZEQOjaA+FPXyWwqY7p&#10;aGBTPBDYJMsJApEjBOvTeyFUOxuV5/RGKH84gW0Un4OSPTYJgdIJOHxhV3gpcb1t+qCiUSscfvHP&#10;1rOaJfZGw7dnIPJ7tIe3aXcUt+Nxq55knMwgeA43nWm1jYfJBMnWPFteRH53SszmfO+m7eBY+TTZ&#10;4RSEWTjomu6vXkJJl07wNe6A/HP7IO/Ry1DZiqDaIBu2aWK3U3lfAqA/B7b7LjASuJCM1j7oRjLN&#10;6Yir24hJO9WX6X0Vfkvbfy2oH1woTAntJ4P2DWL6q95T7/kaQoGFGPvdFjRe/RO06HON9UDWBua/&#10;DwI45/0j7+zZ42mSzqIZy9i/z6pSqQYX7/hpWYPtdtTcFERNDWLf7MLxa/Ix5Kft8KZmMoOSKfgm&#10;IRqcRgcewhJcLIWZ3cw4Qcmo3vIhZXztoyPwN7GtBKVgnMASFSCqHkfjLAkAscRkhPcNwb4TsxFs&#10;3ANV7buhrEMPOBp2RulVJ8DnodRKqQuBAIOMTUAiYPvhRZR2aItwvQ6wXdELUd9ExDGL15wN3/S7&#10;4WzVDiXtT4KrUXeUnN6ZDO8NxAwgDCabmsTzR6C4Ryd465HZXHk6ws6h3J+D/NeuRVWjFvC06YEi&#10;gpj/tesQT1FqE4h891wMR82WOHh8E9iXPWDGc1bPl6aOuQI0gbnptEv2E9g/GPvO6YpCXq/g8j6I&#10;lJPlUYqq0UH1WEjMQemce1BUrzGcjbugtH5TFA64mkxNS+0JMHlMOAflD12BqvoEteadcOTiXvB+&#10;P5AgNIvvOxVR9WVj8B8ehLzLe8HevA0qm3VAybkE1GLGd2I0AorzYA4qX78S5Y3bo7xpC1QOvB7l&#10;q59FWWuC5nHtUTbwKtMpOJmcBv+3w5FHgLQ3747K7mS/+wYjmCQgqSBTS6hp+RVYMY3V6CMpLDbG&#10;oM69GteqUQ0aZWIm/jSjSyRj1fjD38Xq/VoNTKtvMX8wThDtz3vPxfzD76Bt7rfIWllG1laOrFwq&#10;hveALjuPfDjok8OZhZ0z9u+zz/bsaXLuhtL19bfFUXOLG/VWayiMG4027cfSA5vIQKgIYnQ0v1rH&#10;1AGV343zKUNbDMwad5gu0f10AoJZMEInVqsaAS8ap8RRT3fJNIGdTxld4DYVjgcugKdhBwS69Ybj&#10;xBPgbN0LFU1aoWLxLQSkyRY7JGhEyNyQHA/vX55HYbs2prd+wRUnIfDlQJQvugeHrj0Fth49yfy6&#10;w0nH9LfojgpKuUMXUwr+PJQgMIGyjNI2bzxKLjgVnvpdeL8e8B3ub8aA+j55DUVtWyJyDFnNsY1Q&#10;OOoWAshsyrApcM/vh/23noJDr1wE/+cvEaQ1pY/FYtQbXxJLTm9Nw83gmQTnDwPgfP9FuD95FnEP&#10;n10OTsBSJ1at7h4vnoAjD5+Hkj+fjL0XdEH5gn5IxmZaQ89CZE+YBNcPg/DL6R1MfZy9RTYKTusJ&#10;1+h74X+3P4IfvAbfzHtx5JwuqGzZAZXtOuNAmxbwvv0A33U6n4VAkhqJ0E/DUN6zKzyUtId6tILr&#10;uzfgffdVHMrWONOOKLv7dMOgY5gC24C+KGzOe9Vth6pnLiHLJOujfE74BN7pQksMTKBmCjUCWNga&#10;y5vwscBiYacWaBVksbDWW+A5Xr6vT63I3AqwTbypTk95SVUEw3k9dZGZhA9Lt+KkrV8ia0Upam2s&#10;Qo3NYRz3XggnbT6ye8JPZaens2zGMvb3bd6hn7uenlv0Xf1NMdTZUIVamyPIWuNAnw2/YGvhTsMg&#10;YmruT8stSU6rrkzf00CmUtxIPWV+OeUYw8oCcWZ4AkYgOguurc/gwAOnwr3zRcSScxCK01kCg+iA&#10;/P3NB1HWsA2lUk/Y7vgzbB07w3d8Z1Sc1hmBIyMQj1O2qMTn/VIYh8DXz6GsTTt4WpyIiu4nI//k&#10;k1HE7/Z6bWGr1xqF2dxeegqKu7VDqAWZmbp2XHIGQvtGwQVeyz0RRdedBVutZpS9jRD4+DkC5gQ6&#10;52Tkk9kcueIEFD52Lqo+fpX35vPxPWL+CcYRkwTWGAE6pIr26AgDQGYGErE3gr7mLxMzTUQmE7wY&#10;6KwKEXWPMMsCWnWFiiv11YsRGJK2CQiXErwrde1hjG8L/GNiM/HpqHj3Rew9i2BdtwN8x3VEVeNs&#10;lLQjILUWsyI4N+mJcF1uG7REwYibkeB9NX4zECErIpg7Jt1AptYBoeO6ovQByeu58JPFFndnPDcg&#10;az2/G3xkY8HiITh8Bu/RsCuK21OmvvcCUgmCDwFJLdPWkDGmfTWwqZVUk2OygIqC78xCyBRcpt5v&#10;CH/j8epYTVBTfaAKAZNfTCGQrl7waQWtqVahFXiOzHksPve/i/PfP8J8uBfHbLSh6dt21N/kQ7st&#10;5RWPfPjl+emsm7GM/W2b+U1pj56by3fX3pVE1pYgsjYFzDRD52zbje+q3qRDUnqSbaW8LE2Zsc14&#10;QVN/JidWJj0qo8tRxUaY4U09U3Akkq6JcH/6CiqeugR7urXEEbGwXr3g/3CIYUjR8GBKoIlwfvEy&#10;SjpSEjWl0/a/HWV3ngVXwy6oaJSNquE3I6ZptXV/Orsq7YNfPkvHawtX8z5kd31ga9QJJU2ao/jM&#10;nih67iLYdz4Gr3cWSmbfi9ImTeBt0Q2O+p2Qf0Uf+A5pdME0HBneF4cvPhmFT50P/1cv04FHkWGS&#10;ZbhnkF0RoCKUoASGZJAylZJYkzlq0HqMktswLsNCVK9GRzZALjaieCCDiapekJJbdVZiM0Z+p+Mt&#10;DQ4W0xM4EuB53WiKbE/3IyBo6nF1F9HizeqIi+QMuH8cioIXriRj60Y22wIVxzZHZb32ONyoHQob&#10;t4T77D5wLbiXLGmSmYIpTtaciI5BqGwi2Wk3VDJuS1u3QWDNs3z/mYiUDkfF2SdR9hMke7dDpIBs&#10;bT7jq0UzgmRLlN93HkLRubyeqgLI/LhVN5Tq9BZAmbGher7gdEQOjETR1kcQ9zJdWXj444MRjpKJ&#10;kcVp0gM1TPw2RZIKQ+UhXk8dsP2TWWiRmXsH8L2fJ5iPwOHgPNzx8XfIWu5h3oyQvanVFMjeUFr6&#10;3Id7Lkpn4Yxl7Pf21jdHepyyvujrmu8CtQhq9dYUIGuVHed+8hXyHPMMAzOyiqwkrlkvDCNLA5vJ&#10;3NXAZjmqaRjQd3McM2x8HAHrRXx1alN462sKoK6m9c/RsD0KTu0K55eDKPNyzIy3XvtwlJ/XG8E6&#10;ZFoPXwl77jMErtY40q4HSnt3Ruyn1ygHyWbkGAk66+fPIr9TWzhb9kRZZzIXAqEj5zZED4xBNJFD&#10;x52MCOVzkuBWNuA67Gt2PEqzO+DwTSfDsesxPieB0jEFCfcsxGJz+Z7qF0Yn5HvEI7xPbDhBhgBG&#10;5hFn0Nxjpn8ewTxB4IiHJiJKhqPFWaCVsbg1raG/ghZBUOMuzeiEEWQjVp2itRp9NQDqXMYx92kI&#10;kwa9qyNtgk6f8E1Ayk1m5xFLIniYLjGTzLtFDgyFbcU9KB53LSoHXI3KIX3NMLF4CYGZgBJJaDqh&#10;IQjzHWJkUa6FTxPUOlG2d8ChvichUTUVYcZ5zD0KBTefwwKkHUr7dEVox3Dk9z0VvsbtUNaqBarW&#10;Psz0Ydx4rS45SRYqpj7tKGDWGN5obASirmkofPwK/NC2HvJfugyRQsYhZiHAtDID6zWnnN6d51UH&#10;M5El40IFg4kTr/IbGR/jxUziGR0Id3g+nvzqK9Ra6UBWrsaZqu4X6Lq+pPzxj368Op2VM5Yxy17/&#10;4JsTum4sPlR3RxzHbLIha0MMNd6y4fYP3sWR0EKCB+WVxiLSQTUcx2TqozLlvxSqu3OIscU1cWP5&#10;BBy5+U9wNO4MZ/seqJTEbMPPDVvhMBmG93sCCAgysUmoevpyeI9ri/wzeiH+0zhUPHYeiigjnWRj&#10;tmcuQJLyKqa1CZKjEfjqWRS1a49Agx44eG5P+IolUachrg6wYnVqzPAORFAz1TomwjbnTnh3adGX&#10;aQhFZsAfUp0fwUr1hjw+QWYRjwylQ6lbhMBGdWEKdF6+T4RMxfS3U9BnnaMWYTI2zWVm6hcVjBxV&#10;HHBfgA4tpqO6IwGy2Z/+zRw/kp95PNmZYXm8n/qPqd5OdWOWXNUU5GqQUT0U00KAGWXhwnfVdEaq&#10;f0wRzNSAoCFRKUq+hG8UQXc8pT6vYx+BkstPJrD1QnmLDqia1Y8MeS4Lkzd4TcYxwajy2GZkbGR0&#10;j/SFP5tylyy54OrTTN++IAsH8xy85l+lN99FDQAazeH+9mV82ycb/uM6oKJBM/x8VQ/4t73E955v&#10;dWYODDPszpqVt/oaYvhWYWBGayg+NRV5iMzNMDvGG9Mkyvcd8dVm1H27lOAWxDEbfGRwQMeNNufT&#10;HxZlOvJmzLKRnx0+4YSNhftrvg+z0nf91fmk+1W45+MvYA/MoaOrIncIt0O4FeOg42k6aDG0XzPl&#10;XwfVuYi1KIPKMcNieiy1/ZteR37nzrC17YyKEwhqfc8nc+sCf932OHJ+LwR/1GwW82FfdDdKmreC&#10;vWk2fNtegOfbV2Br3wHeRr1R2rktfB+9Ai+dOZUYQUB8AeVtshGt3wffntcTgTwCDjSDhZgSJRKd&#10;LukfhhBZS0SrTKVm8B4EKsq+aGQMfJJ+mnbIP5SgrenGxa4IQpKWBmh0DTohHTpFxpLy6rj+SGoc&#10;rFmqbjDPHcxj6bDmPIILg5bSS5INyjnjYTopQ5TszixULCbmncrjpjDwOMaTOVcttcHXGcdvEED4&#10;WeulahA5HdsMI1OdpYlXApqPTi8QFAsy9XtKH4340ALI/G5Y33gzfErrJlS98wgOtmkExzHtUHnu&#10;6YgXq/VY4M7j+bv9tWtga9AGvrZkvZ2yyap7k611QuXsu01BETP3ZxwYVvWH9GbQc8ViBFH/FLjf&#10;eQ2V558Ab71mKGU67u3RFiWjb0WyahKBmPFAkNK6ElY1hXU9KYJfVw4zIK+tZKqqPijRGXcqeCLx&#10;mRj047tkbsWmO8hxqyIEtyjabixxPfjJTxlw+//dZnx7qGuf9cW/HLM1iXrr8lBnYxBZ66K4/9OP&#10;4QzPZAmp8Z3MUKZZf/JvGdlktn8F2BiUQa06NoIbnU6TFyYDOSh/4nKUNmoNe+t2qHrkapQ8fyPK&#10;W7aErUkzFF56EgIFU+H+rj8BkPsadIR92I10hvmwPXUx8pu0g4tS1n7HufCTbSE2Ad6/vIi8rtkI&#10;NeyOQ6d2gm8fAYGyR8zGDDGSg5iKbQYvgUpgm2Zdv3MgSiSNSDAtcgQYhAYYAIsrEMDMmFeNrAjO&#10;JltawXdaj1RkC0FlJ6XSx5TbX/O+PyIVP4BU7AhDEUMx9zEkrZBMlCAZ5zZewOP28PfveP6XZF6f&#10;kDG+R7a4lc+2nvdbiigLloh/MhmXuktI/vLZzHMNYuA7hgSkFntT/JphVTxeE3Qa4JPkE6ukrI6p&#10;fu3wCFTNuB8/XdQFR8bdYvq7aTJOHSeA8+TchbKmbVjQdEVxp84IN+BxZ/VCoJjgE7XG+qo+0QDP&#10;H4JaPg3bcjPeGZcCwkjhMNhfvBr53bugvC3lb5PmKLjpNLh3D0YUmlhT0lrgxnhn3FpbMTY+u2lQ&#10;sNir2Kx+C4cJ5JTV8A5AJDYTI/ZuQ8Plh1FjpVUffOxGL9pttgXu/+jQdeksnrH/32z6+1+1OnH9&#10;4T113tGg4zhqrz+ErBUO3P/VD3ALMAJkWKaeQy1aqv9RBpNsUrAy3R8zt4KRnwp0An3WLBymWZ9s&#10;JkqHTGAcvF+9geJePRFumI38Lm3h2TbIzHxhb9wYZU06oOyqUxH6yzBU9D0DhWowuOxspMh21Bcs&#10;/5RuCNdvD0fLDnBsfpoOMg/BD5+HrRGZQaPm+OGaTggdIGshM4tqLKhkM5/d9H1TPRifW/2p4OFn&#10;App5Nr6rVlzS9DpmvCoZVFwtc8FZdKalBIVNBJyPCEbfE6TyKbcqwZMZwmR/MaRSSYYUnTnF96Ny&#10;N9vqzzysOqSs79X74r+GFBlkgr9XH8Czkx7epwSx5EHEEt8iHvuAz7CFAPIWYv5ZlJiMX00/ZGbT&#10;INAFB/AzmZ0BabE6gcQIHsP3845GLDzUsNV4cjpCZSMQtPF3gl1cwK+CR/WQG55AZctsM0NKSace&#10;qGrUFpWDbiB45zD+FVeKR2tbXX9opTnByEhqXU+FGfMOWWAqMQMh75sou/EMBBu3QbhpdxQ27Ihf&#10;Tu0B2+wHLMapRWcIWmKdlkS30kst60orMwkpZbyuGYxMNfWqUd8zfM9XyQ5nYMreLThmVQmyKEnr&#10;bBBzAzptsFU8/8WBy9JZPWP/v1ip19vs5E3l79Z6F6ix2YNaG/3IWhlBv8++JlNjaR+lvAr1Z+nM&#10;TEyGYpWafwAy/vZHOaLwK7Clg9haUpmWDpigc4XilLSpWSgfeAOKGzWBq0FLVNx5HkKl02G75xz4&#10;6reFo0lLFN1xNpy3XQR3vc6o7NyTcvNpuv8s2EbdhCNkeramnVFyaQ8z/tGz+w3svfUEeOb1g//A&#10;MER8YxAmg1FLotiFVT9lMQqzmImRNiz5KfmSgQEEMTIa7o8FtGjKCjryLjKoHwyrSsadBBrCj0CH&#10;T6AtYewogLK+W+CmQFBKB/7hfwYiWipJKPtDML+ZYF3eAsfqK/IQfk+aa8X4jSAKP8GiikyHzxX5&#10;iWn0Bd9lC+L+RUyrSfwsZkM5GiHQhQV0jAMCeIosVVI7HB+KsBY+jg1j4JaFTTwoecw4SpD5fvsq&#10;7B1aI9KkB9zNe+DwyZ3g3zsIEcrUo9P0j8GkufICCwyBZDSmVmCCbGwWShb3Q2mnZnC36wxni07w&#10;NO6I0qZtUdS8BQ4/Tta9bwjzB+VrVOClujUVNAJNpZWuK+ZJWR0YTHAey4JmKo8jsIY0xxvfKTEV&#10;w3/ZgeOMLI2hztow6hDcOm+wFY3+tuJP6Syfsf/r5kg5Gp69qXhL/a0x1M4NmxlM6y/7Gfd9/DUq&#10;o/NNZkkGBplhPNYCwAQ0wwDSGS0dDGAo05nSVfvSJfivgGftt6SFMivBjYCj4VYJOpEvbxAOXNAV&#10;geM7orhZc7hzn0HUNRUHbjkBjobqk9YFpV26IdK8J2zNm6NidT+6+zQzzdDPF52IyuM7I79pPdhX&#10;3oFIYgqCPjKPxBwjqcIJtdxJspCdmfn99QyWzJGjmBXeKUfVpSAWfJvs4h0CGGVkMp+AUsngYhCP&#10;sgCHEKM//J4kmEX4S5DbEEOYeyImGPAhsFkIlT5FFO2okErymkcFosnvgnVPBn0WSOoc/aTLpi+Z&#10;4J8475HgD0kdm/QySO7+gETkQ0QC68k0GQ+ShooDsVG+t2nRlpRW51ozTx4lrdJC3UjItlQP6q4c&#10;id03dkRRs5Zw12qNw8+dy7hkvIr1mjT+LVhTgqe/iw2bIEZHRhVR595p8H4zEIV9OiPGwqm4dWcc&#10;euQCOHPuQUVPMsHGnZh+bfD9hdnwfP8KY1DMUV1A9Nxp1maC1VqsZ1W6qZU0Ep6BiOopCczgNpIa&#10;jzE/7ESjJXnMz1WokRtCzR0JdN9waP+qr/Z3Smf9jP1fNfrFcedv3r/6uK0p1N7iQv21DmStCuLW&#10;Dz+EI7SEmYQA5B9vuhnEQlPpHP2ZeVWZrV7jqicjIJiMJ/bDTOebyCB5R5AwICgAswDPLMyiTE8A&#10;MSWwWIHqfSiLEmohpPQpzbkJxSy93Q064sil3QhsBLzikai45EQ4ua+qfQ8E2vREuSZiHHAtmeR0&#10;OvEsVMzth/1/6omqhQ9RUg1FNEnJqVkreH1NshiPUIoGh1IWUXqRDWgwvpzcgLNfa4+uICN7F8nE&#10;d0SMYoaQQQ5hUrU0FFuyMEqAE2WIGSAxfEo/UC6akEyHlM7kNh0sEIz/IWjfb+Gv/5nHMKAmiUv9&#10;x29B7rMANGEEK69EUIvzGN1R5wg3xfXMvVN+Pk4+4pTO8chCk5ZxpoP6jkENEVrjgIWWZLq16tUY&#10;siUNhxvK/ZMRYMFROeM+7Lu6D9yfvWi6yWhUyNGgpqChc1a9mJiWCjB+J6OKkzVqAtC4ewbKbj4N&#10;9obZcDfticOndYH3Z4Iq5iD01Ssou/YsVNZujvybzkK0eCLZJPOR2D2fR907TGON2BvTVA0wBkSV&#10;l8jeVGcoZqpuOimNjSUDj0Xexks/fIQaq8jcNpC1bXWhzk7gjLUVn/5S+U3rtAtk7P+iXfbR/lkN&#10;N7tQawMpe66LGcCFS9/5FEWUMgIezXSqAeYmI3FrMS9VWFuD1GNhtbRJ7jBzhQkkmrGVJaoqjqOa&#10;C8wAnupYVEclQNE1retY85SplGfJzO+R6HiEbSNw5JJT4G/QE4WtmsM27SY655sI7xmAvItPQXnj&#10;Dgi07QlH8y7I/1N7xPcTtJLTEeQ9Q6WULZQhyThlpOmaoTozq2+bVb/EdxEjMa1p2j+Ljr6Fx/9E&#10;56e8TEOBMQtNLJZk7TGgZgGUGJQ+8zcDOPwiKamt9leH39nRPxwd/r7p7uafuYeC7iOw4jbN+nTf&#10;VIJBbM5c0pxhztd3/mTAzpyTqiL2/oxY9D2CwVuMF3WfGMatGkgEDMOYzmJJZFp+pqfSi+w3xRDx&#10;kOH5CFYEFzM1uH47OhB4BGpxnq+8YTomE3DCBM1Ucg7KJtyCiiZNzbKIhc3boXKJBtarj+AIQjSf&#10;o2I8bGNuhueLAQinplv5h/lPzxElsKkri7rppMgoY4HJTEOrALXylPoK6v7Md6EpRkoj2B9VyeV4&#10;8tv3WVgXos46L2pujuH47T6cu/HIzv2pVIO0G2Ts/5Jd9/Ge55tsd6MWaXqtXBuy3vLg9He+wF7f&#10;PGaKacw0LM1NHYdaP1VCq0SWBGVGVeWtmJbGcxqg06rlwxCIW5NBJmOSM5rFlZk2xmM135nYkc4X&#10;c5Nk5XfD6Jhxw2R/MbEoOlDFksdRqu4ejbJRcWpPBA5SLiEH3h8G49DZPU1nXne95vjpzJbwfveK&#10;NZNrVHVEgwmyZBp0LvPMGp7kt1oy1aopJhIl8MbCS5GIfkNvL6Kjk82kKBsN16k2gYIFDL8Zvxvg&#10;soLBFO41MMfvcdWP/dU5/1gTiOp+etoIP0f1HNqvvwI7PYM+6hmNaStWGeZ5kqj8ak7QQWrg8CAR&#10;+4Vgv53hTYv1aBZbFgIIqBWVoBFQ/DH9VKCR6RnZ7rXY2O+BTWk7miA2yRSEmvTAYuK8JqbA+8FL&#10;ONxR66f2RKVWz3/4YiR9sxGJaEnEodxSCjPvxBOzef40RE23loEIMe9EkjOY3wh0BL8YC9G46gx5&#10;7ZSqFPSsJh/ps56Dx4cnG1YK7/P8PgBVsSW48/NPzDDAY1bbUXdtCepuBy7YWrEg7QoZ+79iL36S&#10;d2mz7ZWBWpuDZhBx1vpS9MgtwF9s6yjvtNivWJiATZX8GtCuTCNQI2CxNDars6srhFelMuVelBkp&#10;lcPvUxHNH4lwMUGNpWoqMQ0pM3uEZmsYyswn+VpdD6cMKScg4ETJ/iJkUho47p2JIzedZjrtOhp0&#10;RtnAvnRPZlwCZuC957Hv/GwU3XUenJ8PRCA2yRqWQwCzpIjkMO/rE3CqPon3pZMlVMEc2UTA3Us0&#10;8tK7KSXp30Y1iunwu+X1/5LpmDR/ErbpHAYBnKrxdfZ/JaxZd6dY5UMnCWCWCOb3OO8e4yfuk+C1&#10;Hs6ckjYJXAFb2ACj9bsleqtlKxOZH/YxTd8n+L9l2HYy8jKBjCBHdiaGZE0nxSCmLcAzIPL7YLWQ&#10;qjBRo8twBKMsTFKUvWXjYL9YM6l0g7NxN5Se0x3BPDJ8jZRQPgprgZhhvK+1dmk4MRr++CAmE9MU&#10;M+D89HXkP3EuQnuZngStEPNnXMySzF9VIOb+hqGpEFZXJHU1mWSYufr9IToSxdF56Pved8ha6UaN&#10;3CCytobQbF1V6rYN+15Mu0TG/rfbgK/2nJy9Mb+4xjtAbcrPY5a70Xr9IeyoeBuaZFH9nqIRMR8C&#10;hakjI1gYIBJjYwaWBFVlcFgVzJSdkRwkHDNhW/EISrQ48SmdUHpiO5RddypKpt8FDzN2LMZz1XXC&#10;NNNbjqFrWSW/6ukssExI6qiEf/85HM7uBFuL3nB27YXoJ1pLk2Cplrr8EYi7WIrHZ5MlaqjRaJbs&#10;qnch+JGlmRlqyRCjAXXtmI9kdCcJymG+G11ZQEbflkPL/wUUqZRq0ARPv0OEP5iBNAMeCtb5FtQp&#10;/P1z/3NWfZ/qu1TDb/UdIwxuBsG1IOu3I2TVZ+uTfg3xfX38EuD3tKRmsK6lOrwyStWPEI/NMew2&#10;7rUaVgzbJniYleAFJH/F2JQvuDV1pgKo4fAmWQjG5qLixWtQ2qClWVCnpH072HY+w+eYRualws5q&#10;kIJDc7AR5Mjw494h8MeGEYpzWJC9jJLTuqG4bmMcvPEEBH4eSJmqOjfVjzLfVD+LyVOSv1Z3F+Wr&#10;cIQgGJnOezAPx/vjkGs1TtqVh6yNFThubRnq5PrRKtcW67cr7660a2Tsf6t9tPaX40/YlPdNrfe9&#10;qLXBh5orYmiw8iDeOrSV/iBAUIdTq0XMqgNTELOyZKjVECBwYgZUy1h4BgL7x+Dgg2fjSIvGqGzU&#10;zkxT7W3WE7Z67fDdGZ3h/2kUZZPq6IbwXNVvWaVsNbAZOarWUXVBIPsLJ1hSR3NQ1O8y2Os2g71m&#10;Cxx541qyonFkhjw/NtmMTbVKZJ5PdhbjeRpQnpTs9A/ifeZTbn5CJlNMdw5ZYBangyfJrcRYxHzE&#10;e47qc/abWd/NPm3Te43piy+BRHkQ8XLKWH9a4h1lOsSc9bsT/wHG+yTcYXh+KYbjg72oyt0N+8bd&#10;qHxnL/w/2wkqv93QPIP1IOZZqiFYkjSpRg3zftoKzNTwYDWSKJ5SCcZPwkUW/Q0BhAWDqaxXY5DY&#10;FUFOIGL6qP0B2Fg4Kd9IvsZjBB7MgmfFMzjSvgN8rbqjvHEzFI7oS7mZw2upoYIFFbcetbJ6VKen&#10;+fgmcD/BMZkDG+Vr/mkdEKnXCeEmfbCndX2Ub3qYzziFeWgYn011gJKgKjQlhdWgRSmsZ/CpsYig&#10;yXyhCUQTHl6TiuBz52p0ZLzVWO3FMZsqkbUNyF5j84/fXXRC2kUy9r/Rztm+Z8kx2yOUn+Wosd6L&#10;rCVeDN7zAT1mqgU2AWVMyk+CmQVqCqr8Z8ZlxtMYScmFRJCZFxPpUGNx5IrTUNCsCexN2yO/WSvk&#10;dc42/coOZLeFe/0zlBzT6Ch0hNgoRMT2dD2yq0jYamgwMlfyhiClnvJmObbYVPg/fxl7Lu6MqqG3&#10;I5w3BGEt/8bS2KqkVqsXn4EAZ5Z3My1jBL2AJpPcSccooCOr24XBA36WpfmW+aI/v3Evg00GyLiX&#10;3p2KJhCJRRHgbsnMwE+lKJ35IcqeXYfK+95Cxb0LUHnPQlQ9sgwVr65FxfidqFj7Bfw/FhF8xKGs&#10;q1MAUo5JPnJrKv55bX4WgOh3q1GA/3VrfhZ31DnmN4akPwnPTzbYVn6DiuFbYH+c97tpJkoum4yi&#10;88eh8NyxKDx/LMoumQb7XYtQ9OYnCNl1BcCTilKlJsz9rPf8vQnuquNAn61/3J9+HvMEqUozAiIe&#10;XMKgeGfBwXg2oxtYQJnZOBRMh2YBlQo8glqSkvLAcOSdcwLcTXuj6vjWyL+qN0KV4xFMMd3dKoxU&#10;LTEBgahWyRLTJqipVR1z4XjnORw5qT3P7YBQ0y443KEDqubcw3vwXOUh3jMQ5WfPFAO8vrgaFPh8&#10;LORM9YbJxwrMd8xbphsSn1ujUpYXfYwGawvNoPlj13lQexPQZ03RJ45DOzJL+/1vtGt3/PJS0y2a&#10;0rsCddYFkbUigNu//hrBqGa+lexMg5mRnb8vjQU4Zt1PVR67rFbHRMUoHL7xTBQ2awtPw1ZwnHsy&#10;vAuegu/jgXCsfhIVa/ohGWHmwwwEdw/Agf4XILSP94lNsepWVPJL6piB4mIByuhjWRJz62Fp6xqL&#10;SB5/C88kuKgVVossM4OargbMpKo8FsPks4uxJcJbSDsoOVMuBoKHcOSv/flvmnFoncMPYi4Bshmd&#10;GisJoWzcThy+cBQqew+D/fRJqDhvKjwXToXvz9PgvWgKqq6ciuK+k2G/Zjyct0xH+WvLUbj8A7j3&#10;lSAYTBpglCUjBBFeVJX+Ed4nxqDGgBQ/qAtbgvsFMxEe4y+oQuXqL1A8eA2O9JuDkhumwXE1w7U5&#10;sF8/G47rZsN1FRnRZTPgvXAGXGdPQ9mp45HXZwQKb5oLz+eFBpSDpvuJuf2/08RauVEg1CJRzOen&#10;RPUvMhIQIdW/Mc3U/UIsnnkj4dccbxNIHAlUrknYf/cZqDquNcKNeuFQ7w7wvvciZe5kFhhUA2bc&#10;LPOTGgE0QSVZllicun44tr+E8u6dEWhgLZ+4r0cblC97iI802xRuppuKZjZxkqGbiSvVdSddIOuZ&#10;TJ79LQ+rsUqyVHXBCL5Bxr8Qk/Zsx3Fv5dEPypC12Ydj33HiorUls9KukrH/LfbI5t3nt1hXGq2x&#10;JYaaG93IWhnCWZQwhzRTR4CZ1Hs0sKnU+yO4CdTSjQfuEczqU1A4pi/s9VvD2bA9iq89FZFD4+Bh&#10;aavfkJxEh6a0IKsL/DQEJZechsJ6TXD4trMQLyUIaRm9kJrumVENqKUzIe+jqcKDWq2J+4Op8Qgk&#10;mHkjlLFhazSA6Sun+rrQa2QRQ3n8coLDIYJSSELL4iD8YyrLBVPGQ/91s8SaxWEECv7KMBx3LoM/&#10;ezQq/jQFlRdNR+j8HIQumgn3lbPgIsh4r58F/y2z4b99DqrumgPnHXPhvnseKu+aDue9c+AesgG+&#10;XT8j5gobgFMvNAO4ej6iaIzP5k/fL06p7KPMtM3cDucTb6Kc17DfnYPg7WSht81D/Lb5cN82F+W8&#10;l+PmOfAQ3PxXz4LzMoLdxTMR+NNshE6bA3u3cSj900R4vi+34oLhP2KKNsMiDQDreYNE48MEim0E&#10;uClMO6tqQYxNswOnfErTcQQf5hHHFJRMvAv5XbOxr3ljlE69lUxY9V1q6BmKWFRjXQVsI3meWs4J&#10;jqmp8K5/DHndss06qa6mPXCgc1tUrHqQd59hGqFMy60ag1igaRKDSGo4onFeR92SyBglh/8q34rd&#10;m/50BF7/a0zY/sxP8/HEZ+8jazWBbZuH7C2KRpvDuDb34HNpl8nYP7st+aWgdY/Vew/UJKGpsy5s&#10;ErHD2jz8YFvNXN/fAIzJmNWZIQ0yRwdTH6a6N5aKsfhkuCtHo+Scbqhs0gW2Xj3h/1oz3WocJTOp&#10;VqXyDWBmnAb/N6+j4LxuCB/DErtND5Q3aonD959DcCM4kc2ZymJmOjPbKu+hljVleC2CLLmjyuWY&#10;kT4Mpk+dGgQEcMO5fZNg8AU9TiMDLAYkoBDzMcOXCCPWKIB/HdiqZZj5zA/JGLC/fy7yeoyB7U9k&#10;RmfPRPjcHLguJTO6Lgfua2bBe91M+G6eBd8tfG+Cjfeu+XDetwCOBxfB9fCbcD48D1X9ZqPs4Vko&#10;HLEKVe/9iIhdlfYWwFU/WTzEV99NQMvZhIJn5qCyXw7C989D6MGFcD/yJhxkbM4H5sF1D8Ndc+G6&#10;neB5C0Hzhllw8xnsV82A8/IcVJ0/A+XnzSGoEXQ7jUPFrYvIfNU55N9vBuLTJ6qwULwauaz9SRfj&#10;5zum01uI+jXDB/MP0zwZIdBoFhS/1eE3kpgJx4cv4sCISxEvH4twisCkagafCiMWjlqgmczdzCas&#10;lcE2PImD3ZvC37wLfE164EjPzqjKfZqFgFblIjgZUFPVwwgE+D2kwtOmVlet4Tqd+YF5h/nF1Nn+&#10;mndVUKtBQa3m+l3dirg/OgylkYU4791vqVyiOG5lBFnbw2i9uTjw7Gd7Lk+7Tsb+WY35sva5uUVv&#10;H/tOEDW2elFzTRBNlh/C/LzN/EmZTJWsmt/KAi8rM6QZ1FEAZypmVc/G36KYjuCOZ+Bu0hz5TbNR&#10;fue5iEeU+SgNBXyR0QgzMwY/fA0Fp3VHfou2cDZrA2/TdvC07ozyxq2Q98SfEbdPQSwhiSk5MYH3&#10;Uesb76cZN8gadS+xOU0VpJZU1emoNUyTOkajm8nKSg0dERBZPfAt+WQJOoGGNSrgj47913u4L0GX&#10;pedarYpUOrk/orD3KHhPInicRdC4cBrsl85A1TU58JCpBSgHXWRqdrK0qnv4+b45cPVbAM9Di+B5&#10;mID0+AI4n3wTrqe578kFCD40D14CXeXQtXBv341oiReRqiACPxfDvmAXqp4VkM1E6HGe8+xiVD6z&#10;GM7HFsP3CM9/lID5MNnagwvgJrj57pgHz228J0HVcSPZ4zUMV1ACX0GAoyx1kLnZT89BeecRKF/z&#10;g3kfw7iqX/uvIkQ7fttpfVI8qIDguYwX08DCfeqzZ8UQkT9ZiVjsI0SCM5k2zEeqf1MjAAukUGIY&#10;wtHRjNPJiMcmEsAIbFrfgsAmdqXGIlUrmBlVyMaqtj+Hn05oAw9Bzd6cCqBne9i2PMu8xmsTJE0n&#10;XrIxyWDJzjCmIkRAy7/zDBQ+cT7ijtncz/tQGlstpUfl3RAVCPOl7mtGxAStVbxAUP3SthYd1/2E&#10;rFUh1FnvR9a7YZy0qfTwtm2fZVa9+me2O94vfrTJliBqbong2FzS7hVl6P/FDkq8eaQMmvlhIuKm&#10;4vcPFP5oYDOflSHE2sYwU02D78074T++DY407ojCFy9j5pxGSaESeQxCzKiOz/pjf/cWZGodUdC6&#10;NcpevNiAWUmbVgi07o59LQmKg69DMsrMSKBKeqbyWcYzSBITcJmRrTm31IQ/lQ4wjsA6jBl3ISXJ&#10;X+hkfgbKTON/dFuDaGIVYmxWR1b1uK/udc+NCcY9/0bFm+RhlH/Mv2gShQ++BW/nMfCemQP/2ZSE&#10;l1JaXjETnqtnw9uXEvDGufDeOhdOys6q++bB/cB8+PsthP+hBQaMvAQoL4HN8/Qi+J5dgiBDhMH/&#10;DBnd83NRNfAtVI5cjdL+i1D5AtneC7zGiwu5XQIvQc3z1GK4nlgM9xPcR9bme5gAx+u7yQg9dxPk&#10;CG6u28jkbppN1kaQoyR16Pn+PIPPOxvBM2bB1m08Ch6kTA+nO7NQ6mrYlRozFF1iYNUfFGcmXkwk&#10;Wfusj/rM/QyC/Tj/mXpB7lf8p1IB0zcwEViCmDpDe5VG05inmJaB/ry3GNlk05qaZPqpLk1dM0wf&#10;NC+ZVXQCAgeG4dC53eFp3JaFZScU9WkD165neR+Clea6U6fbiMabqoFoKPdPRaBkHPJvPwuOhq1Q&#10;1qgtjjx3JeUvr2tW+Urn23QwM48oD1O+moYnyVOCXCzUn+A2HYvzluOYFcXIWkfWtjmAujsj+PPW&#10;7xfw9Wuk3Shj/0w285sfe2RvKKvI2p5EjU0+ZK2O47Kd36AqPJ+gxoylinfTNUIM7Y91akcFZgr1&#10;YzILkjBE1c9s2b1wNm6PkiY9ydjOozRg5tXstL7hBAiWpocn4PCNZyGvXhMUvX4lgtHJCNkmw37J&#10;yXA3yoazYTby7iFrU8tWVKXppPS9BLCqkBZro1wluMVDryPE+8ciahzQaAG5lpxODiqHtABNbEIO&#10;LL+UjxpESyObcUQ5a9wKfzQ1GIQ0mpzm+aUKBWdS2pxIBnTeJLj+PA2OSyg9rySIXEMJeP1ceG4h&#10;2NxO8LqbDOu+Nwlsb8JPpuZ/lED0BMHnKYEaw3MEo5eWwvPKW/C9uoSBx7zOfa/yN372vkbZ+sZC&#10;eN5YAP8r/O1FAuHzi+Ela/M8xd+fXESQZHiU4SGC3f0L4biX97yL5/P+npspS6/j81xDkL2KAHcx&#10;we08MrhzKZFPpBS8YC5ipRETL4gmKN80XJ9xJqxSPDFe9EGfrd586rgrENM/C+dMQcE4V3GRUJ8/&#10;E+9RfqOYFhU0oZRy8F3EAuqK8QZBhIWmV+mp7hhi46q4V35SnRfzCcHHzNcWnYR8TU91bDsEmvVA&#10;frdsuLZobVSy16i6aohlqT6tGtQmIHhwJH6++WSUkvkHWvaCrVEH7CVrizrJzCLMywTOo/Ov1UrK&#10;kK7LNZ3EmY/DeibXDESSOXjwq+3IWh5CjQ1UNbkeNNlcgfu+yPRv+6ezVKq47llrC947ZkcctXKd&#10;yMp1oenGMnxTsYaZUP3UKAP8qvwdwEwjCVmd8X6fISRRTUslpYQovgE4yovAN6+jolsn+JudAnu3&#10;bvB/3p+ZbprpLZ7wDiXIENzyRqJw4d3we8eRxfF87xzsvfkMOBq1R1W9FqiY+QAz8GSkYgTXMK+r&#10;aW2MA6hxYDLlyiTEKS00J340to33VedS4RRdLw1uAqQYP2l7dJAjq9MFz+D3tBcL1GIMcsQ/mHbF&#10;6Piyio17UNJtPEJnECgumEYWNB3eyyhJr5kND0HEfeMcSkFKy7vmw3sv2RPZmvuh+fA9RqZGUPNK&#10;fj7L8DyB5yWB2FvwvM5AluYZQoAbTOY2aCmC/ZchxH3+IUvgGUwgG0hAe53hVYYXGZ4jmD3D8BQD&#10;mZvnEV6LctR5P4H0Hl77LknSuXDdaLFI5zVkbZfnwHHRDFSePwOekyhHT5sK1+eF5v1S8bip14sa&#10;tEpHSXX8ELAEXWrg0M9Hm+JScWwN8udxPDZuAC4d+zpdgRGbiO9mIaYVt4Yw/aaTxQtoNGsI8xTT&#10;02yZxqYVNTYBYcdYHPlzV3gbdUNx0y4oH30Xn2ImCzECGRm8mRSUhWWceTWI6QgfHI3yy06C8/i2&#10;iDTtiuJmzXD4pfMR8mq4FWXv3yqgTcGtrZXHrbo25mm/ljEcTDAchPzILJy/5S+UpA7UW1eOWluT&#10;6JTrOLx198F2aZfK2D+D3bUp7/mGWlEqN4Gs7X4ct7IAb/60lrlZHSDVsVXN9cx8LMWsmRgILCpN&#10;05lBM5ZqfKCkpbplqLVLc17FfBpqNRFR73RUXHMCPA27oqRVJ5RfdxpSNjoR2VxIM7kS3KIpZrLk&#10;JDK5Ecz+lK9bX8bBHh3gbEKmd2pHBA+PYImvil+1eFJCaMyp6mBCI/id11C9TXgxkvGf6TU+ulYM&#10;cVIEKio6pcUy1GPLMAx9SRvJBOIu7nXQCYNkJ9ynEGSgKrPqjNL7ZPomx1cdm6xk5odwdp8A71kE&#10;MwKE85IZcF2ZA3dffieIeG5huJ3gdg+B5X4C3UMMj/HzE2RwTxHYnl0I3wuUpC8xkJF5+lPWEsB8&#10;g5fCO3QpfCPI3EYS5EYsg3f4MqrvtxDg/sBQHjeIANef4TWGlwhoL5C1Ub7quh7KW/fD8+HqRyC9&#10;n9JVDQl38DluoZS9Tq20ZGhXEdguy4HvnOnwUI4W9BmDkjXfmndNMO5MlxK+rDBJn6snWtLvArlU&#10;sQ+Bjw7CtvlbVG79Hu5PDiBcpHENiieVDYr/ONOWBYtKiGTUABz3MCglwjymFOHoegLXAKYj5R6B&#10;5bcV/gUw2pLFRZlXSkeg4CICW4OusLc7EakvCDjMN1VgQUm5miQLC6qBiUzNdWgESglqngZt4G/V&#10;E0UtW6L49SsQ97EQJFMLqjU9Yt3DqBDmaXNv1dOafE1gM79Z+Tzpm4BYbCDzCQE3NArbKpagcW4J&#10;sjbZSAa8Zg63MzcfXJF2qYz9T1vORwW9uq6xldfYFkXtdX5krSnEbR9/xwRlSUoQiYSUwGo5UpD0&#10;03hQVcpaC3NYq0gxUAqkEpSQqvhVc7kqYVmKRphhopiK8sV3oLh5czNbQ0nzFih68hIEHFOZCacg&#10;6VZFsepVtAjxeO6fgrwbT0OoQTZsx7dEwYS+vDaPY2bTCAYzq6vq2UL9zUD2KCVpPLKCTnOAgS4l&#10;z0uJsVEC8bt2aZ8Gn2vspCyQ70DRW58h/411KHpgGSruYnh6HcpnfIzKLwvgI+AZSRaWMxIYBWTm&#10;Wpr4h46u32jlI9+Bt9sUVJ43C07KUOdlM0wrqOd6AttNAjUC2Z0M9xBUHiSgPTofnicZDKgRzAhq&#10;/pcXIPDqIvj7L4GXDM1H0PKPeBvekW+zLFlGf1vOKF8B3xjuG02AG8XtCALbMIJfGtxcZG+elwlu&#10;z5OtiQUSON2PUoaSHbrUSno3763nIGvzEHBdBDcnga2Kz+u/gED8pzko7DkKJQs/tYBLEpJxpYIh&#10;FbPkpXln/vF/VYLiEduQd91MFJ09FuXnjkMZt6XnT0ARQbx4wnZ48xyGBRtg5Pkm7niyutkkk6bX&#10;HO8jwONPqOBxG6G50qypq9QRW4xJgKNCjAUnQShOtXDw9pPJwDqglAWkff4jvMJ0BMji4z7mOQYN&#10;v/L92B9lF/SAt14rFHXsikPt26B08LVIMc8koyx4oyNMi6xZJ0IFdJjXZx42C0szxH/trEtZK6ma&#10;bohSg1jKNZmFPc9NTMDgPZoJpAg11jtRZ4MTDbdU4fodv/RLu1bG/qcMWFvr/HX564/ZTgm6Pois&#10;tR502vg9vnew+AkOR1B1VuGJTHRSfCMJrIwWV92EKu99THiCGGIEtENDULnqQbNyk0pMszyal6Uc&#10;gSjOTBT1T0bFbWfDWa8tSjuQuTVvheK7zob/L28ws89hRs9hJp2G2P5hKLvvHBS3ZEl7fEe4Lj4N&#10;4YrRiMTVzUSAOYmEjMDqEdAO5PMx00U+IPB5DACZuc9EMfg/SSmUSkTJ4uII0UkNIAWSKF/xJQpu&#10;nU5HHIPKc8m2ziVjOWcWKs6ZgfIzJqP87EmwvboB/p8qyCksgEvGVKOk+iLegxfStQQA5cO2wdtz&#10;MmwXUt5dMhXuKwls15IR3TATbrE1gcndDPcRUAgyYlICNc8zZFfPka29qPqyRQi+sRgBsjTfMLI1&#10;Aldg7Ar69woEJxHUJq2Af+JK+PnZP5Hfx/P7WILeyGXmeK/Y3QCG1wiMalQgC/Q+RYDTvQhu7gfJ&#10;2tRoQXDz3k6Au3kOnDfMgesagu2lMwnIM2A/fw7Ke1O6LfxcUWcaDSThxa0i/Kt3TTrjKJ75CX6+&#10;fCKcJyrupqKCUtZ9Cd/9cr7fxZS5f56JkvMmoPBWAuf6H0wHYjM6goVMMqEhaQI3FT6qm9N1BXq6&#10;eISs7TvmF7JyNQr5rTpTa7YQjSIZilhyImxL7kNZi9ZwNcnGvj+fAP/hkUyfSQRiHo/Z8H/zGg6T&#10;1VU1bA9Hix441K4tykfcRFCaiphWOouMtCZC8A3lfTTcTwDG4BXIjef9mW8xke88xdwvFbWmONLK&#10;Yyqww9HpjBsWrqkRcAQn4tpt3yJreQzHbDqArHcSaLspUDRn148t0y6Wsf8Ju3FH8SONcx2otdlG&#10;GRpEDZY+Uw5+xJw4npRb7EjN4UrwiSbRrXoI9Q0jhWdG0KwM4TgZmTMHRY9ehrzGjVD83CUIFjMT&#10;EtyiPDZBOare41Et6bZ3NI5cfSpKG7WEv0VnuBq1RUVPbh8iext8I5zPXYkjZ/aAs2FrVDZtjYOn&#10;d0HkG0pMZdwQS8l0RbIWI0lSwsYCcwlaHzAjuuQnVt2N4QmEIvmOAbioGe7k0d4yP4pGbkLhxeNM&#10;L3z/VbMRvGoWvFfNhOdKspgrZtNJZyB83lRUnTkOP99IRrN6D1K8pKZpDJuxksYnDbDJHysmvANn&#10;r4mopEO7LyWwXT2NbGgmXOpacRuBjRJQoOJS3ZqkIcHG+RRlqEBN0vFlbt9YhMCgJQgYUKPcHEvw&#10;mkhgm8ownSA2g2xtxiqz9U/jvikEvIkENoKbQFAMzzeIACdZSpD0kLWpvs33JBnhYwQ33Ves7d55&#10;8Alob52Dqpvmwtl3LvyXzEKl6tkumIOKE0bDseo7A+YRFgpxxp0kqYAuUOJFwVOrUHzqBFSdNxmu&#10;S6bDeSnZ0aU58FzC972aYM649F05F1XXUPZeOh32SyaiYt5HCMcsCFODhNJIMl9xyL/8p1+qY5N/&#10;kz8RhOYi7lFrpBTCWBaq6hYyjKyNBalnGg4/chlsDbMRaNAN+ZefBP+2p+AqGAzvkn4oO7kLHE07&#10;Itq4N4pbZ6Nk/O0EzJmIJ1go8hqayigRZyGdmsJEnM53m877C6wmmGmPAlQPzu9egWfPcLjzRiF8&#10;RAX5FOY/9Y0bD2/RBHi+eQMps1rWMHxo34RWKyqQtdGNWlu8OH4rcO6m/XPSLpax/24bv+VIdvd1&#10;xQU1drpRc7ODpQ5w5/sfwEuKrWZ3M4DZTBSoVioBmtiatgyq9yBjConSYzLKNj+MH1vVRVXLDqho&#10;3BpFF/SB5x1N1zyHjI7A6B2GAGWtS33aDtAxbj0PZY2amtXEvU17obJeB5TXbQN73c5kaX3grN0G&#10;hRf1hu9rZqDkDCTCw5gpJX+HEnQHE2QHMJPNYkb/xVRyqx4srimuDahZ0tMSPvwnpkVvijiCqBi4&#10;jgxwIhzXz0bVjWRPqty/noEO7ruWWwKc+wo66BUzYbtiBoounYSDF42FbcYHphOurikpG+b1VMck&#10;q3zzU9j6jIfj/BnwXkyHv4Zy9PocC9huJ1DeQye/3wI2z6ML4H5yIdzPqjVTbI0ARAnqG7gEwWHL&#10;qPIJVuPeJmgRuAheArLArJUIzFkN/5w18M8muM1ciSDBLjjFAj+BoGSrXw0NvI5b9XS8ru85Sluy&#10;Nv9RwOYkaxSwuQhslTfPhYPvHLiUbOvimXCcnQPHGRMQ/uCwGdmghoNkuuU3mufBvocXovTMiWS3&#10;cyhdZxIQZ5jCwak4u5oMkCzVy3j09l0Ax42UwNcz7S/PQfmV42Ff+AkvYjFfpZA19RNBzlzdxCo3&#10;2pqvjOvDZGkLDZMyXT0CkwhuzH8eghIZlC9vDA5ef6KppvA3bY/Sju1x5JQeKG/WHM5m7eFu0RUV&#10;LVvAMfl25tUcaxSCewgVx2RK3lkIl0+Ef/0zKBp3MwrHXYfSZXfCt+dV5rXJLCxn4NAj56OiRSsU&#10;9O6I/ed3gG+X1suYZqpDDs27AXmd66LshlPgPTIWfszHyJ82I2tlGeqs9eK4jU602VAYf/CzQ1ek&#10;XS1j/512ce6Pb9bfFkPWZg+y1vmRvaIUn1e+zQz4multrRWZNIDZ6ggrUJP0Ywhp5gaClemhrdJs&#10;HIIlI1AxtC/KOnWAq1kPeBr1gK1DNsonUQKEmSHi00j7hyIUHogQprK0Y4ZfcB/2XcrjWrVFFTNj&#10;GaXnkQ7MTCd2gnforYgW8b4EzaQAVk39waHQ8Jik5G9wITPoT8yIlJ2kE6rHiZsuBeIWxjcso7PI&#10;QePRJEqmbkfFNRMQuW4OfDfPg+MWMhYGz41zTCW/+nf51ZJ57RzY+s5G5bVkIVdOh//8SSg4fyyK&#10;5pDJ8vK6XpgoF9OATZpz5x7knzka/gvJVsjYBGxuAmd1/ZoaDdQS6nlwAbxpYPMI2F5geGUxvJSg&#10;/sFka8OXITCaYCX5OZXbHLK0OSvhm78GgQXrEHpzPYLz18E/l5J09nIECXoCv8AEAttosrZhS3md&#10;pfCopfRlhucXwat+cU9Q9j6i1lhK0Pvmm9ZZ1218dzI2B+PCQyD3XEgpftZ0VF45E7EiL+OS2YAF&#10;hphVtDSEgkeXwXbaOPgu5DmXkZHxON8VPOdqAltfgjgZquN6xtcNsxFS95ab5sF22zwEbpqD0HUz&#10;UHLzJMbTbgNqEYEaCwcJ0V/TiaZv5p8ATiFZTlb+FtNdDQojWMgSnJjfwmocoOzUOOKDt56Kg81b&#10;wVO/B/Mdga5VR9ibtEdej84oX3Y/n38CgokhhqkJmMJV41Ax5nrYz+6GypbNUd6kHQqat0FJq5Zw&#10;duf2hYsQtOcgeHg89l7bB0dO7omC9m1Qce4JCB4aTDk9BqGyQQh98CIOkynm3XIW4M6BnfL54s0/&#10;I2t1CDU2V6LW1hT6rM//9lBmoPx/rz31ye4rW27eF8va4UfN9cAxS4sxcXcuZZ3mp5+MuJcloy+H&#10;oMIMQab1x35roSilZXgEmdhIlqIEwRjpfIKMZ8uzyD+jJ4IaEtWsCzNMWxTddz68P44ko9ISbLwu&#10;AU69w9XL3F82Es6Pnodz4b1wz7wV/k33w1X0mgV+cYKZT6sLCUwFqsP5TBMR9m7gvfLpCkQzzelP&#10;QBNDM3X7lo/8ttV+bkt37EbljXTEW2ahgkDjuIPs5bY5sN9OpkH2olEBLgGR6p3onHY6vKOvJGoO&#10;fJfPQPDPU1Fy7miUrfrGQKemNFJ/Ld3He9CGfEqu4Dl08itz4LyG9+H5AjYv76MuHt4HyJqOAjY3&#10;ZaKHwGa6avRfQrZFUCLrCop9TV4BryTnHLKzN1fDt2gdAkvXI7x0A8KLNiC4YDUC88jayN6CkqUT&#10;CYjj3oJ/pBodlsLN63leY3hxsbmPm8DmfZyS9ME34buP4U4+y63q9kFwI6vSQHk/ZWXlnybjyAOL&#10;WBAxXiMJA0AhUqzCEVtQcsYYBCi1gxfNQnnfOSglcDv7EsjITD0aqsWCwXmLFZfqiOzl56o7yArv&#10;Jggyvm23zkD+o/MIDk4TZ2bIFT9Vp5Ps1zTTL5T8BvriTiRCayhN3zBSNMx8JylpZmfBOIQqx6Fs&#10;6l0oufAU5HXviOJeHWC7+1y4P32VBDHHHB8my48zP7k+eREFV/WBrUET+Bt1grt5R7ibtoOjXnv4&#10;qRi8TTqirGFbFF9xAtwHBpmB8KGS6Sh56nrsq9MMlW/347PNpKxW/dtKOAbdQ2BsgtAeAi+fZceB&#10;d3DMBhuytlSZap36m0K4bNfPr6VdLmP/1ZY6dOjYXhsKvjhmewp1NtlZygTwp3e+Q1VwPuCbylKR&#10;lN3MgqBRBloEw2ohsurayNxUkcoSVOP2tAivuneYxXgJPuqmEdk3CvkPnY8DLOk8zcnIGnZA3p96&#10;wbHuEURT0yklJiDuGUJgVJ0Jr6ml2TCD2ZiSUwzNrFU50gypCUV4zchQgusAZuZRvMcKys7DplZG&#10;QKaKGmv4jmQNAU5gd5TpkPARBw4TTLw3z6ZTz0eF6rvuJoO6g45NWeZUN4g7CWgCOYKdlxItICZD&#10;BifJaqPjOshMYhdMQ/7Vk+H7rMBc28f7SupGAxEUPkQWdvpkVF5OWUagcF9ntYj+Cmz93oSXx/ge&#10;I6BRHrqfYXiRn18jsFE++ihD/aPUKLAcPoKVl/LTP58AtnAtAm+Rra0gsK3YgMjbGxFcSga3kGEu&#10;g6TqZMrQ8ZSho5fCO+wteAYQ3AhsbgKbi8zQrY67jzM8ROYmYCNj8/A9xVQ9ZKYV11ngXX7mOBS9&#10;sZ6FhtUiqno257rdKD57NOxkZ5qVJEJG6r2WwE1wCzB+3DcT3G5loaD+cWSniksHpbef8Rq+nUxV&#10;bPXeNxG8603YbpqBsok7EI+ZNblM9YBS7q9NspTc2/zOdE1VIRrdwXymgm4kUt5RLFjJvINDyMZY&#10;8LGAjJaNhve71xD4+Q3EtPZCfDwl5VimDfNvaBpcGx9Gfs9WqGrUHqEmvWFr0g2HKTMLbj8TFc9e&#10;gdI7zsYRKgV702w467dH8ZWnIuYYi7B7FA6f1x4VbbrC/+lYVL15P/Ze1wsFV5+F4pbZKDi7DwKl&#10;byCcYl4OLUC/r9+lJC2hCgqZhoQOa8vLV35e1Dbtehn7r7Q7Pzz0SANN773Vh9rrnDhuZTlWFe5g&#10;btaA4MlkR+qzpj5pzCBiagQUM+MBWVZUMyJo3Bw/x+MsPROjuWWimn5kLBk1XTfGUvpNRdmce1DY&#10;vR2qGrdDuEFXlLfugJLBfRGzTSYA0knUtcNPRkiQVB2cFgfRegiakVdDbKK8VlzMLvI69w9kib2O&#10;+b2QGT9msSa5Bf3CBOMi6haa3kfnVPWQ6t6c03fCcfMMuO4nuNxDpybQqPe/414CnBxPId0VwqVA&#10;wPNIopK9Sa7ZyUZsklmUpoFzx+HIw/MQKfOZ+qJkPGyepWT8FlSeNh6OK3idK8nceLxaHo0U5bUl&#10;Rf8K2F7i59fJrAYKkJaZrhy+CQSpqWRrM1cgNG81GdpaBJetRXjlekRXb0Rk5QYElq0hi1tDSboa&#10;/pxV8E0hCBIQ1Q3EN3QZPP0pR18lsJERGmYo6fsYQe0hjXjQ+FHKUgKbj+/lv5agrbGjl01HHgHM&#10;+dbXfBuWXYxHX6EL5Wo91bjXqwnUfC/XNQwEQzOagoDvIgP2ENi86kKiYVtiaPfxnPvJzu4miN7z&#10;pmmwCGuM7EPzUHz/LPg/3G+KH/G13wGb+ag/1l6Lgas9VWkaRzyUS7b/BvPJQOYHKgvmTU1Jr2mI&#10;EGNhq2nFMQnRGAvDsKarH8yzp8H7wRso69bG1L3Z2nRBVZNsFD1+EQI/voKYhwVrgvktOAmBbwdj&#10;3zUno6J5O5TVa43SAVfynhNRdGVblF13DpIVS7H/SQLgtSeh4PqTsf/WE+Df+SpBbQgCCfoMgfRr&#10;72qcsHYvsta4ydzI2jYDl2/aMzvtehn7r7JfPMVNu6/dV1Bza5C0uQJZq6pw+8dfIhafSaZEcPGq&#10;H4/VSKAOuOpbFhG4iKExRPg9lBiPiIvSpJjgZh9PIJzKzEGZmZrBwM+YwIw7hRlyAfxfD0X+9eeg&#10;uG1X+Jr3RGWTFth/Uy8Ev36dx8yEN6XVqNTaNMwMlTKtsKaUHcXvzCyUwUmf6kgW8B77mNOtyux/&#10;yVQ3E2EQsMk5vD8VofDBmfCTRbjvJ6jRsSULVZHv6EeA4z7X/XRKOp+XACcQ0nhOMTn193LfMg++&#10;GwhMlGx2OnLwquko+vNIHMnZZZiNWlxD3AQ+PgLH+VNRdTnB4irVNdHhKcd+D2xqoSTIpOvYPC8v&#10;/g3Y1BE3Xb+mltDgzJUIUYqGF6xFaCnBbTm3K61tgIzNv4BhDhndDILbVErW8StN3zafGhAIbN5X&#10;lsD7AtmggO0JghklsLqamG4fBHaPZOKts+C7djaCV1ByXzQNxddMRXSPNfOJ2FrJ9HdRfvZY0zDg&#10;vYrS+hrKVoK9g0zPcfMsSk+C3e0ENXU+ZnxpTKrq8NRI4WBQfFcHH4NmL6l4IAf20RsIPOqiK/BS&#10;h2nVp/0NWZreoY1h4ik3YtFVzC9DmLBTmT+rW+kVlGfVsVdhEiJRFpbRQWRd47D3xlNQUb81fC06&#10;Yj8BzpbzABJafEggmCAgqopDra2YjdC3Y7H3nC4INOyEgpMoUY+MZNo+i/wF9xDsFyFMNmjWafBN&#10;hDqea1LUuJSHqkukQlhgj//pXdRYedham3RjDG022KL9v917dtoFM/ZfYX23HxxQf4sHNbZWos4q&#10;N9quLcdX9jmmwSDpVV819VmzmthVr6aOt6Z53MxpxcwSnoSQewrynr0QJad3Rykpe9mNZ6L0kQth&#10;f+lquIfdQSl1N3zL+8Gd+wQ8Hw+Ga/NAHL7lPJR30Dqf3Uj326CsdzbKFj8Ej59g6FEzvFao0igF&#10;K4OahVVCr1sTA/rXIhXfy+ztSzM1K6v/mvOPMrVYylHkNPFYCuXzdsF+70z4yFY8Gmz+MFmTJNnD&#10;ailUvRcB50GC2gNz4aVE9dIx5ZweMTtJttvnw38zHZPObL+FUpbS1HPlNBzqOwGBb4rN8+heYWcE&#10;tnuXwnXuFHjIgqqlaDWweQimYmy/q2PTSAH1O6sGtpFvM8rJ1CYT1MjEQrNXk7URzMTa3lpDUGN4&#10;azWCi7mdrxbSNLCp9ZTn6fxfgY2MrRrYvGnG5uZ7uvieBmgJSOW3zSSzpDNfRmA7ewJKn36LcW11&#10;vPDkVaCk71T4L56BAIHNoxZjATxlumGzkrJ8Ny+lp5cszTRKELw8lNxihgpeBQ3GZ3A+orGx2s5F&#10;2YM5cHyXZxoSTCqqIOKHv1dkWeNNuY0zD4SXmY61ZpB6UHWvv9X/mgHtrknQrM3qvuFc/zgK27W2&#10;xpV2aM388ADvwwIVmnCUhaiZSEHgNgzBMBVDcgZsU26Du1FX2Bq1RP606xkfOYj6yAZV6GssKq+d&#10;NJOYqi8cn4PqQgs9wz/A+FFZ+G2csvNbZK2z49g1BLddwCnb8zekXTBj/2gbufer7p3WFTmySI9r&#10;bA6SrYXx8l++Yo4iYwozU/gnEFxGc5vOKEos0mvNNCq5GIwzI/imwj7iBuQ3bw5b866oaNYRFU1Y&#10;CjZhplGftKbd4GrSCZUtW+NQ++bI69ACno7t4OndGZ722Yg27wV3+5NRSAZX1KAJ8gdfxVJY0yAR&#10;PNXD3MwaMoKZZCjZo8aRzif70urqVoku+VctQ//KFZjzxQBU+qs1z3/QBtuT8xGlg/kep3NrBo1H&#10;+ZnB8xhlGYP5/ojAjQ4qcFPLodiVHFUMjuDmu30e/GQnVQQDNTB4+1KSnjce7tc2IqRGBD6ZnqRy&#10;8ZeoPGeCqYz3EDBcNxLcBACSuke1irqeYHiaz/MCQTbdeOAbsgR+tYpSjqqrR2ga2drMNWRtBDWy&#10;tsAigtxigt1CMrf53Ee2Fpy5CoFplKHqz6ZW0eEENXXwNYyN1xWw8T4aj6oRCAbY7ufzqE6R71J5&#10;y0xUqhXzCrK3c8fA9vbn5j0Uz+Vz34PvrLEIkKn5rlWDihpDCGC3MgjQDEMj2N0rJszPGrYlNqgO&#10;yI8y7kw8W40WarxwMvjFGh9jfN6Tg8pZ25FIpGtETT2p7vpH+22fAT7KUfE7akIS5RlkSSz8jgI1&#10;BU13BNdEa3YPzID9lWvgr9eOaoGF8D3nM0/NRMrZH/5Ef3jjkrHqnyl1woJb68tiNIJfvYTKdicg&#10;XLM9yh871wCkmQXYKYmr6ZQmEDg1dnq88QuNsDFrJ7BQ1jhqJh4W5m9ErbV5qLE+hqxtLjTKLU08&#10;/W7pZWlXzNg/0i7amj+l7vYIauWGzcwdnTcfxj7PfGaIoQhqjiwCimFMvwJaeoycJuPzDUMkOQbe&#10;yrHYc21vOOu2gL8FQapdD7jbdIKvXTdUtu+CwpbtYG/cDq7jO8BRPxvuY9vD0bADqpp0QGWrTiht&#10;1xn2Nl0RatILlS14zML7EUuORzRGGczMZRbhFcBpQLN/HpKxH0xmtsBMEEIQIXDRF/6GqeRnSFiw&#10;51jzJQFqFkKqX3pyAQIam0mg8z5O5+NnBR/BzoRHKDk1B9pDctK5lE503vvotAQl1Ru57yCr0Zxm&#10;dGzHTXMoN2eg5LKp8H1wyNxLd4yUB1BAeee4dDI0XEnApop1MSSXriXnJ3MRsKmOzfMcn+slbl9X&#10;P7ZFCGgMqEYcjFuO4ORVCE5fgwDBTY0E/nkrEZjH/fwcmk3GRkZnOu5OXg7feDU8qH5NY0cpbd9Y&#10;DPfLi+B+nszwKd6L7+fifS1gI6jxfZy3U0remAPb9QTsS2eg7PoZ8Bc6DdBEyt2w3TwDzstnwCW2&#10;ppbTm9VQQEkqBiqWRmnvuZeAR6B0Psgt487NAkLA5VH8MqibiekgzK3kt/epxQg+sQiuJ9+E7bE5&#10;CB2qYIoJsBh7Qq6/wrajgU1pK27sN2mfSh2kfFTeHckghm8BmxkhoNED8WFk7BNgu+8COOu3Zb5s&#10;D9eiR3jFuYhpAtLAIKMQ4OZn5m9rmiReh3kx8NFTcLTtAd+x7XDkqYuZF7U0Hxmg+sKx4FVjWUIy&#10;VOomMoS/6XeNaBiKhI/qh8d6Y5NxzUefIustP2pucaL2tiDOWFP8JW/YOO2OGftH2MrvP2/bcYOz&#10;qsb2AGqvZ0Qv9mD0LztJncmQfAOYaIOYYGosYOnERNZgdjNdDDONmazPwxItPAIhzUH/w0hU3n8B&#10;Slq0QVXL7rBn90ZRl26ouvnPsM96AM5xt8Hxxg2oePk6lD9xOZ38XFRcfCoOndcdR07tiLKu7XCg&#10;bVMcGXI9rz2dmWM4IpS7Zm1PM3ZvIKKhGcyYu5kRw6akNlMOGQiRAyiTm/z+q+mrjpADyEli9hAq&#10;htD5Hybr0tAiMhc/ncytqYE0nEmB+9zcZwajC9zUkfVRHv8wnVJyikDk0cwYZG8a5+kTsN02F1WU&#10;YlWUZLbLp8PTfwOiCbXcWUhbMft9lF4w2tTJudQ/TvV0BEcHgc3Rj8AiYOO9zPM8swBBgo//VcrF&#10;/ouNjAyMXMoyhSA36S0Ep1CSTiUzyxE7I2PjNjSDrI3yU4xOfdiC41fBR7bm1wD5IRprymDYGqUu&#10;ZaiLgOIia5I09Kuui+/iuosgrrnhCGr262bDdt4EVI3aZuol9RbObXtQftE42NRaqpZPjSvVe1CW&#10;ezX9kRofBNQMLrI0FwsDpxgwQcujaZNUYBC8fHpHBXUSfmYx/M/x3Z7iMz3Pd32Y4LjxW5Nuprgi&#10;82XCmS40VvH1R1O6G0Qzca36zSTBLR6cTRlIgFLdmvIp82s4Op6MTQXlJJQ9ei4cVBL72nSEc+uL&#10;ZsWrcEz5ejTiPoIUQU5dl9QwFlNn4PhsHB55JaoatYLj+DY4/MyVCMdZkJHNhTQMS1OVG0UxnHmU&#10;QQtvaxYSzQMXGsT9Wiyc2+ggbDu8Dk2WVyArN4Ba6wNoRXd7+DPHw2mXzNg/wi5aWTm6njrjbilB&#10;rRUunLZhL/aE3mRCkJGRncUSr5oVsatn7tA6Amo0UGmm0qp6AY1YlJQ8NQkxz2SUT78Dtk6Uoo2y&#10;YSdbq+jdCY7xdzCx55JhzSdgjUOUmS7KTBcmjfdVjEHwIK/91RC4P3kJsdJxSHrV+jnCkqEeZhAC&#10;Wzw8mBlwlwEoC9BM+6OVv/8FkyMoxOSdNNc3+Sh9ci7CdCzvc3T0o4JH0/uYbbqfl4AvDXAmEHgk&#10;GT2qi+vH8++nZFSXDQKCum8IrFy3ECSunoXi6ybB9eMRc09ZuMKHI/fOhlMTTd5EACAIBshygmQ5&#10;QTK3AK8pEHU+vQBVBB/niwvhfGUhCwJ+HvwWXCPIwMassMaJTlwJL8HLO1VdQAjSBDnf1BXwTSE7&#10;m0wgm6T+awSy0XyfYUvgHMjwxlI4yNYEHpq00vsYn/9hAjrva0Y/aEjVHXwXss4qAq+T71B65RT4&#10;vy+z6rzCSRYIW1F0xSSCGoHtBspqArpb40vv5HXuYZzcZzW+uPoRzB5mMPKaAPrUEsblEjNG1U9G&#10;6lP93rOMcwYf4zr4POW2CUsN0FWMXIO411ohy8x5R3CLEbHUaefvp3Z1eieQjH/P/DWVTE2ToFoj&#10;ZMzq72q5T8yGffz1qDy+OQ5RJVRNvJM5aRbzm5biU6sppaWPrMun8dAaQTMTwR2vIb9nR3hbdUZF&#10;8zawz3yAzzPbDB1MUrUkNaMM/cH0owtJhtIfNFhfKkdy1XxmXg4MJhDOx80f/2BGJNRaH0LWVuDk&#10;jQWfpFKHjk27Zcb+Mzb7E2eHVrkBV61NPtRY50PWKjvG/fIpS8dJpNmjmDgTEYsNYGaYbKg8vCy9&#10;omMQSA4laxpuulxoSJNZ1UeJypCIkn6rDuOL53Hk6j4oa9oS3qZdzDqhxdedQmcnC9RwKia4MoWp&#10;pxN4RSYwE/M+KY0oIKjx3qHYRIIhS7zwQJZ6Q7l/E3HMbbK3mJnCv2Y6RM4gWEuEEih5+0PYniaY&#10;PE8geYnOdVQwM2Do84v8rHooAZ6cUCCoGTcEcgbcCHICon4Mqkei/BK4mRbAW9Rdgszt0olwzHzH&#10;gIJAWJLZvu0nFF8xGbErNXMuj7+d7E0ze9zL88hwtPCKQzPjMnieJQiItb1AqfzSmwi8TBB4bTnc&#10;A96Ge9hiuEYRdMfyucYwjOIzjeb3kWSSIwiuwwigQ8ic+s9H8OWFiD2zBJGnlyBAQPMziJW6KAmr&#10;+B4llIilmmqczyE5qc60vmtnwnnBRBQN2kDGotG2QOiIA8W3zIT3mpnw92VQPeHtBDa+t/tuxse9&#10;fOYHJGv5DGS2pu6OceUSG9ZMvs8uIYgtRED1hxpZoU7IJt4XIfgSAe1lSmXGv0LpC/MR2FNo0i5k&#10;mJjS8Vde/nfMHJj+GGKhvJWFsvq4afEVsamBRiLGmMcCXw1ARbfOCNbrhMKLToSniOmSnEYQooSM&#10;DUaY58Vi45luTMv3XkLZ6d3hatoN/vqdzNobgTLV1Y2DZu/ViBfD9IxsJYh5pXZ4XyobrWxlTbOk&#10;qhz5B3+j/+wsW4tjNmn2Dz9qbfCi8VY77v3o0G1p18zYf8YuXB0cX+t9tzWB5HKg97Z9KNRqU5HX&#10;mBgEtuAUAhdLvMAUBiYYM0eEJVM8Og3xyvGIuScSkMaZUk1zoCXCExCIsWRUyYfx8NlHo+Dlq+Bo&#10;0AG+xt1Q0rQDik7oAPfS+0jjKSmTY+ElaPmj6n9ENkaQTIZF3dMVr1pDIazhMv0JSvNJu+zp7hoB&#10;Izv+PcCmbaTMjcOaiFHzm2lAuKbz0Xxl6eBOfzcV7HQ0H8HNp+FHdEgz4SPl6q/gZlpS6dD9KCvv&#10;IzjdTZC6i4Fg5b6VjnnFDFSRvbidft6cHCIZpxRK4sjQtQheMBnOmwksPNZ+zyxUPjCHcpRA9Mg8&#10;OB+cjeB9sxHQdZ+aB/vLC2Af/hacZGiuhRvgWPsuXFu+gm/nLwh+eBCRzw4j9vkhhjxEPjkM/wf7&#10;4N7xE+zrv0fFkk/gnLENjpEr4SLAeTUb76Nz4etHQLp3FhnWHATUl+yOOYioZZfSsvIm9Umbivzr&#10;yNZ+tOq6TIPL+/tRcfUUBPsS+LSilho/+L6mr999BK8HGC9qJOA7aE459xP8rCnNVTCQjWmqco1/&#10;9b/IuFerL+PYdGlhMC3A3Lr1nfHvYPo4V39qWoQEbBproKFWf7shodrSxVf6EFM3B3Xg3Yoo2b5Z&#10;Bcs9AoHoUERiysOzUPjClfDWb4OKFu1R9OgliB4hw0vO5DUmURlMppKYwILjDpR3Zb5t2wHl7bph&#10;f9uWsC+6l/l7ItwpLQw0hvmTPkBGqLVuQ6YTuRrcVLcnGcytZiMhqMWDmtGGIOd9A5HodFz32V6z&#10;ulXd9eXIehc4aUPxR3zo2mn3zNh/xObsymvZYY3TlrVdS4ZVmlEGY355x4CaadHRauuqdBVgMUHM&#10;CAMCWDwyCcEPhmHPtScj75HzEM4nu0qQfUUHk8qPgTeuOasITh6yOk3JHKVsWdoPFScL3NrD16gL&#10;bM3awf7kZYgdHotwKgd+lmDwD0bMP8xIXU15pDGAWk0+6aEk8M8joP3IDJcwLZvQquvqoGnkZbre&#10;JZ3pj/4r0yeJVpnvx3xUvkbGwOAdQNAasNT0xjf9xTS1T3rre52BziYHlDP6xO6eIxN5lizraco1&#10;zZlW3XL6EPcRmNSgIObmJFB5KM9C181GxeWT4P7wgLl7PBE27C120IG8O2ahTOBw81xEr50B7/XT&#10;YL91KuwPzjQV+6WTNxHAvkLw63z48yoRsgcRC/GdNdUSr1EtxwwL5R69n/b9MejYBCVkwBWAv8QB&#10;389F8Oz8Ec65H6Ky/3I4HpqNqjtz4LhxKlyUllEyMQ+ZWNElE1A8eZcR+jH+07J+7gVfwn7ZJNM5&#10;WTOAuO8gS1X/NPV9u58A9iCD6i3VSCDZrsaJZxhHlPe+FxnHmtZcs5W8wrhU3eEbLDwU94Pegluz&#10;jwxk4Hd/fwaCnm34SsTJEvUe5jmYvtUTeFanp34zxq9WLlCMyHRs0jQmJJOVBBEtfj2YzG0sApGx&#10;BBgWxFQHkQMj8cuFXeFp0hYBKos9l/XAoSF94Zh4B0pfuxIFf+4F7/FtEGzaA/ZWzLdNm6Nk/E3M&#10;frreOISY382iL2Jl4UlIMr/7E2MRMi2jGk8tGSqmpn51BLzQJKqUMVQrg+hn4/Bu6ftovuIAaq4n&#10;sdiYQvONDtz53rc3pl00Y/8Ru27D3leP3+pGzU1RZK0twAlbdiM/SNoWYAbwTyXr0nAoUufABALV&#10;aNNAEEgSwJwzsO+uCxHOaorSWrVxcPiVzEZvMkwhtkxFnKVdIs5zQmMRVZ2cZrLFZHh/6o/iG8+C&#10;vVFH2Fr2NBWwxef3hHPXKzxGE1cOZ6KTzoc0lbdoPIGO7C3szyF9/5KZ1Vr+zUw3ZCqLBRMSeKpR&#10;Yamufcr4Zh0CK2NXZ3VzXiIJ26oP4HmV0o6gpkkYzcDwIUvhHkpA05jMIcu4j2HgMtM1wk8G4X+F&#10;QeztJYLh8wS1Z+i4T3FLRmIaFtSo8KBaS+fBR0npvXsWXHcsgf22hai8ciJcE3ZSEklORRkvWgOL&#10;kvSDPJRckYOKK6eg4v45KO+/At4138D3U7lp3EhXB6ZNb+fg30K+w24k4x/yOhu5XUTJROasdCJT&#10;MJMtRsk0YnMQjy/h7xuQSLyHROonnlvB64h3pY0RkvAwqYucqCLrK5m0BSVPLoXtOrK1c0aj/PaZ&#10;CBdoMkh1ao4yLzDuBqyD/aqplKqUy7eTjamhQSMI7iWIqTGF7NWr7hwENi0+405Pa24aKwhs7lcI&#10;XAQz3xsENxUqLEQU195hb8MzXFvG+RBNb/4WwoO5j/FfNHsj/PtLEHMFVc1m0lGm6DEt4CZh1bCg&#10;D9avZpe2agFPs/pk6keyKS3kM9TIUup2JJjHgpiJqndfQknPDvA0bIPyltmoOL4tbE3I4hq2hrt5&#10;VzK1PtyXjcKeHeGYey9lJ1UJC/K4phB3EdRSqq6ZAvv2x2FbfhevO5lpolZYddilVFUvAvqBNUGm&#10;8jfPZV5HmKwtMg23fvwFsjY4cfxKH+psj+HEHXs2p100Y/9eQ+Uvx3fffOhA1o4YSwsvslaVYMRP&#10;O5hjmAga5K5VnAKUgUw8rcKTIgOLJtTSMwaxihnYfXUflLZpB9fdl+PglT0Reo9s7d03EHz/JQT2&#10;DqTTULqa8Z1kbJSlEf8ghNSb2z4RRWOvx8HObYw0ddRvhwMntkNozwhmMs26S5bG0i0h1iYpTHAM&#10;xVczo2qiSMvF1TamremVns7PYnFmBtwYt+nxhvpJsKe5wyJlVajK/QQlQxZbc5sRxMz8ZmoxPCqY&#10;/l4M/qHLeAy3BDj/G28T4Pj7q5RJklCSppJX6tz6xEI4npgHl8CNzq2OvP4758Nxx0JUidH0nQrb&#10;/UsRrgzxmehuBDYz+2wwjgpKxfL1f4G/sILvywc1JuArRzT5GcFwGWV/fxYOt5O5nkvm2oOhFZ2p&#10;CQuXhkg56iLlrM1Qk6GGCUkTjkHSUR9JHpdwN2NatOd5p9ARLyWLeJYAyHRJbmL8HOATaYUuCwhi&#10;FSm4P61AyfBcuLZq9S7Ga1QjDaII2ewofHQxKq6bQ2Dje6rPGqW36acmuU225n1kPvxksOob53tG&#10;hQDDi4wnjaKQzH+DLFiMbBDjXoWImQmY8avOwxoZwWA+a/bfUcsQZPq4BrJwGLwIleNWoWLBDrg/&#10;34NgSSXT2ZqrxTQdMRNI5ptgcocFfGLzZoywvhAVE4mPYdYBNQsrK3+zMA2NRzg5GcGvXsfBO05D&#10;Qcu2cNVug9Bx2XA36I6KBu1wsEsnFPS7EP4v+lNdTEYsrnkG6SOJafSTqQh99wrKnrkMZa1bYc9J&#10;LVk46bcJpkXfTNJwNGuTEqJfxUIzjEIB1c/KkndRb/1h1FnvRo0tAbTNLQo994nzvLSrZuzfY/e9&#10;c/CB47dUpmpsCiOLEdp1837sdq9lLibDio6iM5F1BQcxgzARMYqgNA3RihGIOV4lSxgOz+cvoHj1&#10;y7D1fxAlHbJRnN0BFW1I51u1g6N7No5cfwpsLN2ihaOZ+WaZdRxTjjdI4cfQwXPg3vwM8s/pgcP1&#10;66Js9M0s5aYTQJkRgukGiaBAjiVbOIc5tJw5U86ncaBmVQLjdFbmVcZmBlepzRJanMTLEI4kECBg&#10;BD76Cf652+AYugRV/d80M2UEzLTab8EzhmEsgYxbBW86+EZbfb/8dDABnG8gj+//Nh2TzikJ9dIS&#10;U2fke5qsj+BWRVmqbhqqbzPDoyjNwneSSd1Kx7luEYquWwDHdwV0MT2wCGWUcWCNlJAl9Dn5C+N8&#10;BePhaYLRJQSvZoh5aiPuIlB5sijrs6gFfx+0/9fA7ykPwc3LLQMUdJy2PgYXj2GIc1/MVwNRbzNe&#10;+08Eu+sRiw5DKLmNz1TMGFahADMUTIVFIhlj+gcROlCMiuvJSjVJ5G0aKjUXbgGbOi2rD97DZGym&#10;f5q6cki2E9TUQKC6StVZDiBr07TmZMSBoW+baZg0w6+mNvePZRj3W9BsJL6xZNCjlyAybAmiZNbe&#10;gYtQ8vo8OF7k/QcuQcWszfB8RJCzscDjsxpgTgflB5M5zAcWcWT2mgMUKTvz1mrmM4JMmHlbIwsI&#10;NlHm5ygL3YhrAlybnkL5wKtQ9NBZKH38IpRNvB2BD5lvXVMJkJMRCg1hfJChJXIQ2DMctmevREW3&#10;bDgbdEG8fi+U1G2Ewtev5vWnIWJWlT+qVVSgagruoaYjb0qz41CVlCaW4MJdfzFVQQ3XlaLOjhRO&#10;2+RbmnbVjP1bjUl8TI+tRV/W3ppCrbUBApsHL3z7CeUeEyw6Fj6VRn4yLkob34HB8C99EM7H+uJQ&#10;3xPg3PcMMxFZWPk4lD56BdxNuiLUrDeqmlFeMjib9YKt1Ylw1lfrUXsUnkNWtvwhJuY0Oo9kLUsp&#10;TblMNuf7eQAKJ16OYLk6QY41jRLR8Hg66DiWhMNJ07lN/GTAwNSV8CxlVdMhUzmXGVfqU4BhTX7I&#10;jF3qRnDXXrinb0fBgIUof30BnC/NRZCOFSZImbUCxhKkxi+DYxKBbRL3TaAzMfgYTE99belgPjmd&#10;ptfmeV5JJrN+AB32VcooLW2nKbbTXUG0qLE62Lr7vQnnAwtQdd9bsFOmOa6dhv03T6fc22v8TIPv&#10;SdooFQOIRsjKKCNjwUsR8nUk2NQmqDF5nAIighSBKOWpRaA6hg6ibU2CVR3AU8fa7+YxbrI1jwI/&#10;HxWS7tpk29wK1Hw8j9fW+UlzjbpkdfV4r1oW2DmyEHYdi1CgN+P/ITr/RjpuAeM3Yp5XGOHPt+PI&#10;47MprcfAfdN0aIJMLyWoX11dNM5ULaCKB0pQr+rVxNbEbs3oCYZB/MzCxTecoDZiBUxnY6aD4l2z&#10;/QYnLv9dCEx4G06mT2A0ZenwpYhoTjoyPMdgxr2mcnp2LpxPzUYF5WrVso8R3EepzQygZ1V+MNNG&#10;mSCIDlv1sipJkgfJlpaw4FThqf6YkodUBgQbddGoHsusldAiYl2YbkBP40bB35CcitgPw2AfdhPK&#10;e3WB8/iucLU+EaXNusLeoA1sV5wIe+4jiBPQkl7m9xClqgE0KRAFdXRXdw8tLTiaSug1PuwILMjb&#10;jlqrKnDMBhdqbo2gxWa3c9gvZdlpl83Yv8X6fbj3sgaby1I1N8KAWtPVh/G+bbUpxWIEFM2jFmbC&#10;hoonIv+8Piir2RT5jdqiZOwdiMUWIBKYgsLHzoSNNN3RrBPyOrSF84w+cF5wMg6d3RNH2nSAo0kX&#10;RJr0QaBRB+xpfzzlzTUIhiYR4KxMZGYBiTOjxBjE5pjg/rhalJjY7smUoGRu8Y0GwAwrY8bUUm9m&#10;8ZUEBQflperSlFeVkYMHy1G+4lMUy5EepzR8Zp5VQa3psM2QJDrIsLcRGr0CbjqSY/IyuKYSrKYt&#10;h3e6+oIth38Kt1MIbJrqR+sHaJqg0fyd8sgj9kYZ6yNYegiWalX1Pk8Hfpos5clFcD+2GM5H58D1&#10;8GI4HiCg3jEbBQ+MY4m/CoGviwlMlM+qY0v8Qha6EDHv/Yi521M+Eniq0mAmUBMoCZD8ZFgEpaSP&#10;4CPAI7glBXBeARvByYQafz9UM7fqQKaWEsB5rOukBHiuYxhqWwyQIJcQM3Q2JjCSzWkCxtA3fG4v&#10;qPAp5wMoXfk1Cgha7usnI3zzPFSQrdkox/0PLYST4K5pzTVqQi2f/lcYP68vhI/S32dAjYxYUnOM&#10;FbdmevPJ3GriTM0dN30l/BoGxuCdyuOmqMAhwx5DKa8Chuc7RiwlY1uM0Ktkc2a86wKUMw2O8H4l&#10;899DcE8ZC+hq5qbcow7c5KGqbxWtY26Jxb9C1D+NgDaMiM38JmWgEQPcRpj/VD+mRqs4FYT6wCXI&#10;vLTgciR/DMpm3IQjZ7VFcfOWcDbtAk/zXqhs0gHlf+Z2wV2IeCbxjmSB6tvmFYiNZRwK2H4Lul8i&#10;MJX3ZlAXEP8g2AJzcfLWfWRtIRyzvhx1twdw8bvFQ9Mum7F/i525/fDCmttDOHZD1NDfGz/+FOHw&#10;DCaiNY9aRCvuRGcjf8Jd2NOmPhyPXAzvZ5Sgiakmge2L7kFxqxZkaz1QeBrDkvsQL2Dp5B5H+TcC&#10;zlzK00fOwYEu7VHRqivcbbqjvGET2EbexEw1B4E46bmW3iPImZEMvKfWRhBjS3rGIxzVij+LmDNt&#10;aYYmWWQFs+RbUiBhydHQ3nK45ryLsqcohR6cCwdlkP3VpdBkigGFgUvNgiZiXiE6VHCCOrGuMGCm&#10;YUchOlNgphWCOXSqGXQ6/abpgQRu43jsGALbKLI7yiLPYEoqgdsrkloEOLWWqpPpY2Qvj81Hxb2z&#10;UNJvOip0/jd5fD+LKMRTXzKTP8/MfiolT0PKQQENA5kZnAQXsie4jyPoHEswE9MiuxKoGWBTIBCZ&#10;8G8AtH8pCNwEiK76vGdDfub9zH0InAxJbz3evw6/k8Xx2JhksKsl0+lOFjKbyGbEiwkNlVG4Vn6D&#10;oucXo+Tu6XBo8WWN2niS0lRx8QKZ1kvcquVZDFcsSytmCZzE0ghqwUmM76kMmjNO8T9rtRU0xpXB&#10;P4P7mA5+dTieuIwM20qD4GCyNzI2r5iaGR7Gaz+/xLBFZ785KHtyHmxkcGG7JldiFlIuias1ubpe&#10;VvnJjlRkA1WJgG0I871AjdJQ3TPU/8yr7hvjEYlRPWAq4qXjUDm3H4r+1B2VjVvA3rIT835HMrTW&#10;OHRhD9hn3YZIBY8nu9N4VM1XqAI6RPVDBCd4/R7YzEgIAqc68wrkkmpUSIzCmN2ar60StTb4kEVg&#10;65Fb8n3BRwXHpd02Y3/PZu11dWydW1pVc3sctTc4UGd5Fdbmr2XEDiM1nsiSZgKc/BwvG40DOdfC&#10;tespJsQMlnOjEUkScCpHovSirihvxlKra3v4tj3LrLIAKYJVPM4EVYfFlDrzzoRz53M4cn42PA3b&#10;w9OCErVLdwS+HMLrsKRSaaZZQSKUn5HhBDuCqmca2dpw+JkhEvHv+UwqdSUukmRrccojZs6YqofJ&#10;Hnxh2Nd+CfsT8+G8b6apsBbA+F9cCv9LSxB6meF1a2UnsxTdGDqbWAIdyidWICCbtQphBg0a17oB&#10;ZjtbjkWn0iy1ZG8+SlWNt9T57pFkC2Ieak19zeoG4iZr8DxLh3toHsroWCVjc+H9+pCp0xHwxpI/&#10;00HeYEneC0kHQUNgQTBJEawUjBwM6LskZF2G4/i7gEhAx2CYmSSpJTn/JmD9S4Ey9feB+1zcusT6&#10;0td2H8vA7wSylAAtUIPshUDnJ4sj4KbI5BL8LeJrwHA7ktE1BAePYURRmxvOJV+i8nGCy/3T4H9q&#10;jmlU8QncGP/e/mTMWriZjFlrn0raS2IGJ2t6cwaCV3A243ougWzeGgQUmAaaHTjAdFEa+aYR0JgO&#10;XrJscz5Zm5sg6Ri6FE4Cm+nQ+7zuuQjRR8kcHyZ7e3A6ioeuRPinIpMGfvE2FoaxZMywflkqsY8F&#10;+DwCmBbWFsgQ2JQnCUqR8HiE1MfSyQJq6b2ouvgkFGu+ttZdEaTkLGvcFkWndoZt/PUIFVF9qJFM&#10;EpVS05K3Vkuo+rb9tsjR0cBGlmjmGuS5ZHMJzXMYHYoDjjfRLpesjYSj9mYvmq6vxP0fHbku7boZ&#10;+3t2/Y79j9ffEkKWBruv8+HMLT+hxD8HyRgj2a/ZDEiTvRMQ15RAqu9K5jCB1P+GpRumwL31SZS0&#10;b4Gypq1Q8fQFzCBkcQQirRCVVP8cDUWJkL0FCV7Igf/bl1FwRjfYW/WEjaVc6RtXGebHHEq6pREF&#10;1nRESa1ZEOBn1b8FcwmOLHG1xqSYmSYSZKYMUWPIoYKHKlExZA0q755hphWqepJsSa2UlECBlxaZ&#10;NTg9r3MfnSqgLgRmZSc61AQyhSl0pBw6jRY+oSNpnQCtGRB8cx3C/GymAqJjhbRIygyeQ8YQnEDG&#10;RznkGU2nGk5pNJCgSckbeHER/M8tRuUTc1A0gAC79QcyHctzIqkiRLWYjS+bkpOgQWkp4DB1YgQs&#10;q46MoKZggOtfACUDZgp/+P0/FMjYzHUJagRS+AWyqq8T0Ol3Aq2RqscyEGT9/G5+J6NUAwUBLulo&#10;yH23spB537ynkCP0cymqJm9G2ROzEWRBE3qR7O3V+XANYGEzhICmhgKNWR3HQPalhWbMgjOK43ks&#10;ZBYwLRatNTMCB99UmlgFTWAWj5kuIFQdHJkez1fDjlsF1WAyaAKbWS9VLa/PLYLL1HmSTT+iURQ5&#10;yHtqLuwf7OOzsoBJJAk+SYIQOZuSKBVh4fkZlQEBLaSJSplnBWoqaJPTeN7zKLm6D4qaNUdx6x7w&#10;NT8RtkZtcKR3NooG3wzvbkpNTVGf0tBCKg8yPM18oyGIpkOuWJqYGcMfgc3qG8rP9BlrnwbrD+cz&#10;5uDRTz8mawugxoYIau0K4+QdRxanXTdj/5IxOY/ps6Hg4xo7gjhGjQargxi+90PungSzZJ5vlBmb&#10;qSm/zVTfLFmSZrbcsQiTKieS02EbcgMK1Q+teVsEtzzBxJ1GYFKJx8RSqadE07AS/2Qz/XKM4Oaa&#10;fz8qWmbDWa8DCu44idfnNQl+ZsYOTSIZmMZEJmOMPodocBZzYYlhawnSngQzYZQaNE6AU+OAY08R&#10;8l4iaN00FREN35EE1EBu070gXbejfmqqYJZTqRuHFhEmU1B9TohszUzpM5eOIyfSmgGL1yPIEF60&#10;HhGCXHi+pgQSYxCz0HlibZS0ck4yhuiAtxBTXd7zlD1PU/7O3IpwUZlhkmqXTYRnkfmejqiH8s4l&#10;5lWXoMDPBAqLJWmfQEYhDTjVwPPr56PDfxDYfgVG67NYoZGjZGhJb10yDDK0YA0WXNxGxdpqkqkJ&#10;hMnaKIFD4drmdwQEhALjhkjZj0fKweM9LRANvcpk2qOkYv7hZd/5BhVvzEaVGg9eZQHw+iJKR8b5&#10;CMbhmBVkv1adWphsTXPKBeexACGoaQ45/xKmAUOIaRBWQaNFauYS+Gaq/o3ANolgSDnqH6M0YHoy&#10;bdWp2q9O1Br+9vxCymHmAzXmPLoAzofmw37fHOTfz8L1iwLzjFY/RwKbRskzXyVT5UyrZcx/Q5g2&#10;zIu+0QjHRpsRB64dT6KwQ0sE63dngdwFldlkas9eA/ePBLT4m7wYJWpoKEFR9cXp0QUM1vT49AHV&#10;qyn8DWBTsDruWmxOA/TNPIeJSdhetBY119jJ2hLI2hZHs3VFjgdzP+mQduGM/S175j3vuc3WOZNZ&#10;W3yos9KFluuL8bnjbdKLAYgoMfzplqGQJsdTPYNa7ARw4xCNkUlFJrJUvpAlV3dUtMpG5ONXmT9m&#10;WImoBFSzNsEtIZB0TSClH0kwGofI3iGo7EkaX7c9Cq7vg1jVaETjqltjSafJ+VSRSoCLRtSV5F1m&#10;OmU+Ahozo2pKqpd58/9chrLHCFo3WUzNmuaHTsRS2uo3JWCjHCFjU38ptWaaCRbHLrecSvKHTEFL&#10;1gXn06EWEtyWkikso1MxhN6iUy0ha1tIYOPv/tk8Ni1JTcspgS2qrgpDlsFOpy0YsBiO93cbp5bF&#10;4j8iFHoEUd9x6Up4yrmq4wy4SGKm3I3o/Rb7+dsA9l8c0sBmNRyofq02ot5jEfM1QqSKoOVuTmds&#10;RsCqxbQjICbqMtKPRdzG93E15m/1WViRYQqs+fxxBV9vFkhkKuo8zDgI5pWhZNYaOJ5hvDINvIOW&#10;ITKCccg08E4iO5uyAuHpkqCMX8ZxQMC2hCDGuA+9tQGRpSxcmAYRMrjQAklT/k5JGlJ9nFbcGsO0&#10;VF2dCi2NEtFwLI03fS49DZPGpWrizIffRORe5o9bpmIf0ypgs+Sz6QFiUTb+i5O1/YWF6TRo4W6N&#10;Skh6CFzMy9H4TJS/fh32tmiOin5WHXOEwJNIjYWmuE8S0NQnTS2dkp6/By59Pzoc/dvfCIYUTKIf&#10;DkFVYApOf+c7kg4namz04dgtQVyxq/CZtAtn7G/Z+RuLxxy7E8ja5DeD3W/+8BuCyXRG7qsIazI8&#10;DQHRYi2MbKs1ZzyBTiDH/epJHZmEI69ejNIm1qo99jG3M3PM4n6WPJqvyiQUj2XJpxEHcU3dTaYX&#10;PjQW+Sf1hrduNipu+ROi7knMJOqBLdBUojLx/RqhMI/St0J9KVnCqiuH1bNcFcBRexClLyyD7ZYZ&#10;iN8xH/77KTcefxNVZmD674HNp7UzlemNDCWwjaMzTKZzqeUthwxgDgFuAdnA4lXwLSO4rSBDWEXH&#10;WiGAI4tbstqs9qSl7Lxa5m6q1egQplNFec2qN+Yhf+o6ePeVGWeJwcU4m42Us4dpWbTqywgU1d0y&#10;TCukJe9AFmcxqaMA54/f/2EhDZ7m+mJqkrxiZQI2sUYCWEkHOB7ritKLW+Jgv2bwrG1DUG6NqKM9&#10;fOt7If/Z1tjXtyV+ubER7NOaI+lszAJQ4Kz3qWneN+GoTcn9IJn1PlM5n3T74Fj/GUoHzYFrMJmz&#10;WpTHrYBHK2yZ+k0VGhaw+Rcxrt/WgjRkylqUhp/DS9ewgFmLsFmURpKUzG46AS69Tuq/BdhcBDaf&#10;Zia+bx4Kb2WBvPB9q5tNGtIMtJk/LsQiG6kimM8JWDHvIObJ4QikxiG0bxCq3nuahfQUFrBT4U9o&#10;PPRw5nFJR036YC0xaS0/mQYpA3J/CKbAPyr8AexSVEYafhWPDuDzjMDoH7cja4WdwBZArR1Ap43l&#10;Gj9aM+3GGTvaNtv8rbqv2l9Uc6OLwBZB1toyLN67mSk9kQk5gMA2ETH/FCR8WnCYiSyg8pMe+1V3&#10;MJnyUrMcTDeDfysbtTSzjh455wTE9pGOU25qoLq6bJiVgvwj4Scji2kK7/A0eLa9jgNdu6OkfjuU&#10;PHcpE38molHKVWUm32TeTytfTUEy+i0BLWnGBCY0z5rq1JT7mCGLV32B8uumwGXm+5pHxjYfzkes&#10;2TCqe7prPGc1sLkHLYVn2Ftmrn8vgc1Lp/KplW3mMvjnEdwWEeSWkjEspyNpIZQ1uQiv2oiQnIws&#10;LryAIDdnLXxkC2IZofEryDyWwD54AWxvv4NYhc8wlHhiHxnaMwTrRqaTbFIV8T6rZTNOSWe6V5Cl&#10;qfVRdWxwE9hcZHHa/gpo1eyN3w2r0ud/UNDzGJaoPmxqCFCrJ1kXJSeCDVC+ozO+7doY5U16wta0&#10;E4o6NkHlDe1RcVNHHOlyHOyNWyJ0zOmoqtsDe1o0ReX2JkzT45hmfNcgQVKAbbqJ1EYgeDpisTXM&#10;DxaCeD7Zj6JRK+EZTMk4bjVck9+GmwWLZxbjfs5qsmIy48VrDbApDaJMg8hKpsEypQF/U+GixgRV&#10;HRDYAmTdhn2remEIGfnfATZNN67JOzVrivPWGagk0GlNVGGZ6tlU22Z1/+Ce+GGmzTyqhddZ0I+i&#10;UmHe9DBfM8+rD1sobrG5uNsa/2mmQAqoA7kkqCaG4JYsz1TDSL2YzrgKAjwpGRb8pnVU5zH8Dtj4&#10;O8lDzHSIH4gUwfPr8jfReN1hZK13oWZuAI1zKyP9du06I+3KGTva7vjUdlOTjWWotYnAtjGKdtsP&#10;4LBjOSOV4EV9bxgaSxPVEahOTfOraRiVFrMQY0swERLJyYjtHY38MzrB2awjHE07o+i63gh+8TKz&#10;cg5lJxNegMXSLBIbZYZIxZ3TUHrX2XA1aIPCDh1RtvMZ5iwCqBoJTF2eAG4wPy8mgNkNWCjTJRMx&#10;RFIRU68WK/ah+NGFsGs1Kc3Jr8Hmmq77IUqNxwh0ahF9muB2NLAx03s0a+yoZfCMTwOb+qrNpKyc&#10;S2BbmAY2AdnKDQjTocLLJYfI2OhskkECtkAO2YPqhEavgX0knWnLx8zAMbku42MzS/o/pzvSCpzE&#10;zghOaYaUMuAlYJEU5W8EFCMDVVlvfmMg+JhGBf1G8FNHWrEhq9XybwDVvxqqwVJAqmvyel4Cm/c4&#10;Ok8tgi2ByEl56efnaAM4NnbBz90awK0Wv5bd4GrXHpXNuqCySQ842nWCu01XeNswnVu1RNkTrRAr&#10;aMH04juozo2AmWRIaDiXoyaifGdfoBXCkcGMnXLDZiM/laKCjNcxah58E9fCPYPxP2s5wgSsyHwW&#10;IIzrwNsENy0fyIIlvHwD04DxT9YsmeqfS1Ythkem51PL6O+AjekrYHvZAjZN0Gnq2B4nYyOwaexu&#10;4M658N81D1U3sFD8bB+fSFBm9ID5ZGEbJWloJxKa/MGv0QKaiUNANQ4JMw2RBVwWMFUDEgt8/m7A&#10;zdRF87NPwMfv6soRUiPaCLJAdV0aAQ2xMj5m1kGovkYa2KhyooHpLHDeML0EQtFpuPajH5G1pois&#10;zYE6OyO4cMePr6ZdOWNH27nb98859p0waptxoS7c981nZBuzGKnVY9kUyWqmVgOAxoaOMp0Vw3EN&#10;cVJdwkgDQuHEDJTl3AJng+ZwtTkJFc2zcfikjiifcBtCe4YiROaFeA5LvkkI5g1F8WuXwNGyJaoa&#10;tkHeTWcgWjWJ0pV03q+xempE6M/MwEwS/YQ5TDCmLJfgs2lMpVyDPvnZIRTdOAWe2+bCR2DzaIbW&#10;B7llKSxg03xfvwO2V1l6D2CGl1yhbBGwqY7Nr46gMxhmU4q+SSm6iE6zlIxgmcUaIm8x0KEkjwIL&#10;3kZk5nLEJ9Gpxq9C0eRlcHy+Fyk1sen5oosQ9XZFSp1rf2VcfysQtMjAxJZMnzG/GhG0JeMRs/PU&#10;52/1+FkV+upLVhcJd2Oep24Y1SD17whqmDCfayOu/mnqShIga0z3V4O7PlB1POO8DtM3C5EDzVFy&#10;MZlYoxNR1fZ02Nv1go9AFm+RjXCLXvC0OguFnZvA82o7xDVONVLfXEutu0lK7EiITC1UAzFzTzI3&#10;MrlwoCFCicfJiw4TOALwlxagfP5qhAeSlU1YA/8MSkx1qxFjo9yU7DRylAVLWOukLiabW0Sm/CYL&#10;ozlqnWYhpM7TmuY8PSOwJUX/ZWBTHZur3xwzCaj/znmwXzMO5Tv/YvKTIK3aDLukJWN50LhkIy+l&#10;VOQXZh41Ac/RQPT7YHXtYNCcbH76R2SsmZ0mzmvEoszXGrkQmohApQBuNONLclbXP/o6WiqQhb0a&#10;0nTf5CTMPPAeGZsdddb7UHtHFB037/kklUplJqE82j4qO9C8+/rdh7N2Af+PvbcOsOLY1r4Hdxlg&#10;3BV34sSIuxIX4kRIAhES3N11cHeYwSEhQoAQgrvPMK7b3Z/vWdV7kkkO55x7v/fe9w/Ou8lK7927&#10;d3dPV9WvnlWyqs4mB6qvzMbSy1RrXhnD81d/X4Z7SMghGcsjwSA9mE3AyPCNYXDze6ufD980Hlc/&#10;ux9XQmPpzbSCPoxuZng0ypKjkP9cZxQPeBJ5Hz2AkrbJKA+PRTnd1pKoBJTu7MPKcTJkXUcJ5icA&#10;9TgHMcGXkRWlKoNJw4dE3/L6vbyutIgA5ZuPoOzxKbA+O0fVvpVgk/mJEizxH8Amg2cJNpX51RQq&#10;ForxBBpVmxrhTvfSLqul09WxyRqcNFntyUX14GZBsy5goZq3DJ5pK+Aes4pQ2wD9oXNq9L2bxdXr&#10;nAW7la6nQEtP9VUVLNcxNZdT2t0MBIxelI64qBrwZJAs9PW5JRyDyk1cRVDZ/Qmp/4ap3whoRU3J&#10;gNt6vL6cj9+5aD6+DxCcoEuJxrRUeDe2R26HMDWQ2hDTEnlJYShLiIIjvA3MoUm43CoCtnOtCKm6&#10;VCNynwI26QwR5Uel5qvOKqkOXN4m/JsI5iIC72I9QNeTKXlIzd/1lFthnE+gjVhAUK2FefZaWDII&#10;Nao2z3zpmaZKWyydBnRLmRbO+UybuUwH6eiRDp9JVNsEm3TgqHmmg5bBKhPqv1oCa1VXVKZ1BTsP&#10;jG/NUQvKyNJ/hkcnoOy7Y7yTP1/SyqEtpC2NukxZ5xYqN1kBjUYVJkrqzyEZ1zOB3jitzNCN9Lnp&#10;efikI2US3dxJcOePgm7rF8j/6H6ceSgRnmMDYOV3shB41fOoQbriJcn6CGrfQJwsmYLG2ypQZ40H&#10;NTc70HTXVfdHP1/qFCzS/+8lr/cOlD7ZYlMhQrZ6EbLBhg5bj+Oaha4fZfLfayRpM/C6ZRL8NBSv&#10;/RAFQ56E8/gAeD0TWfNItA0CySVTRmahfOyzuNQhnmqsGQL142EJT4KxWRQqmkTDUS8Jziat6IIm&#10;4HxiDIzz3ufv5sHJBHRSbssYNnGB1WR79+/MZNKuxowmU18CPmYQiXKh1aYVW4+h5NHJsEggRFnT&#10;87U5aqk4gyxAEozQKmAz96H78RnhRrBZ+mshiWR4hgz3UJOrZR7iZBYSmW0gg0Az1qphBfb5VAzc&#10;yjAP91xuRU3MobszbQ0Kp22A8dBVZnxRjxVULP0ItQZUQwKh+vDIQNY/wPJPlJsMdJUZBgIW0C0k&#10;IBBgwUdDbeuXfY00c1OpiUv6h0tb5Tz/zuR49Rveh5HnlV5ZKiqA732xyL0chx93h2Ll8nhMnZSC&#10;0QMTMGhIFGZMaY1trybhZHISTInt4IhvA2dUB5TEJOBym2YoeiUNpsmx8BSHEgKhBBhdTj//fj/B&#10;aGwO1/FQGDZEo2JMDMqfD0PBbVSBbZuh4BMqw9y76bJL2yn/tIpyFC7dgbKJK2GeRbVGc8kygnzm&#10;kgYOmqSBU9JgLtOGUBO1psa9yTg2AVsw6ofMKLF9xTTutwhWCYv0CWFWBWyygIzhrdlqUZnyl+eg&#10;+PlpMJ3QIvIqN1QqUPnAO5PQRmqXN5v5Udp8hzJvihKr6s38o6nvaTKOzQO6r9LWXDgWtp0foWxA&#10;D1y7MwXXomNQ2Cwe1xo1R9mUl+CXNXpl1EDV8yiwDSccpWmG+yyDeR/j8fi+4whZZaNqs6POHivu&#10;25XXL1ik/99LXl03581usD2AWusNCFlvx/uHfqRLNZ/KTFxMSbyqD5nw8o2H+cCXuJAUBUNIQ5x9&#10;rAPs+ZTPBJ60IcigRp+LFpgA3bHPUU71Vkp1dj48BqWNEmFoHInSJpHIbh6Oggc7QL/9AwR8lOSu&#10;sXC6pe1C5udJ6BhRhyv5XTGzV9UoqSzrEt5H7aXY+PkC8h4ep8Cm1r2kYtO/Qbj1IuQINrXoimTq&#10;T+arnlGLRMf9ihl+AGtzibMmbWNjWMPLSuoyTWoKXZwZdE2l4LBgWecSbBl0gaTdh2rOM2M1nFNX&#10;E2qZMP56iTcjIS3L6WJRycoYMCshIm1hBqqWyjYts6gYGdwq70U10WRYhCgcKhqgKcryw7BneziW&#10;zI7GmCGx+KpfFD77vAUGDwzHtPHJWLs8Gb/vj4bdFKuOB91IgZRSeKrNLXgt2Rd8r01657XFFNhE&#10;QfKaTsITUSi8koDlSyPw3nuxuLljMuIiwhEeFoXw0GhENo1D84hINIxthpSYVDwalY6PUxMxt2U8&#10;DiS3RHbXeHj7PYjSF+NQ8HgiCt5g+o6OgP14MmzZSShfF4ncz8OR1zUcJeEJKGuRgIqmHVDRvB0s&#10;Tdsht2Eyrnxbn4X0duapraKL4C4xoWBZJgxjV8A3mRXIrA0wz1+jDYyWVbakU2EWTU2rYiU0Rcaw&#10;EWjiho5mGg5jZSVzf78h1KQC60v7lC7ox0x/5gNV0b07H3oJTU7FJitmSWy54n6r6C57qSzF+VQt&#10;a3wpsqn/qxVn/XZW6muYJ1kWVOcA86iAjZ+lc0x1qDHvqjY3upmQMOKYCYd1PPR7+qJsyLPIvacN&#10;SqMI+VA+j2b0WCKT+CySUFSjAXI+vIUVDV1OloG/ljkpE8MISJ5b3ktHg28qZpzZgGqrdVo4o51+&#10;JK28KEvx/7/ouvI6enRe/dQt185U30SdkFmuhnksuLKVvgEBpgYIVqk9bKNVAroDc6Bb8Q5y69SA&#10;s31HXGufhrL5rzDxp0PCHsscOJkg7ZV2t8Bk+P3TYb/4LcqXva4St/TbR3F54uMo2fQ2vEWU85iK&#10;gAT4kzFyrInUtBNpT5DFYpwS98vBc7tpGtQU2HwSoEgblOu4Uo6C12fD9uRMFbVVFh0pfZtgk4z7&#10;roTLYWb+cKEaeS4DNSXqrabaWAAGEmpqwWEqN6o2M1WbRdprpq6Aha6mhXAzzqaLNIOuD4Fmp5vk&#10;nET3ddwiGH85R7XBG6BSszuHw2GmopLhGqpxXwOMgouCmsClJt0+MbqAZh7joRJzRuCn78Mx4Oto&#10;3Hl7GCJbNEVEk1hCJZXbdESEpiOyeTJasCIIaxKF1ITmeOyRKMyaEQ+HIR7w1oWfLqyfrp8AVVxB&#10;NW9UdQpIL6y4unXU9bRwRdzva4b87DSMHpmA2zvFIrxRBMLCwhEZmYK4+EQkJMYjISFNWWJCOrfp&#10;iE9oiajENLRIiEV8TBhuiorDi51iMOqhJGy/Ix1lPW+GJaIZLsfWo2vVBblPx6KsaTPo+HdUyHzg&#10;+FgYo1Ngik2FLjYF1rB0FLZIQu7gZgRbDbjNXeF3n5SHCUdJMQrn7IB3GF3PKZtgkmltM6nQZNlA&#10;semEmiwfOIWVUBBqMsdUzTWVeb8Dl8Dcn67nl6zQ6IbKlCojwSbrsep7z4eOik33DvPDm6zgXpmP&#10;vGenoGLV7/AyX7mqYK3qS8t3xJvvd7gcU1ghjVeA8TplmpTMiBkCH4WAW0X/mA6veSIsP36G0jHP&#10;4dqT3VAYFoOS0AjkR8fBGN6KUEtDXotoXGwXjbI374Z19suwne0LD8WBWhOhCti09jytHfuPNm/P&#10;CBwqWoGw9bKSVSlCtviQuLrINvTQ2TbBov2f/fpy37EOzTZd8dRc70fIZhNit2TjQtlGyu5vCCaq&#10;MDWuRnvAavya2k6C9cgXOPdqa+S/9wCsXTuh5LVb1CrvXi9BRqXm9I+Ci4Xdw8SWsW+SEBIl1yWx&#10;13wz+XkWs8ssuH3SBiHX0VxP6fpW0lt6WyUDefOZo9QgD8lewUwmzgIxx62T5mWOLJ66A8WP8rqy&#10;0MhLc1Ei6wFQsZmCIXMMotik8ZguiSwSYpWQ3jIqXToRBtGCLqmELJLwRBYJWTR5GYwCt2lUCBNZ&#10;uAR4U1bDMpoqb+duZkIqDN6Ph+63W09w/NGTGVROqo1MGtGp3PSNCBlRUoSZcv8a4cihMPR+LRrJ&#10;EbFo1igGUVEpSIhPQnJiHC0eSQlJtAQkJsYiMSmR2xTEx6WgRfNYNA8Nx2vPR+HksQR1Ljh4bonu&#10;IcrM0IiFjlsBmYyVk3Y1mRzvr0klnYCNy9PR4/ZQNG8SjugWHZEcn8rrhSMpPgVJvEZSEq+dyGsn&#10;Jqj7qDT5nMj96n6o4OIiktA8Khztk5uhb3ICfmrZHuXPdaMKT8bVaLqfdFetEe1hik6HMSYZ+uhU&#10;GGjGKG1d2KI3m7Jiaw4f7x0yW8F8B5X4CUliWK+WQjdtHbxjZlIdryPECDNpJpi6RgUpsEiEFbqf&#10;1rEEmSi1INRk0WcVBulrup+yZsVni6nUFxFqzAeSB6SXXHUcUMm/zs9PT0fB1yvg0juV/vfLrIPr&#10;vFSek+wXKGe6L2PeHMb7lrYzmTIlTTbD4asYDdvBftCNeQa5T7RHfnxzlNePoDhOQ2k4QRabCDNV&#10;ry4qDQUv3ArjHMLs1Ag47SwPLAsWQtHmFTdXOg+quqOaEtT2S4+qjJEbCpNrEe748Sy9LG2wbtNt&#10;fty/6+LrwaL9n/16dM/ZPk236VF7gxUhG1x46sejTKgFcDrHM9G+VSrtzwcsvv54eOzfwCET4W3L&#10;UfLOY7jGQlaSxFr5vi7I++IB6Db3hq1Ypp7wHBJ0T2YXeIbC4xpEKT+UNZwk2iTY1BqOTCyLwI9g&#10;kzYJ6RZnZvHIvFTXZmYkiaYvOUrLcPJOxUCVXOaTjKh1ydvOFeL861NhemoG7M9rjcJqnJKsXfmO&#10;1tYmGVt6xix9pN2Fak1CevfXes9kwWAZJmCVKK2jCTOJtzZBi8fmGE/3YyzhNm4F9GMXoHzV96yh&#10;pVHZw79lNnzm+nQrZaxWfaolgZqm1DS1RsUkcy4JNK/s89WGy5qG8aPS0CYlDGGN4xET1ZGwaEe1&#10;RLAlxClwJBBqiVRPGtwSCRZCJiFGAwyfdXJMa0Q0aom2bZojY2EMfM5krf2Nii1gkDa7GoQc3U7e&#10;j0TigK8hLl6IwwdvJyGO6iw8PALpMV2RGtkBKYnRBGcUr9eK1xK4JWjXTeR1uf3TkpESl6buJ473&#10;EZuSRiXXGslRSYiOS0RKago+uSUO21rHwJjSFeboTgRZIqGWyG1L6GPSaFRshFwhlVz+J1Fwe0P5&#10;7BryHvmM9NXgMfRkmuaptDacOYmyMUsRGLFSLSdol8qFpsIZjaNaYyVkY2VkJ9TsQ5lug5hmMqNE&#10;ekIlgKWEG++zBIaPqdg+nA8bKzh7rwzYXp8Hq6zW33MGct6cBsfhHBU40+NnTlINuery//hSX8n4&#10;yV+o1GREgHgV9GLMw2HGRNiLJuHkIy1RUjcc5qbJsMrKa6GxyG/WAlfaxCCvUyocjdNQxIrEsa8/&#10;c89ceAJT4FZxDllGCC+3WQb0VoVaVRO4USBQMECmawXGot+xHQhZbketLAtq7PChy/acVcGi/Z/7&#10;YlJVS806vaveVqq1TDvJX4HxxzNJjjEEy0TCRnon//pwpcvaLVOd3NPgPjEcBXSN8iU6R2QnJmYr&#10;FLOg5sfFo6BrS+hevhWlU3rCcWwYPJZpBNAM1jYEpZE1jhhdTQmF5Jd4/DJ1Sq4h7RWOgTx+HgLu&#10;S8xIlStFag5CJdikQVcUm5i8BHtFK/fjwjMTYH5htlJt+uACIrIqku69DJgkyKH0jqoFeKnWmPHN&#10;X0kNvxQmcUkHs+aX2QgyiXokP4/mMSxYzpEr4Rm+So15y523Hu4Ss3ZHvqVwW5oSIJq7p4ZsVM7t&#10;DDbsq95NW13Cj/tRD3mXWuOVJyKolhIQGU1IEFLx4u4lhxEuEYQHwUJwJFK5iVpL5vsUAiWRYBFL&#10;FiUloItLRUIqz0PXLiK0Jd59MQGXz7fkA4rhs6ymooIo9SgdDZ56uHoxHrd2jUOjximIEXcyrgOv&#10;Jy5nJJKTm1OtxSEpjmBTSo3veU0NqpoJZMWSFeySkUrXMo0Wl0LA0UVNSE5EGv+e2PB43BwXgwEJ&#10;qTid3g02glofH073Mx0GuqC62GQY4hJgaXQrSu5Og6+gCQsyoW+roTpaZJK92/Ey07OCaUsn//vz&#10;KB1GKEmnwFiqNZkyJSYdPtwnPaD2wUthD/aCCtRUVN7PpSd0CUwfa2ATF9TyzjzY3pwL8xvzUP7K&#10;bOS+MhG6708o1a2mh6qZLOINaHnq7y+V9+R/vmKq9AxY3YPhlXhtFlkQmZW+dTby+z+JolphBFo8&#10;cuIjkftYNxTPfAv2w1RYGz9BQWwSVVwkygc/CJ9fFhgfxrpb1J+4syxXZp6vUkyoVawIOdV2p6k1&#10;ZSoAJctPYDA2589Fo5UlVGwmhOx0InxDduHRoqIWwSL+n/ma9/PFFlHb8wqqbQPBZkXo6lzsL53P&#10;hJPwLLJuqDzYqoqNIOJDtvPh2txUXJcHoLT/3Si7vz1KklNQEBqHsiaxsIUmwdU0DTpCLqd5FHJb&#10;sxZ78lYUzX4FtmvjARddVpsE6pM2tRFUG9LhIL0+Mi5I4l8N5P4NzEQECAkioYnEFaj6ko4EMX8w&#10;G0qG9FncyJmwFQVPTVK9owZZRESmzciSb+/SPtCWfDPL2pmyhqWE7+6nxWYzivsyYKmq9WVwp1ni&#10;gw2nuzpqCQvPGjiHLEUhC5PtrDbn0ev7iQqsDa8p481EHWkg0yatVzEBm6kBf1AfhddS8NA9MWja&#10;OA7x4u4lEVx0LZNZ+JMFYuISKqCIYhK1VtX+BIz6PkncU1FaVHhUUc0ah+Ombk2xbfNtvLtYVhDS&#10;rke40c3zuGLw5gvJaNQkFeFMp8Q4KsJ4QiiZ25RIpRA1dzM2CDW5ltzH3+9Bu7bAttLikuNpcQRd&#10;HNrRlU6Nb40WqXFomtgM76WkI7dNJ1ijEqjYRK0loYJ/r4GF20IXuDwmEpbvwgkxbZiLi/cssd7c&#10;+gaqAvXJTGCHFyVLtzJtCKbhVGVUb2Jq3QlpT5NQ7gO5/UYbs2aSWHt9qdRUuCh+/nAp9B9QpX/A&#10;Cu3tDFjezEDpy7Nw8c2ZMOzQVpOXDgPKNYJG9Nj1saaUmuQ4+VIGhns3E8TSNEPFZqcAcNCD8U+A&#10;68d+KLsnHRWjnoflQH/+LdIbOov5eBo85RNR0KMtikMjUXRne7gr6NFIKHyXdAqMpGCgp+JhGfPS&#10;K3KxvFnGsZyMg8zFVgPlVTub1tamArHyN0XOOei68yTLrxG1Mr1okaX3fLy39LZgEf/PfD17sOiO&#10;Rlm6QLUtVGsbbLh1WyEqpLZwDVGrQTntkxXMqppqDzMPYyIMhV5isGEqvEw824FvoJ/xKnLfuBXn&#10;b0nEpbhIFTnU2jAR/rrJcDRKQ3Z4NC7e1xLW7z5Vv/PwOhL5w2+hQiQw/XZZjHaQmmkQcB1SQJPo&#10;plrG+utLQjvLoicKbFLLkoByjLfCidxxW5H3zFS4ns2Au6e0pcyH9c2FqKA7qmPNLe1tZplipYIe&#10;MvP3WwyjxN3vz0LCAmIVwA3kdyw0uuEr4Ri8QoU5Kt/NgiCg9V+G23a71mamos5Kx8DfgFZpEn2W&#10;KsTlicTH77ZFaMMIxMe3pGKShvl45QYqoCilJm6eQOV6YPu7VYVPAlVfElpEpiM+MRxzZ6WxcBBu&#10;1rossM2xZjFdxbBIuo+xdB9jFYSSRLUlUgkSkOJyJimwRVcBm1jV613fBMQCuASCOio1nueMRdu4&#10;KEQkxaBlZCSWpHaCLa4bnBEpKKdSK+XfLqGyjTExyI9ogtyRCUzcxvCV1ac7Wle57IGKevAam8Dr&#10;XqVVIkXFKJYQ4QMXwjlwM20F04bpJSqbKs0mKk1BTQbjspL6fImmyAk0/YeLUdF7oeodt71OFd9z&#10;Gq6xgjMFlzwUf0BqTwmkoIKT/q0C1V6yX5BHk69VpOMzhM5k5tuBrJg1r8PjHg6HY4yCmRtzCOYp&#10;qkNMonzYvCxTmIzST++EvkEEKqhgrXv68Vyy/ORwphfLnZQl2yTYrwzh3z8Wds9QWHx0Pc3imooF&#10;FZuIDZYbtZoWBUavA7tVM1LtTVbU2+nAHTtyBweL+H/mq/uWvAH16YbWksWQ1xvx4i/H6WKKNKb/&#10;bv2SCSIK6q/+vppWRcnssw2DV2oYAtDnGQ8nJjHhJsDnGgfT1eGwZvVB0Uf3Ie++DshPTUIhVVxZ&#10;ZGu6ING43DketlPfMsdK4o2GzySNsDLEYwqvIbCbzIQuVGpNekSv91L5S3urXj5C0OcRDcf3Ji9y&#10;ZuxGwTPTYHx+NsrfXAC9rMj+1gK6paLc6JL0ngfLRwvprrCAyDgnGZ0ubW50YywKchI2nG7pAKqD&#10;r+dBNyMTbrMMv3Wzpv5KTRNS4bKlsf56QKs0cUl9DbBqVRjCmoerdjQNJAKEJLqZooAqQfbPVNL1&#10;LDVoGoBE9SUktURkTDJiQxth+rhYFsJw2HSJuK97KJpHNNSO43VTpIMiXtxbXk/upfK6CrDB9jX1&#10;+b8AWJ5P/Z7nEUjGpsShNd3NmKRUtEiOwZPhYTjUriNcsfEwRtMNje4AE/OBqVkrmKvfhPzb4+C+&#10;0JhgqIWAQQYL16JSqanaBW2m26iiTqn0NR44jIJvp8L51Tp4+jPtBjA9WQlZvqJ9QWXddyFhtggO&#10;VlY25X4uJkQWqYrM8Q5V+xtzUPTyNOQPXQ332SLVdCEgk3BXsgKtApqYkmRVX/JZcpVUnOI5yHsX&#10;d+vhdS1UzSaqbLAcSE++jFlzeydyv3SKjYCLAsDDciKRahwsI8af+uJKagx09aOQ92UPnnMuoTcR&#10;toKR0G98H8WvdsPZm6Jg3tuXOU2i3PD3LIMBmX9aWRZFxUlkHBECVHZTTm9GyGoLqm020h11I21H&#10;4U/BIv6f+Wq75vKuGjs9qLlJj2qrSzHiTBZTm4CiawgWXo9Dxur8CTUNbFRtdCNhlva34Vp7m0N6&#10;hqjiXIPhJBhtgTFMeiYupsNlmADzvm9R/OmDuJImXd2JdFnDkT+xJzPWHFgpuwMm6QmV3iBKcttw&#10;wnEtlZE1KPuFbpKZ/nxdt1YlBd0ep5qRoLKi3Y/ibSdx9oM5KGQtbXltHhxvzIOB7oiOYJP2Nhnb&#10;ZlEBKAkzWYlc4naxgEhvmuFLvv9qORyfL0LBwAUwnC9Q5/U518NtDKebJ1CT3sY/Owqua84QVBSH&#10;4/5boxEVTrcxqRXhEkOlRrWmwKa5dBoo/itK7e+mKTdpm0ukCktKjEBSdARiqJBXrYrH9q2dERnR&#10;FImxAtBUQk2GcUhbHRWaXO+P9jSBk/TEVt6DfCef/369v1riH2AU9cdz0T1uEyPDRtLRpFUiWiSE&#10;493WschLbwlbRGuYo9vDGhaFnDuboeyxVFyOaoLiNXUQ8Ekct4asMEUBE3L6pnCxUvDYnmfS6imS&#10;PChYsgOybqv16xmw9GfafUn3s+8yGPsyfT4j6D5ZCNtHTE9CrYKAK6PZmd6O56ej+J25KF9zEC6r&#10;R7AEt4+VIFWarC2qekMlbTV0qXTWXion/WGaYhO4yVHUep7v1EwAbSybuIZ0EenxyHqkspV2MFmn&#10;VII4eG0DYcVIOK1TcPmZm1HSNBr597SFcWVflPV+EJduSsOlqGiUN4lDSf1w5I18jjc5necZyvNR&#10;ncnYNQU2KZt0VQlSWdkN/pH4vjQLjTbkI2QjPa8dfkSuu5Zz4cCBRsFi/p/1yiw0N0/eUpxdfasL&#10;1TZWIHT9Few1LlPSVg0CdA5Qiu3vET59fJhm33C6VtLBIMuy8cE7mahGkcwElMhmJoRqM3ANg9NP&#10;mS2r93hmI3f6y7gWFQVX3Xjkv3oPfzdLncfH34EqUWKuydg5n09mGjAj/ZHD/go29eKX8nXlIfJJ&#10;/klLiLgXUiPLy3mhDIVjt6D4lemoeH4q7K/NhfWtDNXtr2YkfLAAVhXWiDBjjW/6VBQc3Rlpp+m3&#10;DLoP50G/bi+cvJA3kEP381bNBZXxYUYWwL+DzFhD9YzKfEnViRBogNnTIhHbJIaFvy0SCJJUBbU4&#10;wk1rr0qK5zbYKfDPTb6XDgQBTxA6yhK0jgY1TESOoTsZ3xbhoW3QvmMo7ryT6ikqDSlxLfmdtOHx&#10;HOp30q4n560EmfxWzlt5fp5XfUdoyj4FOflc9Z7+NBkGEpuciBgqthTCLi1GhpCkISqhDdrGRONg&#10;MtV6VBvkRoVD93woAtcSYJkVgwvd68F6sTmfVTOq4DqsTPkM1eBm6fgIgUvCINnmMj19sF81oeTr&#10;ZSjtR9ey73LY+iyFiWlm/GwhFdp8NU5R/8ki2D5YBN/rVHUvTUfRu7NRNmsnHJfKhVyqspSAkk6/&#10;AE5zP1WwUuaZys9qWUFuVUeCMmnykPwoUGMO4z55Sfhwt22eKhPa6lIy9pMejUCHFb70nKoFb8TL&#10;UUEgpsJ/dQoqXnkM5aGxMMamoDQqGaZGCXA2TIa3fhrstRNR2DgKJ9+7g2CfQsUmc0tFOEg5pLE8&#10;SiebRNiR+drwDkCOaylu2XlKBYYN2exG841F7qEnTDcHi/p/1uvT/ae7Nttc4QzJsiJkkw4dd1xA&#10;mW0BSUA3lA9P1u4MCLAq5S9NhV2xSmOnzCqYAZ93EjOIDFKkDOd+r6yJIMNBnGNV97WoO5hGwuUd&#10;BDsVnPXccGS3T4WtVhzKXrpdzU5w8zqyFJk0lMI2mPumM2OVBIkleLoO1Kq+tDymbYMmGc8rrik/&#10;qvhfpJLu0CXkjdmE0jdnw/D0JNXeYn+b6uyDhaj4mC4pwaZWkxLAsXCYZAGQDxehcOha+EotKtM7&#10;nN/SzZW5nASWCqZ4vXmg1Qk8qg7pkbSFwFwRhvvviUBki1TEy4DXJKq1eFFOApJ/VESJhJzY3/f/&#10;3aR9TqmkOFFLAkaqpXjCK74NIUP1lhxB1UTlFtmGoEkPAovX/ANScv2/nlPc1D/UlwKltPuJyxpP&#10;E2X31+OrmoIkgZaQJOBMRHpcItpGJaEVXePWsVHYk9wO9tiOKGzaECVTmsFyJBKXo5tQpCcRNFRr&#10;eq1H1GutzcqxJk2UcC21uLPX2A5e7wGpy6DLOooimcT+MZUaoVbxKdXax1pPtxrOIVPpCLRyWThn&#10;5i5YTxeodQxkmRnVk67aN5T2YppKVfjnS96LSY6TkZOyDoKXkBPQKZapg//Mk36J1eZYz/wlw6Kk&#10;A4AQUr2b4pKOoespY9PmwV46GYZdXyB/+EPIvruVal+zR7Skem0DQ/M0qrRoZLdojsJb0qF79z6Y&#10;lrwP99XRLEcTef7hcHhkzrQM9RDTOixUWeQ1pdPC7Z+J5/f+hJANEpnHjgY7fLgpM693sKj/Z72e&#10;2X3580Y7vKi+2UwJa8QzvxxkgkgI7q9Z64xWc+ICle0HfxgfqGcibBdH4fK0p2DO+hC2wrHw+Qkj&#10;1kY+7wR4vFKjSM/mIEKSao0JrYJT+kfDdKAfzrdJQnnTeJg+l+7usbzOEFXLwTqNNd1Agm2F5iKo&#10;nCROAzNSZaaqYrJRuU35q39+JVlOA5u4GJqbIW0oaiAt/2c6cg0F07ejiLV7CVWc7pVZagiAtMNI&#10;wdC/Ly6q1PoLUPrOLJi+O67g6PFugsvSjApNejkJraoDcauYNoWJ70Vx+GviyG8s6ClhiI5NRnxq&#10;Mxb6MCRGpyOVLqEoNYHSnz2dAg/ZJ3ARUFRVSZVbARBdWMIjIiwM4S3CVe+qApbqCKBiUx0RLXkt&#10;qsQk6RTg+egiJsnnSsDJ+ZRyq2LSO8vvFcQIyvjYmD8gq0FPu/71TFzqVP4daQSafI5P1lRpYnw0&#10;98dgR3oKbLGpKK0Vg+KxaTDMDUfRy/VgN4TD4ajNtJcBxUG1S7CppQVV2HQBWwh81g+ZDibYyi2o&#10;+GYLbO9LcwKVd2/C7K15ML8xG8VvzUTR18tRtPxHmC5p7WiSH7zSOeDVmijkJfsCTj9chVbYL5TD&#10;9Ps16PZdhmXfVbhOl8Nf6tD4xZdstJZbGitL2RMIiL7ToOj17KMI6M+KmWBjBe12EzQeGd40Bsbv&#10;+kE3/CXk3dsehXS/9c0iUd4iBsZmrVUw1vzmzVHcOQlFvW5H0cJX4czjObx0PwOTmV/Hq/UV1KIu&#10;MvhXzUbQwKZCIkmTkHwWj8o9GENO7FCzhkKyLAjZDbTZem1hsKj/Z71aZhWvq70tgJqZfBArKjDg&#10;mIxfm8SHJiCSaB0T+V66lqu6onzvmwbdpq9wPKYZSpuFo7hrO5R++gDKlrwIx/Ev6ftPZnJPY/KP&#10;o1Kjm+oaDrf07GA2iib1RE5YNHJDw6Bf+A6PmcqabbCS8H6ZXCyx5T17CSXJRjaVgbRcKBtpB9FM&#10;/qlQgMpd1d5XfhaTRTncPh/dZB8ziEQBkX08TmprviR7OgoMqPj+BMoyvkNZvyUo7TUdZbIs3jtz&#10;YJCID4Re8fBl8OpcqkD5rAQxVYTqtVPRbgk1NbSjKtzk++AKTtL+5m+I2TMj0LyFtK3JrIEotExO&#10;Q0JMAmIjo5CalIyEeDFxMeMRGdEMCXF05ZLSFLxUYz6Bk/hHQ78Gl9iYKDRr3AhPPn43Jk0ZgrR0&#10;qkEZNpISgaTkFgRmOpLj2ip1mJRE8Knfyrn4WTovBKpyXsJL3FJtK6aBMZGWmhqPdm1b8n4EeDx3&#10;4p8dFVWtsn1QVFol3ORzAgEpQ1piaKn8/Rb+PabuVGl3J+HKgBaw5zeDI78elUh1eFhJyABdNZeV&#10;z1E6ZNTzkx5ntY9gIwB9nk0q7fQ7TqL8xckwvjIThVRmRV8ug3XGbpT/cg5OsxaHXVVykh+4lUrN&#10;zR/arulh3HQcReO+Q2HvNSjoMQu53SYit9M45HcYqyyn22Tk30339YMNKF/6G+zFFsgZpYKUVe9l&#10;NqnPz9wWnKHg812Cxz6BFTPzrn0kgTmWoKMLWjEW557pAGtIJBwNW8MQ1hLG+okw1yfQ0tJQ+vo9&#10;KM14Ac7L3yJALwWBWUo0aOvqymLgw2BnuXFJyH3l6lYFm3hPfC8hwGQRJX9/bM7bgrqrCihSzKi2&#10;3YfEnVd/x89D/7PmjRIGdRI3FZyovsWHalk21FlbjpV5m5hK8tDGK1mtuaBBN1RcSlpA5sV5JqOg&#10;zwMoqtUcrkaU1E3boaxhPMoJq5KWUSh/pgsqhj2Oih8/hqdEAuvNYsaYC/POPsjumABjk1TkpSbB&#10;fERW8ZlFgErbhNRKUgPxev5zzET857cQWjLcQ+UqZihRXpJRfTxfQLkWWtbStmKqBlVb7UeyVqSS&#10;aayt3YSaQ2puglDmA0pfq/odc77TaIPx3DWU7DiKkpX7UT5tO64MWoryn8/wCDnFehaY6CDYpP2M&#10;BU5cJRUCSKwSbNWUOyVrcCrg+Vrg049aoHlzaV9LQYvQehgxtC82rluEtORYNG3YFHHRqYRcApqH&#10;NsajD99DJRanwCcN/QINGU6RSGglxqUiMiwSoU3qo3WrJEwaNwhW62WYbWfRuXM7REVSbSUL+ARC&#10;AhoZ8CtqsD2hKMNIpLNAziXvCSmlzARqYknBDgV+x+skxiahTVprTJk4gfCl+oohrNS0K4FbpXLT&#10;lJ/Wo8tz8ZryWbaJPHcKASfutkA7ne9XRSTD8m44rEfawnCKCs1Ri2qkFrz6ukqpac+Tz4yQU0E5&#10;ZRlAPkMV+knUmzx72+tMWTPcuiJCgRXSioPQHcqGXecgYLS0F5BJGguM5L23zA3jhlMo/mo9Sh6Y&#10;BGOb4bC2HAV9+miUd5oMXZdpMHSdrszYZQbKu9E6ToM+dSzy0obiwmPTYFp2jJ4H84nKd256JqxQ&#10;PbyaVLi+QnocS1g+JJyRDIOiFyLRaXxTUT7hRVyp3xQFEuyBlU7xy7ehYO7r0J+VtUNm8O5mwucm&#10;zPgbh7RZS3h9id2m4r2xspfRBzIrx0phoKCmiQxtUjyPIdh8TnpGvkE4YViDmE2XVAeCtJuHZeaW&#10;Lzh9OiJY5P8zXgftgZi4zNzCGll+SlcjYjNzccSylp4fEyRYI/xhErY4CDYZAS1ri5YvfwGlL3RD&#10;YUo8iprFoLxxIkrC6GZEpMDUOB7FDaJQGBuHwns6IvfdHrC+0gMVdE1yWIALQtug6J1H4XbMpqKb&#10;oCWeKDZKeZ99ATNLudagK9lU2slIHo9P1JaWUeXl5Fd2HQF3poLAvADLhhOwrDsFW9Y52H+8CudF&#10;PYHqhSfYzqZ+o0xqWoJOJtDzhKLiVEFQR2hgVIB0ueGusDOTyocKOB0PwyETzJVCYyH8C9ikAPKz&#10;GN0oH4/zWbV9cEfh3deo2JpGISYyAl278DmV/M6TluPX/Zl47ZWnqIjC0K5NIsaO/grlZZcxbEhf&#10;hDdrgrCm4YhsHs1tBMJZaYSFNkW3zm0weuSXuHB+H88h8enOweu7gDfffBrNmzVFcpLMHEhHQlKU&#10;UmQpBGJSfKxSXYnSeRDfmuAUtSYDcgmepFSCJ4FKMRItWPhiwuU3rdTvWjRugukTR2P08G/QuEF9&#10;nkNUXzpBKcNVBIbi1ooLqym0P0xcXTH1OYmqLRVx4VFY9noneA5EMREa8rnUU89I3M1KgFWtHP5u&#10;avaGxHUzRhAEG5hOVE6VC4DyJY6hR3o5mW4SKl7S011sQ+mivSh6cT4qOo6Gof0YFN8+mW7hNJTe&#10;Mw3WWybDcPtU6O8k1Gi6Owiz26fDfst0OG+ajopbZqCMZm45DrrUUSgZ+T2VWAB2Xkum8Qnc3HIh&#10;GUTu2k7o0rtx0gVlXva5h8PjHw3zr/1wplc3FE17GcbDEjB1KjPbTPjdown2wfDZBqkBugHvWDV8&#10;Q7wlJz0cm0d6VVneTNJmNxoOlkuZGK9NtZIph0HFJp0SMiWRkCtxLsYde47RHTUiZKsBzdaXBPoc&#10;unJvsMj/Z7we3JZ9c5OsCk+1LUDIhhJ0234eFbbZ6sH+A9jUQ/zTfPTpffT/PZTblhNfwLT6XRT1&#10;fQAFN6ehJDoOxS0ilYtqCU2EntArCmsBY8MIOENTYG0QibxOCXD9NgAWTIaDiem3SI+PhCeilGcG&#10;Ya5hjSvRcam7ZHUNlxcWfhaF5rUFUL7lPN2Pjci/dx4KOk9FYdIoQnQ4iuJZAydMZCacjKLb5iD/&#10;yYUoeWslykbtRlnmSbivGqk2NddEanZxXV3qOryGuLQKctIWp/CnjlN4dS6lq9RIqYhKV0kNyKVV&#10;nWXwJ9hq8D7lOBZabzQ+eU8DVGijBhg84H2etYxQPc5tNjye8zh9ejOyc3bz8zVlPt9VbMmahw/f&#10;fwWPPXQXej77EAZ83RubNs5Ffu5v6vdAruqRQ0ACI17DyhXTENasMaEjiongSaFbSRWVHBuPLp2a&#10;oFOn5nRVCbHYdERHhRNuyfyurZrpENGiCUaO+BLf9P8QXTq2QnxUBCKaN0THNnHYvX0pVXMxvvji&#10;bYSGNlThjMSNTU4Sdacptb+4p3/sC36mJVANRjVJwFdDU/lkpfeTz6usFpWthCGXZ8fnFHyG/8y0&#10;dss6kJW9XPanmD9sqvWVycZnTKDRNbQHWJHxo8fgQemy35H/1Bzo2o2Enq5l0X2zYbxnDux30bgt&#10;u286sh+fQQVHgPG9XqwHAXc3oUfwFdEEerZu3H/zTJTcPB2X2oxAYcZ+lXeszB3Ss0rOqVrR7zpG&#10;oBFGEvLcOl5F+ZCFX2TmTsA8g4dk8H6pzOheuqiwXP4RBKQ29jPgnIiAbiz/NhmnNoVEnkLwTVEC&#10;QsqFdEaIO1oVbFqvKIFG0aHa3ghAj3s6Xv55G0JWVyBksxENt7vRfcvxAcEi/5/xum1dzuu1d3pR&#10;PcuDELqhz+w5DJ9rglJkf4WafBaVJsM8BGx8qNx6ZCFjGcQrUUAppwPeqfDlsqbZ2w+lE59B0VMd&#10;UN4yEYbQeJgbJKCwWTKyW8ThWvc0WPd8RFxMhM2nxXoPGKRbXFTbYMr7IyxIVE3SOKu2fqozZiVm&#10;HsvBQlx4cymuJA1HQcxwlKRMhDF9GiytWKu2nQ1zx5kwdpgOU4cZsLSZAkPaOOjTJkGXPA4FLceg&#10;5O65KHhnDcpXHofzSgUzqLTN/Qk5BTcqQ79f2lBkVgN3+a7BY30cfhZECZdduZBK5Srtat3PqoVP&#10;wKbgJp0LtXnfjTFuRDOE1o9A29Q0ZF88wKvlEbCnmXlP83uJsZ9Du0KX5iyhdpJbCd0j+3ht5wU+&#10;hCt8X0QroF3k96fVcQH3BT53usqBbOTlHEWHVsmIi42mQkpQQ0oS4lojOjwOb/ZKxWuvd0STJo1w&#10;55334N77uqBpo8ZoznSJaNYcn3z0PJ91Ns+dj6tXfsH+fRuxa/tCXL20R90D/LymPxvLl09Cxw4t&#10;0YzKMax5C7q+kbyGBjOBqNYBIm5qpasqPbfijsYjqkUybr6nMawyL9QmYZZqs5KoRTdTepj/CrF/&#10;NHnGEhKdv7ESbObGVGuZ/Lslf7DeY7oJ0CQdjfuykf/6IhR1Go2yWyfCdPdM6HrMJsBmwfTATJge&#10;mgXjI8wrj8yB5aHZqHiYbufDVGvcGh6ZCcODhNv9/Ewru28qyu7l93fPgP4O5q1O03Hl/qmwnyon&#10;2AJwSWBRuQHWi35vMZXWNKbpN7zHSfRCCCCWEb9zlJrg7rAPY55g/mY+h4TwymPezPoEJYOfxsU3&#10;bsFVlpecZ7riypvdUTz9NThPs0x46NH4JxJuQ6kUh6pz/anYaFJWqdjE2wkYud81FgOOrqFiMymw&#10;Vd8JtN16fmWwyP9nvHpsy5tQe6sHNddRtq4qR/9DPzKjEGxSC/wFbGKy6MQYwkcbkiGJ5pQVp6x8&#10;byTwrASfi9KacjoA1jaYw1pmOiyXB8Ky+zM4Z7yFiunPw7jtfdgLmUiEmoc1l981gL9lrcaayiMJ&#10;Lw2w3nwFM9UlT7I4qaYktodh81lc7TgW+sjRBNl0AmwqTJ2ZCbvwfdcZqOhGt+GmKdDfxP2sZY03&#10;0a24dRp0t7JWpmuhu2km9O2norTteOS1IeS6T0P5xxtg/ekaJb+02kn+pFqTxXKllZk+hig5v2sn&#10;vPoY/p2EmAoaWQkwFkhpW7uOYvNbaGqAaX1m4pr4bmsyGtdqiC/79OZV6D4GThFIZwnx89xeJDwv&#10;8eI5fH+FwON+/2nuO8XjBHoSxFKO4X7+xu8lEP0Cv+MKbH4e7/fKcUYMG/ApQps0UL2Rqt0sKRkR&#10;TWMxdVIs9h3ohigC6c0330dhyWFMmNAPI4Z8icMHmfupHIEzhOVRbq/S8mmF6r26pkfgSQhzX3Hx&#10;USxaPB6PPtodHTumIza6BUKbNkBEWCiiI6M0d1W150mvrAY9aTMMj4xDp9Zh0J2OpJtfnYqWz0wq&#10;CT4/FThA3gef4/VNU8I+e3V4CDqftRfzh4OqR+aBMOWKbCgb+wPy7pwAw03jYeoxE+b7NJApI7Qq&#10;nmB+eIIK7Ul5PxuGJ+bQZkP/BOH3uGYGvjdya3yEMCPsdA/OhIVKznnXLBTcPRv5ncehfPwPsDN7&#10;2v2iFKWHVPKrDU73EpaDL5mfJmltX/R+vBJ8Ug3WZb6ny+m3zUDh9FdwvnsrXJZFcRrHwiBzq8Wa&#10;JqCEHs7FiDCc75qM8qmv8TyzmM4EpZlgE4Cp8qiBTfWGynxamc4lzUUE4KrCTFRbr1fNSzJQN+37&#10;nO+ZcP85y/J13FKwtdYWN2rIwi3rKjD//HpmlBl8aH8Dm3QY8AFKZFufDNaltPbwGOmxcflG0z2c&#10;zKw1iaCSCexDlQLzEYSyElXAz98SYk4e46LsDnilrY7KTBpCqfpk6pQW/psJJZPhbRksxDaeTxSa&#10;KCcNOIZLZTjRg7VvwgSqsbnQdaWb0G0SDDcz8906C7rbmFFvm4Xy2wk4mo61a8Ud/K77LBjkfXC/&#10;nma8jTXzLayFu05FUfuJyO82FvlvLIRx5zm4rNpwAB8zq0fGL0HPDPWxihOmtaddf3jHX8wibUEC&#10;OQEfj0cILp9JxF13xOPyeVFAhIWfAKEbGfAQWDS/9xyfDeFEyPkJO7+Hn32ECZWZUmReqjZ+B49s&#10;z2lw856iOjjDLVWefI9iXL14EK3bRNHVjEVSDNVbYjRiWiTgxy0xLGDJuLVTKHq9/S6PLaddppXB&#10;Yb6Ka5d/ZaETYNKtFQXp064DgSzvxS/34D9LuMl1BKK5PDYPedcOY+9PG7B+7Vzs3LoWzz/zIJoR&#10;rIlxlePfRLHFqaEoLVpEY1D/VswbTfksZVGa4HP8t2qNJu6/QToaZElAgpDP2Gfoyns7rjqT9DmF&#10;uPT+PLqLzCN3zYD1foEZIUUwmR6nQnuS+eApVmxPc/sMgaZsDvTBbeV7Hb/XPU3QcWt8ksr/McKR&#10;6s70MI+j4qvoMQelN09FwXtrYLNK54RI+qDuD7joCmYSMl+pij9gYyVtFm9Hmyrod4+BmxV4/sd3&#10;obhJGOxNkmFqnoKi0BiUNghHaeNoFDSJUpGlnS1S1di23BbNUTLoUTh8M1n2WGYsMkJBOhAqy6ec&#10;n/tsVIUuWUx5KH4xrEaTbWUI2eBDyDYbEnYUnCspCTQIFvsb+8WcWTN+Y+6Z6jtY7DYZ0SCrGLtL&#10;VxAysjDy39rYHDJeZgIzlYyglilTw+Ckv+8izNwmbcFYx4WBcDoEYBOYgASVjF8zEVQWTcm5HYP4&#10;O9ZYPtZkHrqslNAyh05BVBKMMJSR2gH7JhYY6U7ni36oCvvHvJP7zWZcSxsLK6FWfjMz8B1UZLfT&#10;1bxtOl0EgupO1rasUXV0Owx0Gwz3cEsz3ssMStPxvU7283ujfHcnf9edcOPvXFR2prZjcLXraJx7&#10;bwV0Oy6wsOtVj6nXe4QFKIUuqLSlCdhEof1rsGnL5Mkx1fncQugy1cPvhxIwJ+N5qqzzVGSXg6A4&#10;o6khAsSrFJEotRP8LGpMQEewVBrVmpj6XUCAJJ0GAqerPD+PJ+QCAiPokLFwIJo0aIa06E6Ii4jH&#10;XV2iUF7YBKbycHRrXw+ffCJtfMW8PhWf/xr6fvwmlVwzZK6bx/1UrzwXCFW5N7m2gE3di7ikKKFd&#10;pLIjUAMErXKXeS6134iC/N8xcsQnVHB10LxZE4It2N6WmIjmLSIwflwrXrOhGg6jPSM+s/8q2GQZ&#10;P1lRS2LN8Rm79I3hENeM/0q3nkdptylwdieEqLBMDzLdHyXEniDgnuJ7AdiztJ5zVHRl0wsZML+Y&#10;obYm9VkzI783SBy/52fD+CzPw9+aqOpMj3EfAWcUYN42DXnPZ8BRaFPur/S2S0cGE4Bp+zNV1RDe&#10;I8uKczzzNBWWZSScrNC9zuko/vopFBJiprBk6EKjUZoUi4InuqD8i0ehm/giDFPeQHHfh3D57lYw&#10;hcahlCo3O6oJLKveJr4pIKQNj2WnUrVJ+RQVJ4BTc7pdQ3DesgRpO68hZL0bIVttCN+QZx2092pa&#10;sOjf2K/LAUtYi8zSayHbvApscduu4IxxDuCcxML4V8WmVnq3sjYwS2/PECq1kXDbpsKx8n2UPNYF&#10;Ra0TlBU/2RWmTb1VyGQPaye/TebMjYfbTaXm4+89s2G/MAoXN70ORzHBR4WnLQw7koVzAM/NWs55&#10;QI0Qlx4uCfttY3LaL1Wg6I7JcLZlxrxpDsq7s9a8Z6pq5NXfRbtXGn2p0u6jIrufiowZ28iMbVDt&#10;KcyMdEP03Ccm+8w81koz3cPf8BzFdFnK75wFM11VS5upuNx+HEq3a5OuvY55wSXjgusUKNOg9Q+F&#10;L2iVYFNhwB21ce1SO+zb+wEO/74AdqqjgK+QioxKjOooQHfSr9rY8uDx0OUkPAIKeAK0oGoSuFCh&#10;+TwnePxFlJUew/RpgzFufH9cufgjj79MxXaS34nrehkunuf9d95AeMNIhDZojMGDWvG8CbhyIREx&#10;YdXwVb+gO0zX02U7q8BWJ6Qmhn7Th/uKeS25vrjKAlRxlQkxuso/71mJIQM/wDlZQJtQU/fpp2rk&#10;dQPSLsh7VKDzX8LChaPwxJP3IiZaBgpLT2o8omIicFv7Zii9EsYEluEy/x2wSYVSCz7+RnU2mOmS&#10;SieC7TYiJRveXB9Kn1uNinsmoeDpaSh/cg4sNIMor2dpL/D9i1RlL3Mr62HIgtrXMflO/9Jcdazx&#10;Bead52hP83c0A88n7XI25psiurOuy2XKmwiozign3/A/qm6fnUCjspI1c71OCULJLVip/vwlcqLj&#10;YQhLo7sZwfvtDuNvg+A1T4DXL8FYp9Cm8zlOhL1wGMrevwfX6NqXNI9FxQMd4TaMZzqzLIl3Iy6o&#10;eFIsnxKWXDoSAhLCn+VTb5uOu3ZJz6iN7qgVoZlGvHu05PFg0b+xXyN+z2sbtklvrrbZRMlqQdud&#10;Z1FsIdgkFLda4+CvYJN1REEf383EgnsadEvfRlF4GCoopQujWqIwsiX0TZNxLbwZdPNehdM/k7UU&#10;f++dxEJMwJwagsKxr+BCuxRcuD0JjlxCUpb1k4G80n4nq2vLddyn1XxMB2s/GSMkvV7GrJMobDcc&#10;1ptno/wOuqB3Tacam0yQSSMvQUZY6el26Gj6hwm1R8UItkd43cdYw/Kz4VFmLJpRXJOHBH7SdjId&#10;pQ9NV0A038Vj75wN882zUEzlZz+pY4FxwWugyjKEwCMFSXUWiGr792BTg0p5jNdSG7/tuxtGvaxV&#10;WcRMmMfncUEDGkEQIIis1ouYPGkoXnj+MWzckEHQiasq7qAGNbWlSpKxfaKMJk34FuktUxBSrTq+&#10;7f8+wZLL48Wd5fk80ulQxOudwSP334wXXnwO3+8dho1r2mFk/7aoX7sRvv6ysp3vHAtKDpYtHo83&#10;XnkGZ07uhFF3BPlXtQ4DAZvfLSryLM/3Oz5690U0rFsDX33xKr/PUwoSck0qOwU/OZ6uM/wCODuW&#10;rphG1RZKsMnE/AREREbj9o7N6DaGswKV5/TfBVtwGI0sxEy1JgraawglQDJVz2T+mB+ozkej/Nnp&#10;KCeIzM8QUgSaUmKvSFw+2utiBNsbBNmbWpw+eW+Qz7Lld4bXxOQ3/O2LVHLP8z0Vmv45bp+cDSvz&#10;TTHh6bhQygqYf65HhhPZ+ZwEbExj2wze81A4ZPaBazBBJxE95kA34CmY60egIDoWl9+4GV7TDP5q&#10;OoE0HB56My7PIJaZwXzmAwm4UXCVTUDhI11R3jABV1OTUHHoSz5zlpfKoVdWTbnJmDlZH0TtkzVC&#10;qNx67jmAkLUOVMu0ovE2Hx7aX/RZsOjf2K9Ht+x/NjTLjFobSxGyzoXuew7BYp/LhzNE1Qh/ARs/&#10;yzQRWFkL+anero5FTvcUJlAqKlokQdc0Hjo1hi0B1iZJyOkQDevVUUxswuLoZyjtdy+utIuArkks&#10;TLUSUfbS/UzUyXB7h2nAlIVb3AQbaxqfLG0mPVxeacR3q4xjmHcAJXQTy++eAt29U5l5p8HYgyqN&#10;IDM+QqVFiAnI9GKPi/tBZRc0yYimJ/n9E7wXmllcEwU77hMIPsz3ou6o5ooemIqymyfiSp9VzCxu&#10;mHAMHkOcWuxYwuhoio3Q+nuhq2Ja54FsZZ4j3SZ7bRw+1BWFBT/yL7lAr+UQC/9RFoAjhLi4dgX4&#10;/vtlSI6PQUJsAh555CHkXNxHYFyAy0kF5j7PDH8eJSW/wKyTsW8F2Jo1D7fefTNi41KwdOEUFqg8&#10;glI6Ec5Q1VFhuaUH9QqKCnfBaDbgpx9/QkT9OkiICUP9Bon47It3+L2A6yyPF3dS7kN+k4vSogNY&#10;nTUFuUW/UWFfYiETtSg9tVcxhkC9/55b8cOupTw2PwheTVVK54e4z6JEBXAC4N+Pfo/41FjExiYi&#10;LoaKrZmsvJXO3zXh86lN06INq0pCjQW8/jOtatrYQbqkhgbaoF0dYWcScHhg+S0HukfHwfE4K97n&#10;FsDUk+B6ha7mqxqwjG8QUmJv0g19a55aSFutK0qT92axXvNgfpMAk9XNCEHjq/zdS6LieHzPebA8&#10;SzA+OhUlL8+F85pRuaJ+r8x40Xrw/X5WiDJQ1zKQFbUW6cbrpitKb6X05XtgaRCHy8mRMO7vz/Ix&#10;FR4nQUZVFyCsJB6hLAou7djSHOSngiud+zJM9RJR2CIOlmVvkZzSVKSNXROQqdk6Vrqoqt1thKbk&#10;fEPQe/9ehKw2o9pmO+pvBzpvuzI7WPRv7Ne9e070rfudG9WyDAhZZUfP/T8xAQRedBHloVUBmwzt&#10;EDUlC1YE6OfbdveFPjwG5c3SkX+bhFzpA8vGvsh9pitsDdJwMT4aZdu/hn75GwRaCxSFRsDQnCqt&#10;WQpyaofi4tcPE1yU8rLugdQyqjfnW75fCJ+fNZ5yQ9XwS/5jfp71M/Rdx8JAl1O64U3SHU/VZaAS&#10;MxFUZsJLNQ5za3hKXAdC62nZEmrPsNalqffSXlJpArzHecxjtEdphFzZw3RLu09E2eJfeVXekm8F&#10;vDICnopNhdD5Fyqt0gRs2qLHsqgLC6+zOspKkvDbry/DaPidf1ce4XaKQJEeTRnecQlXr/yE93q9&#10;iPbpSZg2fihsxksoJtS2Hl4GQ+ER/H5yF3bsnIeKsl+VkvN7L2L//rX49ecsKsBs7rtMoFA9SVuY&#10;dEaIW8r3APcJYA6tQnpEmFrpqjErodfffJn7cwgj+R3vhe6mK0CQEkrwXsLlKz8jN+8AK54LtLNK&#10;tQkAfYGrcNrP8LfZLDzciusrEFOqjWCV9j+IWquglWNOxjiExUjsuVZIjW2BWWNbU6nFU9HIM60F&#10;WajZX/ns/k275R/2Bwhrqd+o2QnGZwkJGxWOGbp3FsP2+AyUv7IY+lcWwPzGAk2d9SLg3p6rRc99&#10;lwB7jzCjGYImq8Kb31vA7wgvHmN6iwAU+MliL4Sbni6q+cX5sFK9GR4n2N5bCmeFW3kUsl63oE1e&#10;/oAVEtIqIPlZZtLYCB7PCFaUk5D75G2oqB+Piq6pcBSPhCUg7W9DWA5kDOcoBTdYJ3AfK3oZWoVJ&#10;cHzXF2VRaSgOjYF99NO8ggY2NTNBuaIEmnVSsO1NekyH8Sa+wYgze+iKliBkqxk1dwIdNmevCxb9&#10;G/t1556cUTV2OQk2C0KWm/HF6R/4QOhmWmW+ptQYf4JNTB6iV3pfWGOUzXmF8jgKxeGJ0Ge+z9py&#10;PrPVVDjOfo2ilq1RkJyM8ifuQ2FSGgxh8SiISUJ+aBiutktAwYBH4Dg5gC6trPQ+UkloLXEGEWzr&#10;WHiMalCuTIAXrFHdwzTvF+huGUeXU1NZhsfocjLz6p+kS/k0VdczhJrYcwTb87SeYqxxKxuKe4or&#10;wff83iRtJs/J+znQPzsbFQI+wtHO81oJy5InZsBxokyaS6gg+7DwUa2xEMlK5n+2sf1z1Vap2NSK&#10;VDKYVNrbHA1ReC0Mh/d+AEuJqCO6jjKsg2rI45YG/CvQlZzEiWPb4XJIw3w2LISHgdDzurL5FGT8&#10;WimfhUBMg42cQw3HCFwioIKN+17pTT0DL11WV+AYC1kx06wMZ049g+WLwnFbx6aIaxGKD996gmlN&#10;l5VA9LouUCWf532chYNg88rQEtUZkAcXXU174DS/o8tq53WUeywdGFqngjLPZXVdBE6gvPxXHDmy&#10;Bzt3LkD/r16HrHQVnRCO8KYxePflZP5WFpqppuaEBiwa2NQA5789w39t8uwFZtowGzUbwZTKv/8E&#10;nxsxPiSTFR3zx6tUbK8vgqUXt6LK3iOkPpgPi5iEqZKVymjGjxeq5fjkveyT76w8xiST6yUQwju0&#10;N6n4ZNEXgtLC/FTx7FQUDcuEx8E/nU9K2tikV1Q6MdSEP/cu+FwDWWaGMl/TTfRKuO9xVJHdYaod&#10;g9zb0+Aok7FtLE8Vg2CXjjivqC1CiaCTGIc+AspFN9WY9TH0zeJR1iQK5rHP8GqVio0QrCyfUjYl&#10;HqJ0IMgoA88ArMr/HjUEbPTKQnYF0CardLtW8m/w123bS+bW3OmiVDUhZGUZplz+ToFNjUsTf70K&#10;1LQHF+x9cU5Ecb/7YagbDWPbDnCeH0IpTTUnk9wNw1B2WzsYw5Kgb9EG+qYprGmicalbOsqGPwv7&#10;4YG8xiQWuhFwUAHKYrPSs6POK5OHHdtYeGVEEg+jO+pT3ehM63W/o+ieCTA9PBdmqiw9VZmOQDM8&#10;Q6g9R/WlAKY1Dhuk4Ze1a6WpRmHZvqiZ+UWeQ9pNpN2Fv9FJG8wzs+F6ci5sj8xAwXuL4DRIRi2B&#10;23SLal/zmxrBY5MCxIJVqRL+VuAkhJEyea/GsdWmWxEcWW+QjoeaMBeE4+DeR3H50jqWCHHlCBbv&#10;cYJDVI70dNICRxXs4LwA+7k9KFkzCwUZI2H4cRW8ujOEpIDojFJoHrqfvoAouLOEmwwdEZeQsCRk&#10;PFRkdlMeTv46EiW5LXjuBsi+FImjh2JxnK5x3qXl3EelxmuLAvTJsBG6vaZL3yNnzQwUf78Udt2v&#10;PA/PS6D5CD41JIWQU65mEKRqCIooNyq1M6e+Q2pKe4Q2bYzw0FC6vh0QH5eM+CZh2L4hTt2D1qsp&#10;g3Ib8plQBUt75L+oKP5iouqUCdhqAgapQEL4jHke9yKVVwwbT6Kc+cDymiguQultWWqPqqw34fYR&#10;ldrHBNsnEjFZQlIRbEGTNUdln/qOxxg/ZL6RZfqo5ARuhl4COB5HFzT3+YkoWEIhwAvKrBQfiarm&#10;M0tFLO6o5xeoqVUWiUU4Bg5Cy+edgoo+D1CxNUd2WjRc+6nmMBMuAszhIchc4kqOZD6T0QND6NEQ&#10;fMhA9rcPQ18/CiUtoqFb0ot/4XQeV6nYRBSItyPj2KTsSjkVsA3ET7odqL+hFCEbBGw+JG/Ry/y7&#10;G38yfOfNJatq7/Co0ck1VhdjSd5GZtIhzGgTNQVVFWwSe00aKF3cWkaj+LkO0NWNg/HOW+EpG0sX&#10;dgITcyKcBSNwtVtLVESkobwFVVrbZBSP7AnXmfEsdPNgxUSY/UNg9xGGVlFpPKeTstsl006YuM6f&#10;pfpTE9Kln0mimkqNaNh3EfkPEWx0GdWYI+m2F2UWhJmRmU0WR9a/Og96afh9XdpUNDO+wUzJfUYx&#10;fjaL8VgTzfwyjyf0yqS95Kk5avBm3pjN0nvPwryfakub8K5Gx//bwaNVjTCU3jtZ3MVcl5/rawWR&#10;cLSam+K3vU/BqPuFF7lKZUowEFRe1fNIFRU4BXv+DmT3ex+Xh3yKC+O/xrXBn6Go91s48OpTyP5+&#10;vvpdgBDyUD35xDWV9jVRa9wqwHmLcf70fBw90BPFOYSanX+DRdY9oPuGairy74EfXoFZd4nFspgg&#10;vUr1zN/jDMoObMLVMQNQOH0k8njt0tVT4Kn4DQ7/Wd6jBjTVWSCursDOL/f9OwspgWq/hvffvwPN&#10;GzVEWtxNkLUUwhrF4YOXEliAw1nQ5TnItDSZ8F6TeYAVgAzd4DP7Uw3/KxN1V6nwBHDawF6liq1f&#10;KM1kPpuPYrUC1SIY310AHZWXAhShZvqEUPuUquszKrPPtTDwRmXynmD7nPv5vekzHt+HcPuYW/5W&#10;Ii1LO5z+nUXQMz8VvDIDugN0+fk0A34PoUalxnyrGfd5DxNshA7hJuXGLQPX/VNRPOclZDdpDgMV&#10;bEnvh+C2yxSrqSw/LA8Sj9BDMHlkmcopLE8LUJH5OS62C4e1eSIutEyB+egAnlzEgJTP4FAPaZtj&#10;+VGLK5vHwUO1BudoHDeuQbNNZQhZT7jtsCN+h+Pi7vxAs2Dxv3FfLdfnb6spYKNUrb+uCJtK1jLj&#10;0x20jIOEXPk72CRMuN8zCt7iUSi8Ox0VNSNQ8vQdrCEmsnahSyld1Pu/QnF8KnRhabj4QCu4D37F&#10;zDYNdhB+Tp7bQXntYGLLAF01Zm0U5bw0lg5jAjFx3IeZMVjrKbDRHfVKuCGmV6ER5QSRjq6nXtxJ&#10;BTQqLlFl0tMl9gYhJS4DTXq7VI+X1LJ/N+6XZdek3cX82nzoCLoS/sb5/Dzk0sUo3iQj75l/3Evg&#10;lUZqFrx/G/a7qilFQTdJXCwZpEu4yfuAUnB1WABroCy3MY4d6k0oESrS00moyWwDn0uWGbwGy/nv&#10;cfL+R2E/v4t3ImPV7HCf+gkn2nfGtZXj+TmXz1x6QUW5ieK6TKCdhMelDRs5e3w5Th6Jh0Pu3dqA&#10;NQNBIu6fDBaW+HDW2iguIGB/6YWi8qNU21fp+lyARVxa/yU4f9sM22/rUDb1G5zq1BXGn6gW6QZL&#10;WxzoCkPG3CnXT9reCEXfIT6wQhTkZ+Ls1S748OM0NI5ojnphtdDt5nCcOZfK72sjoOczUT3L8jxY&#10;WagJ8AK1Slj9N01cUTH+XT7DQ4SEAbZyHYoJKP2bBNv7hBZdTdMnhJYoMgLL0o/wUutZLNFWs+ov&#10;tpjvaV9SsfF7c1+6qjyHmQA0UcXpCTjDBwK4RbC9wYqw3zK4KxwqbzLja2AjjrSougI2cd0JHOZr&#10;tWX58QcmwXxqCApapcPQLBXXwiKQ9+kDsGfLYHWWBULNJatS6SbAcWYICgc/gYvpibA2jURRo+a4&#10;1ute/q2TWZmIN1UpPASeLD/S+SBTqwg2t5tekXUkcswZSNhCV3SDTg3Sjd5sLe/zc0FssPjfmC/g&#10;55oJG3NPVqMrGpJpI9lzsbd0JTMsASMNkP8wV5TuIqWuOzCS3scoXO6ajlw+7LIPezBl5zCBJ7Pm&#10;nwv9xt4wNYhCbhSl82YZBDqLamAonK5BdHm+ZcGV9gOe2yCJLS4oJTTPL5LaJ93UMuJepqbwl1pt&#10;yPLDrUQvNQ7djNKnpqo2MlFpFS/TJX2Vak16r94k4N6iYnubwJIFO95hxqRJ24rq7ar6WVaEl2N7&#10;8TfMpOX8rY61sOuFebj22ixUHJKpRSy/NipIUWtUXP+1dqAg/FTbT20aASJADCo9aXPzmhsCelmk&#10;pAbOn0qi67aCV5I5oycIfkKC4PDTPXX5rqJ86hhWDg8gr8+ryP3wRZzv1A3XRnxNEBzn87jEZ0Ww&#10;qVkJV5Rr6vP/xkJWjOyLG/H7oTRWGryOqEVDPRrfy/0RIrJASuVCKeaymjh6sB2unp/PZ26EJXCQ&#10;24u4ljETpzrehrwP3oJ53xrmB7rAqtdVc3WlJ1TSyuMnUOnCytitCsNFHPztVRiPNEXpnC5Y/vZt&#10;mP5ta+TkJPJvlJWn6C4K9EWhiaturEe1JfcSjGmnnuF/E3BKsRFshLXflKTB1+VH0ahVrMTmwfY+&#10;YSZRkD8jtPoGwUWIyar/FlnZSlaLH8ztkKWwDl4Cq1rtSla64rFfEGwEoLEvwddnMcoJSD1Vn+GV&#10;KShf+B3dfXqAKqPQq5A2YWk2qcy7/nyq18nM38OZDszfMizDSTXmmwkdPZiLzcNgiWiF7KhUXO2S&#10;jrLnb0LJ27dC9xLtvk6oSEtHXrN4FEamwk439PJNBNyxQUx3iZMoY0yreFSi2GSAu+zndSTitczk&#10;qTCORdvtlwg2D6ptcaD5ujLnfZnn04MIuDFf+aazzeKz8gqq7bBRqloQvfUqTlUI2ARgTAzpMq58&#10;cMGHJw/OjNGw7x2I/NQ0XAtPRPGDnVCS8SKMm96B6/ehKBz+NMHWTLUhmM7zQSODgBqnzuvh1hEQ&#10;t1PGxPE6qkbTBhaqdRMdBJsvXyk1ZhPJMswhgjftVbL+IAqfnAhHcHX3cgGadN33olqTFd7fpWJ7&#10;j9CSNpH3WdPSjO9pZg6aKWjSkKx/l64pAVf+jris82F7fi4K6XbYLknUDC88lvdYAMVNEleSkLpe&#10;wbqeVSo2MQnFI5+530/QqRA9xjr8XAduRwiOH0lHvmrbLCDYLtANIVQddDO59QSyUZK5BJcfeQJn&#10;OnRB+ehv6XKcYyVynuC7xJpbFNtJQvE0oSadCaUou7oNJ3+7lWqYAHUQaBZeiwDTJusLaHkv0rFB&#10;sIppkKmBk3t7QJcvwMpWPaMW7yk4CvfC6TvFlMhWsA0QvH4nQeoShXiWUJPOh+NwEsz5ros48H1v&#10;5AyMRmHrZqiIiYa9UxKMTyfCmJFIVZLEe2zEtJb7kPY1UY+8vjxXNR5N3svz+2+CjcerSLt6mV7V&#10;HG7fQZVXSjN2M01nw9FblBrTnHBSCu0bDWjWwcvVgtjWEctgGUWYjea+kXw/jCagE+B9S+tP+5L2&#10;GaEnIeM/yED+h7NhO56rKlyXAI2VroBNACdgk5a2QMDAvD1HuaLa2DKBG1WZm4rKMhGFn9wFXcNm&#10;sDZOhjWU8GqYjPImiShrzOfVKBGm5h1Q2rwl8hs3RXb3FFh+6svrTWcZYblUg+eDYJNzqxEMUl55&#10;LYoSGTMH5wiYzSNw6+7jLN9Qq8M3W1eCHruzb+z1D34vK4uMzLpWVIO+d7V1JsRvu4CrplV8IKKg&#10;SPy/DfeQlah9lLcGKjPzqo9hbxwLS1gb6FqkID80BrbQeJQkpSC7ZRqMUSko5fuKdx6CYeprqFj/&#10;DvS/9Yf5NF3Qa3RpDXRnqdRk+oc2NYQJYSLwZBKvr0ST8lXAphbV4FtLvg56gsgjvZ+itN4m0Agz&#10;A7cCKlkvUhZlMX5EF6SqfUjrTbDJQi3M6BZ+NtGtMHzA4/kbWWPU8A73v5KBbLoe7jKZ/VcBp/kB&#10;3pemLhQQpCAFIfXvjepIwU3cJHGXRDGxEOqpLKSdyS/tXbEoLeqIn39+jKpmPv9CgdMVqq4TVEOH&#10;6N4d41PIZZrkwGU4T3VwiQXoCAvvRQInh8cQbtJ4jxO081SAe7At61HkXktHaV5rlOQzDYpSWZGE&#10;8ZwEigytoEsq9yZRRzx2gtbG+6GyKyfg9p15FjaDrLp+CXbf7yxIVI8ydITurRp4KwqNn70eac+T&#10;sWuibHOQU7gfh8a/iNyHG8PMAmlrdBt0Ma1hiIyEvVE6Khq1xOUescw3kYCuKc8nUKvOa1PB0dVX&#10;ipLPSpsA//8DbGq9iRB4Kxrx/qgueVf6zKPQvzNXU2tKqdG+EWDJ4sqycvwKWEfRxvLzONr44HY0&#10;98l3w1dQxS2HeQD3fUkYfr4I3o8WM5/MQsGkTOYHH/MlH6sYM6zKozKgXKZUseoJBGz8Oxew3LAs&#10;0TORMiSeiY8Kzh0YxTIwFsVTn8WJexKQF9UCpkbRKky+vlEMCuii5sREobhrGsr7PQjblTGsPKZD&#10;rXhFMSDnUSAT8SHl9I+yKmBjGZLIIc5hsHH/PT+cQMg6D+pk2dBwfQUe+SW3RxABN+Zr1em85BZb&#10;C8prbHOS6BVI3n4SueZFfDhD+eCE/mJ/gk2Gekj8NQ+momDyE8ivX58JEYXy0EToGqXAVC8JxXxf&#10;EdEaxuj2KIppg6LmyShjghmaR6MkMR6XWifiYJfmuLrwKRZqynQ1j06kOq9lZoK5Rv4Btj9efK9k&#10;Pt+KO1oxZgtMPaej4l1mWgLJrICmdeMbP6QSY60qbsPfzSgZ/GO6IDQrM2hlV78smKzvLYDjPirA&#10;q8z8Pqtc9gocljQWOukEIJhUzx3VxR/K4r9gLKg+Hu+nWyo9oz5CDjaCxdkIv+7vgr79XsVjD72O&#10;ns+9gU/7foplK2dDVyHtewKMK7yHS4TYZT4PGUpxhqA5wUJzkmmg4+dypaDc7gsozP0Vc6ZPwp23&#10;9Mcd3fvjrvs+QvceYu/gwbv74OuPn0H2yZt43caqoV1CBHmcteCyVYNX3FJHc/jKm+JaZgKObf0S&#10;JqfEiDOwxMqcUVGRQbD5zlJxXOQ9XIMJ+YTfRVzdtBKH7+mMoujGKIqigo9rC310a1ii41Eem0bl&#10;1grWmDiUhYchPyoGeR+Hw3EhjMqzHhyuanA4CCYbQcvn5ZUBu1Web2Uv81+e6d9NKg5x9/l3+HTV&#10;ea8jFdgsey+j9KM5MH2+ANavlsPyDfPBYKqx4cspeFaSNavohHA7gRCbxH0060Rux6+AfRy/G70S&#10;5hErYBpCsPVfAvsXi+Dss4j3PxvmAzIfl1mYV5JrKbGmjK6ohApXYLMzf7M8UQxojfwCoaCHYhtI&#10;6NF1DMykkh0P6+re0H1xP4p734G8z+9EwZQnYPuhD7xX6bq6Z7FCmwSPDBvRScij8RQE0nnAcqm8&#10;qkqoyXu5FsFGuAnY3M6JePjHYwSbGTWy7KhL1fb83mvPBBFwY74G782/KTyz3FF9s4tgK0HrHUdQ&#10;ZJmnHo48fO2h/Qk2NQle5ru5BsJ+6Uvo1r+PgmnP49rn96LsxdthfqQbdDezdk6MY6UcBXP9eFgb&#10;JNHLSIShcRLMjVPgakB117ARiua8wEI6E27VvS0DGJlQFulxJeh8ZSqj/OXFzxL8UUZ4Gw9eRf5b&#10;02GlSrO+lwEHoWYmnARSJkJNuR2sXY19tZpasyXcJ7UujS6FpQ9dkj5UcDST9Hp9FITiG7NYi25V&#10;PaK+wG9wWlsEwaa5a2DB++8oCmn78fE3shBJQFxSXy1UFHTA0H7voX27L5CYMh1tWi9BWuuRaNV2&#10;BtLTp+Lh+yZh9uy1+PHwL7hWIr2losjOwEVzu8/AWX4YxVe/R8nlaSjN7o81a1/Eq6+8hbZpI9Cq&#10;1UKktp+N5PZzkdphPlq1n4+W7SYhLXEB7r/9I/z+y+08XxP193hs/HvEhbM2hvXHaBQ8FYbCpAYo&#10;uTkGxz94FRd2ssIwnWA65RJkMjNB7oOuqnMfrJdXI2fzaBx74xGciIiGtW4SHE1SoItg2kfHwBVO&#10;dyq6JQoSU2COSYUrLBUWqvji2GRk83323RGwft+MhbsxC6qEUJc2NgGZVASiwK7/PP+ZaT2qVKOE&#10;oNvzgYKN42Qx8vplwEizyurwdC9NhJp5DGE2fg3sE2mT18A2lRCbuVqz6atgn7Ka3/H9+NWwjFlF&#10;wbUCzoHL4OQ5dJ9loGjyRlb8MmxcC6Wl2tNo1GrMt/zkl30u5lcn1dlyQkzau6QsCdC09mR4x1GN&#10;j4JLAkV46KkQXBIZJ+CfwhNNprE8+Mfz8wQ43aNg945Q4b0kqoefIFPzRKuWTWV/gi0gHhdd0YB3&#10;El745QDBZlJDuhpudeHZPTnvBxFwY756fWfs0WKjzi/TLUI26NFl+2Ho7TI+Rusk+MeZB2NZU8j+&#10;gXRJCCHpFJBl+/1TqRymsOYfD1f+CNgO9oVx45vQz3wOum8eRNE73XHxhZvU7IQSyuvjyQ1h3/kp&#10;PPydQ1aad8iUKlmMeTBVxGwEfOa/gE31NhFqAb9kF6a5K4CSURtgeW0mXcqFsEo3viyZJ71eslBu&#10;XwLqCyqxLwm3r8So1mgm6f0Sd4Q1r5XQs3xO9SYNygK4TzS4Gd6cAfOK/fzbeB33Lrgt0puogQ1m&#10;ujtGukwKbKIi/gXggq6rzDrw6+rQL+LxaIDfj92Cx578EK1jF6JD2zno0HU2WnWbgzY3zUCHzvPQ&#10;uc0ktEkfjpYJA9E+ZQAevXkAvni9LxYt+gI/H/kCPxx6Fxt+fhmrDz6JzOM9MWbBh7j5gcmI7jwf&#10;ibfMQcrNo5DWYTzatZ6Frq0m4+Y2M9Gx8zi06boAiW1m4L7ufXHp9+7M9A35rAkRQwuUT49EQXI4&#10;1XcrFMW3Q0V4B1Q0DcO5mPr4/a7bcfzrT7Dtl+VY8dsPGLdrOz7avQSD1k/ElKEfYsMHz+HX1x/F&#10;gefvwMUeHZF3cyvkp7cl4NIpDqNhbxqLsrBolMZEwxyVAG9YCuwRaSgMS0JeqziYlsSyQDeFx8Fn&#10;VFEPHr0WcVimTMnYQZntcd3n+xcTVVeLaSSDoUPgtL9IsARU0ISCr5kfvmDFN4DpPHQpzKMItvEE&#10;2aQ1cExZB8eMtbDNXgdbxnrYxeZo+xxT18LOY6w8VtxVF5Weh4ov79v5sPwqgAfdSS2klWg2AZq2&#10;5RfMpz7JqVRuPucGgozqyS55XMrVCOVKGq4OgUtHkNH7CfiHwmuXFdlGqgNBsGsAAPbhSURBVJk9&#10;KogrFZeATEYKwCjDOSYRbrI8pZQ/OV/VjoPKMloJNkJNTH7rnYB3D/wUDDhpQKNtXjyy6+rXQQTc&#10;mK8XfvI+1HSTQRuVvNGBm7cdgcXBGsM+gQkiD+ivYJO4aRJ6OGAaDi+Vm1sSy8KEco6iXJauah4v&#10;PTYBmoQtAtVXgMByT6OEng7f2dEw7v0SBdvfhaNAwhtLW4HULmKsgVxfsbAtJthkhcc/XwI22SGL&#10;ckgMe1Ft9n1XUPR+BkyqzYxg+nQJrISUhcCyfsnM3J9qTVwPmvlbAo1mHkCT3q7+dEUJPOsXdDH6&#10;LuXv+NtPeawovbfoGmQdVbWw37kZHov0JgbBRlcHxvosSP8cbNo4rKASUu6ruKF0Pf0NsffHR3HX&#10;7Z8hJXUaITYd3TrNwc1tp+HmVpPQhWqtZfsJSLh5BuLuW4KEZzYg5q0taNR7N2rRwkdm4ZYt23Dr&#10;ju1ouXk3UrccRMymK2iw8CLqLshD4wUFaDTjEhpPOIrQYUfQYuBxRLy3GzF3LkJau4no3HoU2nee&#10;jaSUDLz8+MsoLEnnvYWh7Ks4XIptQTeyDYxxrWFtlgxzsyicb30vNj3QC1++OwgPjt+AiA3H0GBp&#10;DuosK9TGRGWWoPbOPDTZcQZJW4+gy+ZzuHvtWTzISuHlmYvw0ZjRGPPt59jy0Uv4reeDyLm1Eypi&#10;Y2ANC4e9WQQc0XGwNIvH1aRIVEyOgZ+q0SsT4itqUeHKeEEZ1CxqV57nv6hAlBFsMtRDLdlHsJmf&#10;JiztsF8zoEzSuh/BRrVmHc70HkO3c6KosjVwzlgP52zCbN4G2BdthGPxJjgWcDuH+/mdnXCz8Fjr&#10;6OVwSGfCV/ORN2cj8z7zJ/MjsSW5pIrxs2RVn4DNLW8Iqy3M4wSMmntNQLmpuLxTcGX4w8h7qDUq&#10;Ml6C6+pg/noGJFah20NX1cmyZhY3cgScHpY1J0FmGU1lPYEAFIGhgUs63NR87j88q6pg4zUdsmLV&#10;eHx84HuErLIQbCbU3+JBj51XBgYRcGO+Hv7B/ESTbTZtnuhGG27deQR2AZtTxrDJw6l8YJU2mrUp&#10;XVGCyOcew9pqAuulqUwsGf0svZxiwZpE2hUkGJ6ELPKMouym9JZQK37KbFmOzztRKUBWoTxG5rbx&#10;HI5v6OYuZoZwaCpNZH2Vl/RAeUS5Mf/47X7kTtsM61tzqLqovvoRTl8QWlRmFkLNwhraMlhzPyzS&#10;RjJ0mbYVk30DpXdMMusS2Ag4m6z0Tiia35kB225pX+I1HGuo2Goq1aDCD4kKE0j9izY25ULJDAPV&#10;68hj9TQqte377sIdXb5Fl4Sl6NBhOtq1mYp0wizp9qVIejITkb1/ROSAo2g25QrqLSlBzUw96u4s&#10;Q4PtRtTa4kf1LBdCNjmZTmJGml4bTZ7J/cysIVu5f4uNZkWdzQ7U2eZG00w7ms/JRaNv9iPloaVo&#10;32Ei0rpNQ1Lrydi6+VnY58ahuHEYKqLjYQ9PgD4pCfse7oFRH47BQ5MOI35VGeplWhGyw8frAXXW&#10;8DrbylB9C6G2zohqW6gCsnjdTDe3vI+tvB+q/xpyX9tMqL7NivD1BnTacgUvZm7GyPFfYtOnL+Lc&#10;/V1QHp+MopiGsDSXaUJpKB7QHD5Z5d3F5yYrVZU3g9NRAy4bKxPDPz7nv5i0W0o7G11aGW/oMz1K&#10;sJhhL7KgmC6k/UuqLCoucSmtY1fAMomu6HS6mzPXwpmxAY6FG+FcugnOZRsJOH4m6ARuSrmJsqM7&#10;ah+2AmUDWVkeOq9wpnUU/DV/qo4D7pIButLWxhqd+VkWdiFkCBspUwFpV6O7qe/7AIrqN0F2aBiK&#10;bqZC7v84DL98AoeoNQlbFJhMEUGvyDqMlf1AlruhVKV0ZWWRIyoxNRC3qmoLlk8FNhleIvATZRcY&#10;jz4H9xBsdEVlrCoV25278oYFEXBjvm7fUfxcQ4KtehYLyUYLbt91GC7HVPWQAlJL/A1s0sAvDbMS&#10;GtyjHwPzuUGwHhsAX94Q1koyVIMKjLWHVpMEHzxdVxnC4XJS3YmZBqnaSC0p9kdN8+/BJu8EbDIP&#10;UAYPqQG7p3NR1CdDU2rSa9WfoKIisw7i+yF0O+h6WFhLW0YEe8BGriRnuR3Gz2KDaN8yw/N3ti+X&#10;Qkf31fjBTFh/lqlNvJZzBcEmMGOhCQ4oVWPT/lBsfytgqpARetIeJ8cYeKyzLg7/cgdu7d4PyXQz&#10;09pNQfrtdAtf3YzwQYdQf14O6hNU1bZbUWubk1ByouYmF2qtdxAWspK3maBwozoBIxWQLI9YLctO&#10;4+dNZpoB1TeW87OOYNGjmthmvt/MNOVvq29xotYeByJW5CHuoeWE6mikp6/EwPc+QEWP5rA1TIIr&#10;tCXOdrsdo0eOQcusMwjZA8LMjVq8Zo31FlTb5kAtujHiytTgvvobTKjJe65B+FYX22BBzfVWws6E&#10;WpvKUTeT98i/QSrLkEz+HQRzyCY/99sRnVWKuzb+hnGTB+Bcz8egj42lVxyG4uZ0gz+LhcsYDY+b&#10;6kvNrxXXMjj27nrP+i8mz726Apvf8BDhY4S9xIqSIavg+GpBEGxM/7GE2mS6ojMIttlr4Zq/Aa4l&#10;m+BekQnnSiq2JRvgXEiwZdAlJfjsU1crd9TC/FM6lucqrCAytcVb1AjyKq/rgs29g3lbypK0WxNq&#10;0mNJjyb3mx7Iq9kQZv7dxqZt4agfibLYZih/9iaULngN7kLppKNCk7BFPnpHHvntUP59UnZEDGjl&#10;S6nAYPm8PtjG4fPfCLbVRlTfbGFF6cftO7JHBhFwY77ar7v6Sr3tdoKtgrW/CXfuPgyPKDaZDSC9&#10;Kn8DmzxIp0+blGvY2htXW7ZASXgo9CtfInUoo1nbyFL+2pL7wQcv5zLzYRuZsHxv84ymjYHLNZrg&#10;4HGq5vn3YBPXVExe0vskYJPIH2VLv4fhkww13kipMFFpw7gdyc+jCDW6ERbW0lbJ0NILJg3H0p0v&#10;3fzDaYP5/QAe238JdP2lR3U2LPtlyAX/JN6LW1xQI9WajLmSzoM/1No/A1tNup4CPpq3Js5d6IqH&#10;7+2LtglzkPbAeoSLKluQi9B1pWi4lbXodqobqrIamQbUJqiqS7PAFjv3uZgRDai5gTDZZKOV8pgi&#10;VN9EkGyUfTrUoGqrubECtQi2GpkVNB2/Z1pyWyOL+wSMzMw1qayq/WBA8wnH0K79FHRpNRYvdP4U&#10;BS3TYIqIxKoH38F9s87yODfhRIhudPBeSlF7Sw7PUYSmq0up3KSNhvfB+6klIeQJ0mqEWq1MKjjC&#10;TK5ZbauAj3DjPvld9cxyQppw3FyGaruuEZY8bqOoO2pYAvjWTccxbtYQXH4oFc6mLVBM17Sofxy8&#10;5hi43Xy+uloIUL151BCQf2MyPo9uvxpzaOhBsJXDXmZH8bA1VGwLmM6aYhOw2aZIRwH3zyXYFq2H&#10;aznBtiYT7rWE2wqCbfE6uqeE2qzVsExbCfMErXe0fPRKuHK02GvSJCJtvlVf/x5ssoL7CIqHUTBc&#10;GIjSiS/iUvc2KIyMhiU6GcVx6Sines1tEY6rdyUh75s7YTnYl+VpNr2iafB6ZfUpGe7BcvmvwMbr&#10;aVGpaYGx+PL3H9QyfNU3W9FgB3DLlisTggi4MV8py8+/UXenBKGTuWQG3PPd7wQbXUWqKdVo+Xew&#10;0WX0uAYzYafCnPkpCmNjoKsdjrJFBJt/ImGl+fxaVM9grWJmTWPh75wS8mg8PFYqO1mSzMIE4fcq&#10;fvt/AWyVVJONin3Fr0S8uQoqUEQ3wfwN3U+qNMtwDWjWsdJtT4gxU9qkhp60Clbp6VK9Xfws3fyj&#10;VvJ4wk3c00FLYaD7auwzB9YDWuOw1zVfA5tBeulYcP4Am0Dt+mAT+PkEataaMBd3w3Ovv46Y9Flo&#10;324G4l/dgGbbqWJ20bYZUXOzWa28X3sD3U5aTaqvOhvoem4you56AoJKutoWqjkqr2pbKjTFRnDI&#10;tvombqmIqm10UR2JgiMcRTnRqmWZCD0qQFpNnqvhGu5jBdY4sxQRPdcjrvMYvJb6BcpCu2BXjzeR&#10;uuoYoSNA5b3Qam0QMIoSpFrc4kL8mlN499PF6DF2J+qIC8x7qMP7FaUWsonGa1fnPcq15R6qb+B1&#10;qd5qEra1txQr0NVR98L7yhI3m38LgRuylqruOwOeydyBky/dB2ujZJQ0S0XJ4AiqklCq/NqsJCRW&#10;W2Vl8q9MoFYJtnuYN0oJNhsKhq2lGl/4V7BJfiDYbBl0MxfR3VxGt3P1RtoG2JYRaIv43Xzmk9lU&#10;atNXwiR5iHlF2m11mfuZ+bR8KAsNVX39V1xRWSbPYxsBr288zzMN5rKR0C17G2Xpyaxk0lAangBj&#10;4yiYG8ehtGEUclul4eobd0O3sjd8hRP4d8kCSROUINDEQ9V28D/BpgboKrCNQf8jErqI+SjLgvq7&#10;CLbNl2/s0EXJK86+WXenU9X2Iev1uGv3QdYmEwmkEXwwQ4IP60+TbmbVvsZawLL7cxTHJqKkSTQK&#10;5z3DBzgeLlns1Ua4KanMh6ok8VC6Y8Pgc49Q06r8ziHw8FxK2TkJSbVYLH8jvaIyfYlgC0BWfQ/m&#10;FvX6ywel2LzSpa7gR9Zs2Afj1/OowKi+qMTMhJp1IjPxFIKLNa51OjPyNBrdCgu3Fu63TuZ3ouKo&#10;3sx0VaXXS+BW+sVM2H6+pFxfcUW9MoZKRrTLlB/pPPgH9aBBToZ1eGQNUWn4ls/2OAwb9CJiUoag&#10;ffuFaN92ClIfnof6q6iq6M7VEjcxU4OWbKtnldH9FBePENpC9bZO1JieaeNCbaZN9W1FVExW1FlH&#10;FcbvQ3YQDFR8osiqEy7VNpcw47pRb60HNXbmou46J+quJRBFPVHlVaN72JDWZMIZhN8yEV1vm4UR&#10;r4/FzYsuK7czhL+vTgiGCEzlfkRpEWy16dLGrLuCDbc9jv69R6Pm9jICisAKusRKqRG6tek611kr&#10;kOb363kPhJtScFsdqM+/qwZd0war/Ki3XgBK5bbZQXgb+NnEv92O27YexJ6nn4O9WToKopoyXaJZ&#10;+FsQbgSVXlPMPnvwmeuvAzqjDPSVBV54vPF+unA6gs2KoqFrYBFXdOgSLX+MoU0iqOiK2qjYnAuo&#10;2KjQnEsIuKXcyvuFVGz8zkLF5mA+MTAvGfk7fLEIxYMWw3a5WOVIv6xxwBpW3qsOLsmYCnYyus3F&#10;DOSnYstkvhb1xLwvIwrUVEUpXwSduIoYB3fBFJR2bAlbwzgU3d0GOc90QVFsAgz1k9R80vxmMbjG&#10;slZ4ZyeUjX4GtjP9IavBydqlAbu0VQvg/go2dS3pQPBPINh2E2xMV3oDdbeDzzpnUxABN+ar9ZqL&#10;r9fb7mCmE7AZ0X33IYJtklJmfibE9cDmE+gF6E7+0BflcckoahqJgnnPMYFmMV2nMjHpykrPqHQS&#10;BCYzncVkxevpNH7nmQS/ay4TZgrhRvBJpFAqt4BdwCZrJi5iJjH+S7Bpak7rHfUwH5k2/wrjtwuo&#10;zJlhx4ky43bqKtinr4Z1Fl2OWcy0NNnKZ6u0r0wT9aYpNwvh5hlCGBJuZV/Nge37c1pm9WyiWyQq&#10;jWCTOY7S3ibtbFUK1B/zG+kKqcgZOh7vr4utG+5Fq5QRaN15Pjp3zECHThOQesdENFmcQ0hRFdHN&#10;rEVVVFNcN0Kk5gaquCwHYUVI0YUL2SruZRnqrnbxezfqbqI7Jx0Hm31oTNczdn0eUlfkIXRTCdUf&#10;f7chgEZbC6kCRU3pCE676oCoLgpL2tto1bZWoDnVW/de2xA7IhMRW47wOm5eT9r1+L2oL2WEjxiB&#10;VWOTE4nzXVjZ42n0f2+yOj5kGxCyl+psJ13RDeB9+dW5a2zOJ6SKeQxhyr+vzjojGhCujdZX8G82&#10;o94GO8ErrjI9hC0yKTsP9Tba1fOo/kMBZn8yELrYKJRGtIU+PBa69c2pUBowb7DyEGCJepZnLulQ&#10;JQ3UPippNZNB2thMjzBvWGAvMKJoICuuL+arJgrVgUQ1bx7PSo+VnIxbc8xh3phH5TafNo/5gu+d&#10;cwk25hPT1JVwSy8qrWL0MrgHLIWtzzwULqB76ZZwWn4V5VlQpvKrApv4ETLCjblTgW09FZu4on+C&#10;Tak36TCT/b4xcF0ch7I26cinQrvSh260dQbM+z7DpS/uRMHN8dBHRUAXlQhdeCrymobjwk0JsJ4e&#10;zOtN4LllbGllGf0TbKqNTcowPamvDu/SwCZ5Y6ufrmjulCACbsxXp9VXX26w1cbamZmMhev23Ufg&#10;VKtTyWT0f3RFA9JLI2BTc0W/QEliMkpDY1Dx+u3MEK+hYmZPVIx9EuUjH0f50Meg+/ZR6L98CKWf&#10;3Yu8Pnfj2id3IPujW3Hizc4oWtCTVJKAeFSATml/kB7VwXw/n5lE/zeU/fWlwMZ/qq3D4ELutHUw&#10;DV3EW1wBu7gNVGT2GQTbbLoUzKSOjPVwzqO7QbNlrKOLQdgxU9unrIKDx0v7m4vurGR8/VcZsG+X&#10;6UnMc+5dcMlwDwGb9I5eB2zKNZWJ7jJwVya222riyqV2uLf7F0hvtRhtusxCu27T0PImKrau0xEx&#10;9RJqUm3VYEVSnZAJWU0orSTUVkjbExUTVU7dtU6miY1uWwUBJa6fg0AA6lBVPTxhARY/9in2d3sM&#10;u2/tgeX3f4gnRmxA0urzGNBrCLrN+AnVZCaJal8jUDZIzyWVn4CE6q7exmuY9M5jWP5IAh4fNgf1&#10;tvE6/K7BOrqFVI9/QI2mesu3ehC19hzW33cLvvpwFV1LBx6ctBMDPhyNwW9/jc8/m42bZp3lfh5L&#10;N7sm4VuTsK2xTbv3+huKCGiJ4GpE2M4cZJwqxZKf8nDnzqMEcClCVplRZ+c1fDtlFopTUmBv0YoF&#10;+SYURiYgt10s3L+2IEQkGgqhJp04hJdXQFc1DWjSsSNDbbx0Rb3m54gWD5xX9Sj5egnM/ajYZFqU&#10;NDlI59EY5o+Jkv4Em/SOUpnZZwvktPcOUXPMGzIsxDNqFdzDV6Ji+FLoqOg9ny9Bcd8MmI5eURWr&#10;gy6ngE1lWAU21cXFPMqtj3fhXhUUCcGeTAWcv4LNeWEcygm2vHrhOPv1A/y1KDl6TBQL7vIZ0M3s&#10;hVJ+72/UEsaINlRvyXAc5PkwUbmcaok/GWFQFWzihkoZ9k1C30M7mc+k48nE9Pbi5m03eOfBreuu&#10;vNBkC8EWLDw37zwCh4BNzd/kw/1j4F8VsPGBCdic+79GITOiPiId1uZxMNIlLW8aA2PjaOgbxxB4&#10;sSijlcsATW5L+Z2O31maRiOnTkOUfnSvqk18zhFUaTynSpiBvG4GFV6FAtc/e6nxbLKlmfdfpHuw&#10;iDXxEqqvZbBPJtzE9WQmtbAWtopbsXgDnNKNv4hgWyCDMZl5ZxN8dFPtdEss45l5R3A7bBlMMgZu&#10;3X6VUX3e/XBaQoNgkwGgBNffXVF+p3UsyKT2EHhckej32ctISVqA9oRZp85T0KHLOKR3nolOaQRb&#10;31+orhxouqEYHbdewmM7TuDl3WfxxPd5eGDXcSSuP4Paa6jg1npRfTPThi6o9HyGUvVMfGsMLqZ2&#10;x6qHPsAHX87BSwPmY/7TH+F0emesevpF5Ke3wauDFhIwXrqD0iNJUFKJqYZ+6SklxBqsy8Hwt1oi&#10;q0cIXh40kADiNaQdjK7jX8EmbXjct8WD+JXZWN39fUx+YxCG9P6AQL0dmXe/hXlPvYPvbr8HB9vd&#10;hq/7TESLrHKqP6AhQS0QlqEh1bI8qLfchXrc13z9Saz7/QJw4Rx0l49gx6GreOHHS/h85QJUtKfr&#10;FR6G4tj2MMSkQh8XDn1oBAofbgz31RQW1LpqLKGMbfPargM2Ak/NWiDYfJY3VQ+683w5Sj6fB5PE&#10;V/t6BSwDl8E2lGqNaW0XuLFSs9PVtE2VPLOSkJPmCr4XV5XfWVhROnisg78xDl6K8m8Ww/rFUpjf&#10;nYHiaZsJWBmGK4pN8yC0dxLdQybFy5gkF9zupVRVVFeE2PXBNhrmi6NQ1DYFunosG98+wTufB69h&#10;DPQ/94V5xHMofagDrqUnE2qyUFIirsbFwH5oII+jG0pvR8IhwSFl9Dpgo/f06W8E2yppYzOjwTY3&#10;btuWMyqIgBvz9dAmw5PNNluZGSUj23Dz9qOwOmaqh6Qief5t5oH0wHiZMH6MgfXg18hPS4I5kjVs&#10;i2TkypzQhsmw1qN0bhiPoiYJyG8SiwKCLJ9W2CQGZfWjoWsQj7yQ5ih+9z7CaYbqvvY5ZSELJooo&#10;Nsf0KmATk9qPG3kFt2ocEc1rdqJo9hZYvl1E1UWoTViuqTWZGjOXao0Qsy8h0JZthGM5bdl6Qo5G&#10;4NkJNydrZgdrZhmE6RzJDC/Tbb5eiIoFu+DlBXz+Y7DJlCrVhlYJtqqKTStMMnZNQubA2wA7tndF&#10;65aj0L7dQnTpOBbdOkxD1w4zkdZmBrqmDsLrI9Zg+oFL2HvyPMpPn4D/9FEEzh6HlYXdeeUY1p6+&#10;hqab8gkjqh9CqeZGA+Gmw6efT0F+TDd803cOwqUikp7T76nkvs/BGwMXEXi3wt8iGk8M30CgeFWb&#10;lxp4LW1g0oYqgGNaN1tTgOkv3IQN99bAe59/RTfXR+WktfNVVWti1TZSUW4vQ/yyCmy59XMUpCTh&#10;x1ufxyNUbOHr9Gi40YXYVQVUb9/iROod+KzvRFTfSaW2zks3m660dGqstSB58xUsPViKKXsv4dWd&#10;+7Bw/2+wn/sRuLgZpvzLKP8hE3l33ARjaLIa31aQwjxEuJXGpaCkcQoKhsbD7W0Bl0Paz1iJSEfO&#10;H2kQBFtwGpZfOnqcn6qKz32sACWfZsD66SJWWEthknGLEtWDytwm6S1trOMIvAlUcjJHVOaLSh4S&#10;V5VQM49kfmCeUB0P3yyB6asl0PdbDEfveSj/aC5Mx7NZFphPBGTidtItDQjQ6I5K5UtyqaYViTEo&#10;YNPcQwGPeETSDKOpLsel0ShrmYKKJnG49kp3lM14C4UP3KTm3ZY2p1BoTq+oWRIK6kfialo8LvW+&#10;E85slkOvKDUZuFtZTivBRnCqUQ2aK/r+r7vpFWhgq7fdh7u2XxwSRMCN+Xp9u+n+sE2GQHUZa0RV&#10;0HX7Meiss9WD8bv4sK4DNo+bCRIYA9uhAShOToSjaRJ0t3dA9meP0N18EEUfPYSCPo8jv+8jKP7y&#10;PpR9fT9K+j+EkoH8PPhR5A9/AjnDH4Fx81t09SYQlNIzSjktMdpYi3kdk3n+wiDDqoAtaJVDPeSj&#10;6eA5lA5aDKc0CkuEhonMpFRh0uhrzSC8qNacSzfAtWITXGsy4VylDcK0cb/6nu6HdCqYJlO9jWZN&#10;zcxuGrAIxVM2wuUURZgNm7k1CxLBJm084g5VLUw0r4olJm5qCPQV6ej5dC+ktxSYzUO39nRDO81F&#10;6/aT0OPO8did8R0ceXRzr+wFzm8Hzu2CIecACrLPIZ+Au3J4Pxb9no8GW/PouukJJyqgzT6kLLuM&#10;vR3vwuyevVD9O35HFVVrvYvgoCrbakatHQ581Xs0a/R49By+WQ0VqbmRLqiqsIKqTWaYbLaj2eo8&#10;THupC7bcW42u5QuEp131ZkqvpjRHVAVbzXU8/85yxK4twI7bXsCZ9tF4cMo+KjwfwVWG2qLydtlR&#10;Y6cJ418bgl+7dkW7xScJ1ACqZ5Wg9kbCd10ZUrefwZVzV4BTB1F+7jhW/HIIhw/sg/v4HgRO/QRk&#10;n4YjaxnKUlpTrVGZ0GzhLVEe0xHGFsxbKWEw/xDDdKdLqgvVAlUyTf6aFtK2RitvyEpZxn8B1h/P&#10;oOjDObB+QihRaZkkvhoBJZ1ENsJNqTEBHAFmG8W8I+1powk77lPjHOm6ygBvFbroq8XQfbEI5Z8v&#10;gvljmaEyC+VzdsJLssm1KsMWaUNApFdUMqkJXmlaEdgwb2vDM6SzbBS8XkII0g49Ddbdn6I0SToK&#10;+DdHpqKgRZTqIbY2Skd54yQURlAU3NMZ5YOfhfXIt+TlVJrMQhClJqMQpJyKVQGbGmBPsHnH480D&#10;ewg26TygK7o9gIe2X/gqiIAb8zX4sOmmyI0GRw2ZBL+hBG22H0eBUSbBD0HAVWWRiComw0B8lM+2&#10;40OR2zIVeU0ikD/sMWa6hfB6JhNWk7idCo9XjO9pHvcU7TtZW9RHcDFBA6xtZHVsn1OmVUmHQn+o&#10;SfDyXhYmYbJrr+C74Eaie8h8UY/TjcI5mbD2ZyajW2EcS7hNXAmz9HrOWgMLwWVbuJaKjXBbsQHu&#10;tVlwrdsMByFnW0SwzV8LC8FmogtikF5SydQjVsBAV65k1Cp4dCQbKuCyPaINIbBQnf1t2IEUJlm4&#10;NyBzQX11sHLFo2iZOg2dOs7CTVRsHTvNQKuuc5HcZhiWTd4DFOYooHnP7ADO/Az9yePY9dPvmLbz&#10;FHpvP4VHNl1Eeoas3G1Hg5V03wQs3wM9R2/DmbQOeHH4doKELiqhJcNAqm+mOqKLGpLlxp0zDqMo&#10;qS1eZUEM2eojVKR5gXALdgaojgGCrdHafELoNmy/JwTfvvcIj2Oltll6T+W4v4KtuswgoMqLXZ2L&#10;rTe9gAXP90Rjupg1NroJNwPq8D5F7YUQdA9N3YcDHW/FO99sRPWtTqrMHNTOLEbDrGKEZebipm1X&#10;sPGQqNJDcBSeQtnZQ9Cd+xXuMz/Bd+EAPFd+g+EVKpUwuqRRqTBF0TWjYiuKaws3XbTc11rA7ZC1&#10;Ehrhj4CZVdJCpQcrF3dFOPPacpVdylfvR/Fbs2H8iFD7bFkwyKQM5CbcBiyBfTArsyFMe7qalqHc&#10;DlvF99xyv5Vuq6g0G481U6lJ6HC9BFL4eBFKP5oP/btzUf7JAljzdepa4n5Kl4EahxTwUMXJzgrC&#10;J4P5XLwRlh8CSK1R4JgAd85IFK19C2Xv3YHy9EQUJFCdxraENTwVOno4BS0icaFLMvI/fhCmTCrQ&#10;0uk8f0Zw2tUwAlPANV6pNQVOBbVKsFF8iJvLLSgeev4iS/DpWNkYUZ9l/Zmd2R8FEXBjvhZeqGgZ&#10;ubFcX0N61daVI3nrWWQblgLOAdBWqJIHVQVsTCBZ1svvHQX7iWHIbdsGBQ1jkTP4fthkfI0oLtdQ&#10;eKnqZF0Ev4uuq0zsdUtETxmQqy3L77WNp1shvaFUgTS5VsA5iG6eSHQCz3/hT5VW5SUfJe6VbE0n&#10;s1E4YAEcMrlZDfFgZqRLaZlGtTZzLWwZa1W3vZOuqIsqzS1qbRXd0aUybWYdbPN4jCg7KjzTZLqv&#10;otio/AxDFhJurM1zSngVZlDHR6rdRiLfqulUfy9MdEVhrw5jYTqeuO8TtExfSLCNR6f2s9V80HZ0&#10;Q9u2GYFflh8Aco7Ac3IPfGf2InD6e3hP7IH+1M8oOPMbis7ug+7iAaw8XYimWXmovSYfNbMqUG27&#10;G72/XoKTne5G9+nHEfKdB9V2mFCH0Guwyk6w2am2PFR1V3C2bXc8PSKDoAHqCvDohsqMEgU2aS+T&#10;tSXXFWPU6/dh113VMKjXg2i4oYjHSzsrv1cg/BNs0plRbZOfYLuG7be8jC8+mISa2+he0g2uvs2G&#10;atuK0GSl9Jy6kbKiFPu6PY8pvUagxjb+dlcJGi0rxFc7S3Dx3CVk/voL+v58CF/uOoKj+3+H//wB&#10;OM/vhf/kXvhO0XKPwTR+LIpCU6CPTkUZC7q4oxUx7eAOi8C1lChYfoigl1ed6VH7H9JBtX0SbC5T&#10;CpU2lSB90eLJ21XId9OHi7Ww4H2YVyToASFl+WqRCmNkHUA1NmA5lTorxgHMQ99SqRFo6vsvZT6x&#10;zD8m0D6VsFf87QcLoftoISxvz0P+S5NRtFELaqmaR2SoR3BBF/mMQBE89pksF4SQwE0WWWE58tun&#10;o/ijHrjWKAzGBskwhLZCeVg8TI2boTi2OfJe6ILSuS/CfnkQ/5ZpBNo0uFzj1QpXHpYfF+ElM3zk&#10;nD6ZV6qg+VewqVkHFCEeQvSxPb+rsEUyV7RBpg2v/lD8WhABN+Zru8GQEJVZWlZNMuJ6C+K2ZuOK&#10;YRXLs3RNV46N+at5JLoAweY5OhS61FYw1I5Bfv8H4MAMeFh7qGX9baLCmIisVWRNRQmsJybtc27n&#10;SJU4CmjBGkyLZkDZbJF5qEw0WYhEZQyR9QIyDWYi71WngduPoiV04/rOJdgWwiFBA6m41MBbCTkj&#10;gy/nUK3NXw+XzAOUyc1L6ILSLbXLqPIF0sa2RusRo1qzTFgO16jlVO6s1QfL9KyFsB6X5ef4p9I1&#10;9pqqQ8JXq0GgfK8VJGnTkZ447kd9bFpzF9omTyHEVqBL12Ho2HUsOlC5ybzQru1G4dQGgu3Kz/Ce&#10;/QF+qpSALHN4Zj88l46i5NwRXLx6ASfPHMTIn86iXlY53UOZ+0mXMsuBNwZn4ZcOd+ClUVsJjABC&#10;tulQd60FdTe4UJ1uaMhOO7pkHMaltNvx4lAqts0gbMoIKnFBNVgpRUawSU/k4F6PY9ed1THu5VsR&#10;K4NzNzn5/T+CTaZsyVSohJUXsfX2pzDmtZGoy0qw+lajGgBcfXsp6mymq7vFic5LTuJIl7vxdb/x&#10;qJNFN5b7xA1O3VCG9b+f4d++C4GLJ3HoyGGc/y0L/nPfEWjfwU9X1H1uL9wFh1ExbjjKmrCgx6Wi&#10;JCEZlsiWMEe1hD2Khb5ha5R9HYOAu+4/6TyQubkhcFhuY17JhUfvQ9GAddpCyb0JJBV/j6YiwAis&#10;FsHWdyFsX2rT8UTJmb8m5GgWupwWfidx3MwyD1mAKMFKe9MkzPg7C+F5bSGML8xEwUh6A8yUDl7V&#10;T6AFvAI2mQTPlz+P+ZluY6WikrFnrOC9vukofPlOlNSPgalBEsoaRCP/tjYoHv8c7Pu+oaMwjb+d&#10;yXPxWOe39HgG8RyDWYnSkzLTjbWIKJCyI804IjbohqrONymjouRoTpYnljkny2SPPRJBV9YOtqIR&#10;07TXL6VPBRFwY75+x7XI6KzSYpmwLNE9IjcX4FT5atKDCeEczAf0N3eUD1PUl4xjs54fxIIUgUv1&#10;auNs39vg8c+AnzWSQE1qJYGXhwrN5RoFJ2HoUkALhiyuek5RaBIeXBSbVSLqEoaeowpkWg+T9DTR&#10;uENCF4mD6C4yo4AF2P5ZBmwEm2UYM+NogmkcldekyvFrNBnqMZ9gW7AJ9oXigm6CdYGoObobs3ms&#10;DNqdRLU3fhmc0s4i45wGMCN/Ngem3Ycka8LjyYSXSk1CT0tbml8N75CCJW1rfC/ujzESbzz3NhJb&#10;TkC7bnPQvtNMdOgyAe07T0Gb9svQpe1onNhCV/QqoXb+ZwRO/QAXgXbm6Eks3XkAc3f+hjk/HcPU&#10;n8/h/ayraL62GLXWUhltJrS2mJC+4BJ2db4P0974ELW3GtSA1vprjaiZaUfIDh2abC7DiN5jUR6d&#10;gJcH0F39TqY15RJMMkGdcNooYOOWkKyTpUO/D17CNrqiU5/vhFZLDxJSdG+v03kgKq56lglh6y5h&#10;/R0v4/AtDyN1xWXCVU/FaEUtgjVklwXVdxvw8ZcLcKx1V3Sf8iMLEBXgWqq4TVfwxI7L6Jh1CON+&#10;PAj98ZNwXd4P7+Uf4KBC9Z36Db6TB+E7S7u6F7oXnkZJZBR0CUkwRCfRHW2Fitg0GGKSYGzUBjlP&#10;N4JPX48F+h8VW8BQg2nEtLC/SKg46CJakdN7Pqyvzqa6ojJ7l+Ci2jJ/SGB9zDzTh2qMKsz6OfeL&#10;IuunmbyXUFYWWfSFrqYca1bRlgmy9wi2t/nbXqz4Xqe9OBfFVG7OXKPWzhbQBuxK5hWwyTqxARnw&#10;HnQTBUQS+CHgmo7852/C1VgqtHdvhWHdW7AXSUy2Oczn4wluCgHrCB7Lil6iWSu3cxjLnwgFKVMs&#10;X1RqWpkUUTCKHk8QbKrTgNdyDAFcI2A1jcLN37HykvGGrNyarCvDyz/l3x1EwI35ys9fVy9+fdGl&#10;ajLNhxK16cYi/FK6juQYxhpBenEqa4HKh0gIUV3JUv0OwxiUL3oF5ZTMFT+9z9pFIoMKvLTeH5k6&#10;ouaJUiL7gy6nGkj4x2DCSpM2giDYeKysMu9zU80wmYM6TbKI1nTBd5KBDN+fQvlHs+CQGlWmQRFy&#10;0uCruvBl0K2osBmrCC8qMhlsmSHj12jz1hN2Aj2CTca5SQ/qhBVqLqljBME2ZBlsEue+7zyUZmzl&#10;ffB6gRPwGsK0YQaydoBMgpc2N1Fusl6ANwRnj9yE2zpMQlqXGWjTdTLad1hOqMn4tTEE21q0bzUR&#10;v2ykjMr+AYETB+A58QucF/ej7MReXD70C4qlR/TqKSD/CH7KLkHUxlzV5llD2rOYGWtvdmLsW4Nx&#10;Makbnh63nDApJ6R8SpnV2lGK14Ztx9n0u2GPDMfbX3+Hajsd/E2+mjxfTdrNpB1MYJUp+81479P3&#10;sa1HCDKeSEeXebt5DZmkbqBpbmul1VCT822IWnsZ2+7sCXNkKPr0mYjauwoIXZmEz8KyA3h06n7s&#10;vvlhrHz4fTRbLTMSeE26wvfsuYTC7GwUHs/H8p8v4vfDWXCd+x3Os/vhvrQb/mOH4bpwAp6C32Fc&#10;Ohq5iTFUa9EoT0qENTJJhRY3RbZBaWIsjE3bIa9HFJ9TGPOSDK35K9hkHKFPFwKv60u4mVPsRwuQ&#10;/9p0AmguTG8sgLWXKC1ZB2M+FRztI+YdAVzQRa2MsixripolWCm/U0v1SQDTD2jv0mRt0l40nk/W&#10;xzC8lIHiJyZDt0PWUxWwSW+oX3UkSK5Va1GIepKOA3EXVeeBrNQ2CRU734d1/2eqowOQZSllxAGB&#10;ZhtMETCU8BLvhWXDPFErNzJ9SsoQ90lzjXTkVZYhad6R/eJlqWlWIjDEHXUOR7FxDNpuO8/08LKS&#10;NCN0TYn74UXH2wQRcOO+0teX7q6u1hW1sBYuw6Ziot1DsFlkPtqfD09Me6giqcXHlxpmBhOFJrMJ&#10;JNFYo2ijq2W8Do+TxLyeVTmnMl7L56DcFnCKvHYTrgGnyhzKHVVyLYg4bg0Zu2H5YDasnzHD0nUw&#10;DCGUhlOxqZkHhNZEmsBNplPNkDa3NX+YjUCTKKk2NfOAx0u3Pt1QmW5jlYgg3y5GxecZqBi8Cp5y&#10;J11fPXzGHvCZWGisBJlOVi2nQpABoVRrAbqhC+c8i5Qkup8d56FD5xlo30Xirc1E+66T0LbTAqSl&#10;TsbCqaRA/knVpuQ+8xtNXNEf4D29F/lHf8ShQweRse8YemSdRY11BNcWG+puqkCDteIiepCw9gKm&#10;vNgHx9JvwpwXPsNbQxbjxdErMPXVvjjU7hZsffA5nG/VFs8OXciaGXQFS7iVCouQknY21Tkgsxqs&#10;6Nl/ALb2qI7lD8fgDqrbapvp3irFVhVsFgKvFLU2upGwqgR7uzyCk7fejR+7PIFFj7+FdwYsw+MT&#10;N+HrT0fix6734Lu77kGX+Ud53x7U2XhNRRmpsb4Mr+w8iexLR4DzhNhp2qkDcJ39FbaTZ2HLvgJ7&#10;7ndMh89RmixjImNRlJiO8lhpX0um0RWNToOesDM1boer90bBlRfGvPV3qFFBU0n7dVR03uUqnxjn&#10;/QDDkzNgfi0DOsLI8CZBphZOnkdIzaN643uaWVaDJ7yqmlohXuD3gawCz2Pf5XFvEWg8h/F1Au61&#10;+dC/PA8VshbtQxNRlvGTUmheKjaf6jgIgs29n+ViIO9XwKb1WkoZkvBecE3mMZOUSPCy7CjXUuZQ&#10;C6BYtpiRg2VF1N7fysvfypCCnJQdKjTxfmCRJiO6ohQXl0yzEL8ln2BjhbPDgqgthuKvFuZFB4v/&#10;jfvquFm3uuYuWZqL7srqMiy6JgsmDyXYJvOB/e2h8oGqaAJUVhL0TqIKqHE0KrFYE8l+2acSscrv&#10;gqa++9s+ZWaZgzqQ55PzyBg6mVZl/Qew8T+4zA7ohq+DgWATd8HZdxkMMqp88FLCTabMLFdzRS10&#10;MS1TxAi3qVRvaq6opuZsMk904mqYBYJyPH9nplozD6T6k4nOfRdC99ki2M4Vai6GhSCnQvNJO1t5&#10;Qw1sEkTSStfHFo4+7/ZEWvoswkwG5E5XcJMe0fa0Dp3nIq3VFDzz8FToT16gO/oznOd3w3luNxxn&#10;9qLi6O84ePwwdhw5hOVnLuC2naWoxtq1zjovoaZDza0VBIVMpTKh8ZZsNfr/h1texYFOj+K7W+7G&#10;9u498clXE3Hr0r1Y8MwA3DV+N2pu8qH6llI1FEQWwg6RoR+EVTUZdLvZhceGjEdmj1pY80A47p40&#10;nzACqvP80nMqY9fU+DW+r06wyZSo+IVGfNXrW9w3YQMemLYF63v0wp5uz2Bvt8ex69ZX8eV749B2&#10;6Wlez4OaWTJlrBTVN3lRd7UbISsq8NqeLPiuUY2f2YLASSq1Mzvoin8P9765MPe6D+XhESiKSoAx&#10;pg2MdD/NUYRZdArd0VQUJEfDENUShiYtUTygMVye+swn/wg2iZnnl44DWZLQ7Ufel2thfHQO9FRV&#10;+lcIp1fmq4WyjW/OhfEtXvfdDJjeyeBWwFVp/Pwet2Lqex77NhVfL75/Yx4Mr81Ti3EbCTVjzzmo&#10;6DkbhvsnQT9hl2r/lbUOvNSL4mtIR4LP9T3vtT/BJqpNygQrf2lPFpdUQY4qzSogE4UlHQsCt8rv&#10;RBgExYEqJ1IW5bO0fVcpl/J90CTUmE+mJppHw+2hB+Qeg6OGJWi2qZh5gPlglwXxO0xnkY0mweJ/&#10;475u3V46p+ZOqwqRE7JKj4kXZRk4PlzruOtD6H/DmJg+xxAaE19ktGMmAj5Z/k5e0samsU1e9twK&#10;FPYJ1qqfLoGrzzKY+tOF/HaJciNl/JHWS8rteAJOXE1ZrEMmxct0KzEB2ljCTcYuVQ7AJBzNEm33&#10;yyVwfLocJR+yUGw6oK7tt/9Ed7QBwUb3s0JbX1StCG8PgVmXhuce/1StNdBBgWyKUmvSI9qhE1Ub&#10;P7ftNBUd0mdgBO/Vev4ocOUU/Bd/hP8CnzXdMlw7Dn/xUezMyUOHzGuoKZPe6c5J7LOaWSbUInRq&#10;SSfAZhtqUlmHrstHhwX70WPqIUSu0yNke0CBKXxdEepn5fN9IZWWEbU2yCR1UWsCLVFkVH9bvLhn&#10;/AKse7AxVt0fiodHTVW/F5dXJsEL3Korhcf3tBpbTaidqUeztVRhu3J4D2Y0W2NE+qJj6DRvL2JX&#10;5ihXWYJN1lmv433qeA4v6q/2o9ZKJxI2/4qssuchi0SjuA08xU/Aqb+bz/MOlPWOgK56KJVaBxSm&#10;EGZUabqYVJTHEWoyQDchESVJ8XCEdkEJwWfeEwWfryEBpsGsKty0oTdPM5/44bpixrXXqK4enQ3z&#10;s3Oh75kBywtUX7Kw9uuyjizBJvYmQdZrHix/GJVZpclC22/Mgel12quEG39reZG/pel7zoX16blU&#10;hDz/3ZNRMXwz1ZLkUwJN/ZNMY2ZFv4l5ZwDziYBNFJim2q5bBmj/ICT+iya/ExdUlKCE7vfTo5Im&#10;HbhH4Af9ZtSVqWvrmRe+s6HV1uIDvLtaweJ/477u2Fk8usYuvyoYIasc+OzUTvj8fFBmgk3cyes8&#10;yP9ZE5hJ+wDdX4LNbx3OGkwWs8iR7MGXaobV5BpfxqNXUPLeHLoMC2HosxiuT+g+fkG19jXBJuOO&#10;CDfL0OUwjeB+WSdyjPSYEnB8bxkjn7mVNSRl/UgZ2EuoqVhu/L31y8Vq0RfrZ1SB77JGHrkBHhvv&#10;wJ8Dr74ra8NgYZIJ7zI31BmCopJUPHTft2jVLgMdugjYBGq0TrPQvuMcgm0aXVPub78I7dMH443n&#10;hmN9xlac2HcWlw6fwdGjJ7D52CX0/fEqElcVoAahUVPgsK1QbWuupTvJSqdGlg4SrKBmlkSwlTY2&#10;Pw0I2V3BtCPw6L2H7CxkrVxMKDoJGRlnptMgJS4mIaXeb/Og65wtWPNIONbcXxvPDBlFsElThI3f&#10;C9gIQAVC5gf+pjb3SSij2gRXTQVKlxYNZCuvv4HXzDLQ7ZT5oEUKajWYjxqsz1UArrftIFbmvMhE&#10;S0SgsDO8hQ/BVv4CrPoH4TbEw3YmFDnPxEJfLw2WFvEoTkinahNrScCloywuGZaI9tA3bIlTLzaB&#10;61osZDV7r+WvA3QV1CRmnkPW4GDybLyMwgemwSxge3IWTM/MphFQBJLxJdrLsiYt7TUCi66qibDT&#10;toRf0IxUZwY55hXaS7QX+Pvn+Fuex/IU7Yk5KBGwdSfYBmbCIwPXWPuqji75F2CesS0mbCRKjjT+&#10;C9T+Ndj+j0ypO2m/k6lbotyGE2xDsDz3B1RfJyvBM812OtBhS+6OYNG/sV+3bzv3da3dXroootgc&#10;eGb/Hrjc4qczQf7JkI//aVMdC46hSiH6rSPo5o0HPFp4bg1qQarxVfLdMRjeJth60138hK7oxwTY&#10;5wRav8WwUW3ZviG8BnKfhP8eRiU3nEpNAMb3sjCuinsv76XDgVCTydGqm1/CivM8Vlm96uPFsL+3&#10;ABUfz4f9ioF34KRK6EdFwMJklgJVQxUwOEJQXJ6IRx74Bi1bLUCHrgK0uQQbFRrBJu87Emwdukhb&#10;G5Vcx0VIjZ+B1t2G4+75exGVdQWhG8pRfS1hsoGW5SK0vGoaVcPVZtTKNBAQ5aiz1kToSLwzbjPp&#10;UgrINjn4vRV1NxJsW/IIJ2beLBthplfhhmpQ8dWUyMgysV71iFq1qLxbXWg3/2csfjIM6x6oiZcG&#10;D+NvuZ/nCuE5VXucuK4S642f664zqMgi1bfI7z2ovlWPOpllvHYZJDR4jY12FT23ugogKT22Wrgl&#10;me0w/tAEuu4fw3M1A57TW2A8fwbeE4fgPrsDnsvL4C39HN6Cm1AytAVK0yNQEhqP8maJ0EcmwRTe&#10;CtbwNihsnIjLt8VAdyICbmd9+MobU40I0ARulUawVUTT9TtMRedHQf910N1J1/+RWdA/MUspKyPN&#10;+jTzzXOEFF1IBStCTpSYMrqsppcJwVcIQZqR7w0KaFRmz/Hzs/xMQBqeJNwep5p/bDZ0D81C+a0T&#10;UDxim2qyUPEDg9k14Offap9G11JGAfxfKEdVwCaddwEZ7uEbhMEnfkTIWlZ4m72ovcOH9lsurA0W&#10;/Rv7dd/mA6823irBDakC1tlx255TMNnmstAOIGhkkO51HuL/uElngwwvkdpMFBwTx7OTeURaK7Qu&#10;dEGbWPHOw9C9MRPm9+ZD9xEB9NFSGD9dRJVF+3yxtrBtfxpVmFUWxg2aLJJrFjUn72UwpkyTocIz&#10;S/QHQs3Ul999uhTODxbBIsMC3l+IUror5Wv3qq5YpycTTovWI6pUgp7v+dlia45er3yM9GQCrdto&#10;Ba/2HaejY8eFtGXo2GkyOneeSMhloHWrJWiVOhgrVj2KgWfGE2Z0EbJK1QBXCQhZI0uAZFcxyuqs&#10;J2Do4slnGYxbnQARd1FgE7LOq3o6RYFJtNuQbQK3QtRYb1Pj2yRYZW2BkByfWczzSyRemTpF9bfV&#10;ji5zDmPOs5HY0KMeXhkymiqPrqScZ30FIZqHJqtzUH8dYblB5pgSYBsIsiyJtWahiyvKkbaREM50&#10;8rqEm0Au06amgFVfx/teY0Wvn07CfWULcGovnGd+he/UL3CcPQb/6V/UcJfAqZ+57xC8l1fCUvYw&#10;zAeboOibMOQ+Gof8ds1QQLjlxsfg0juhsB1pC1mmz8OKRIIRyCryWlQVMYLNIG2djzO3OGA9VYYr&#10;D46H7ZYZMD1IMD1CVfUwwUQQWajgLFRwxmcIPIHb84RYT1FyPI7vjc8TWs9nKDM8JzYHhmdnQ//0&#10;TBiemk6oEXyPzoGO5zE8MBO+22cg+5axyJ76vcqbLqUXmVnIN7/3KN3CIay0K3tE/zeNHha9K4ny&#10;IS6oNhqB1/WNQa99EhZcgpS60HA70HL7ufnBon9jv7746XTXsM16R/UtrNWZ+VvuvIQS4xyWZEmU&#10;/1tgk1pNG3+jwKamWi1nzWdnRqErKqv+SG3Il27PaZS/Mh22t+eh4qOFsPderBZIFrDZPluoltWz&#10;EVSiwmTSsyzYIitTCcRMAjJ+ljY541fcfrVYG4X+KUH4Ce3jJUqlldL0H3D/K3ORO2gJ3EYP82ou&#10;XLbOSh0EzPW1ydiyFB/qYuuaZ9AmbSLat5+Gzh0monOXsbQx6NZ5GLp2GYK2nWcjpc1ytGo5CtNn&#10;PMLfhGHJ5T6osdZDWJSi8SpZz6BAdccrV0/ip8kaBqKc1nLfGqpp6Sldy/3rCBFx9dYWo6bE2Foj&#10;39NWEHar6VISXjImrbaEKpI2OsKotri0dG0lXLdEym07/ySmPZ+ENT0a4+FRy/gbL5LW5qDPL6ex&#10;9NhVfH/iHDadOoYJv+7DY9svoR7d4xCqxhq8di2ZDbGVYCPsJPJvjSxRAzKn1aTAWWN5BV7ZdQnF&#10;Fw4DZ36D98xBQmwfbT8Cp/cTbD8quPlPEnLc7zv1KxynZsFpbQePuwnc+ZGwHWsBw+44WH8KB0rD&#10;mCf4vGU5PlsICy8rFllqzyCrhRFsrGSclppwe6bAxSxizTbiChXb5TsnoeLm8XDdOYMQmoECKrYC&#10;aRd7jCrt8dmoIKwUsJ6mEgu+1z+TQZunTPd0BnRP8fOThNsTMwhG2sMzYXxoBnT3T0fZffzu1pm4&#10;cudklO+9ohpMfCpkkabavO5fmIe/ZV5mpS1r5qq8zbz+TzrW/k9NhmGpQfECOQGpDIx3TsST3x9g&#10;2hmUym+0xYcePxV+ESz6N/brpNUaHr6pLF+1mdD9iNp8CRd0GfTP6Y5WJsb/ulX29AS3zAxeRwZr&#10;PZnWxCzjF+2mgc18OAdlr82E43XWsh/Mh+39BTB8JOOOFtCNXEBILVSrVgmwFLRkSswX8pkqrB/V&#10;GD/Lfq0tjUDsQxeWrqftw8VqqkzpR/Ng6r0AzjcXwvH8LJzrO5OKwsS8ynsg7GXYB9SUnhqaarOx&#10;YJlS8ULP15EYNwedqNLad1qBdl1mo2O3cdwuRmLLlWjbahQWL5T1PFlQWUA3F92PehvOEVR0AddS&#10;MWVJeHYCZJUbNZY50HB5IWLWH0b7nT/jwb078O6BhRh4eAKmnP4cc668gkVXX8KS7Lcx70JvTDn1&#10;ET47PglP/7oc7XbsQuO1lwk7nkvN/aSCWudGtXUe1F1PaG51IG3ZBUx7JhWDevZAUsYveOD7H7CX&#10;AMJluv+XDwDSqXFa5rN+B8eln7D52K94elch6qykqlMdEHQ5VUcG4bYxj+qthErSx/u34MGd52A4&#10;yXOd/h3uU3vgOS8g26fB7PRewoxwO/Ub7SA//6S2Ph7ryRsMj60R050Vh5sqzNUIAV9deJzS21kD&#10;fqpjv8zLFcUs4wj1jRXgJLCknRWOrFbvJldkDFvAEUDFdxeQ8/FK5NwxGhW3T4Tl7mkE0gyUP0og&#10;PU54PTqLyovKjUrOQND9YU8IyOhq8r3+MaqzRwi/hwm1B6bDeB9/04NQu5cQvIMeQ5uJKOi9Fg4K&#10;Naf4n7JspPJDLXQJtxA2Eq5I8rWUpevl+/85k15VmYWgFmMWceAaigrrdNy+8wTTXzqeLGi60Yj3&#10;D5c8ESz6N/aLrKgWvy7vcPWtINiMaLgpDzuLVvHBTGGiiJL6x4f4P27SY/RHw6rUcDIFaxIC3pMK&#10;bAERbQEJtxyAo9CMwo9kRPlM2N+ZBytN96EMopwPi2w/WqAWT5a5gZZPtRHkGuwEegScDMBUxu9k&#10;7h/VnowuN8j8P0LS+fYC2F7PQMVL01Dcbw3sh67BTbC6pSJ2/0p1EK0aq1UMNn0TBMoasHqug58O&#10;dsAdt32GpLglSGk9CaktlyA1fS5SU2bg0cffxXff3cZS15SSk49cVxcXS59H3+8O4f29+XhvTzYe&#10;zMzF3Tv34LXD4zHwbD/Mz3kV+4ruQom+LVz2RNbAoXR9a7JQU6XY6/Az3TFCAC6ahyYdG7aGuKZv&#10;h6y8nph64Wt8fGQC7vtlFVJ37mW6XiDcRAk60XRpPt7+oDc6jlmGR37cjsLcFUB2FgIn98B7/Afa&#10;frhOH4XrzO/wn/kFuPgdLJf3Y/Xhc7hz0zXUWiadFy7U2OaEzGdtvFp63QjMrFwcuvorgbgd9tPH&#10;CbXtVGnfVQFbJdwItnNbeW6B3gEe8yMCZ3j9sk4auARkVGIeezXN9TQ2gN9cj89cXE/5XtrYavP5&#10;14LDVB1O5yA1N5R0U2PJrHwr2sln8aFi22kUfrYaRXeOha3TaJhvnQwdAWV8iOrtAUKMZhSXVZns&#10;18zwIOFFd1N/H13Qe6fBeDfB1p0gvGMmTLdy22YSirtPhu1ggapyvT4fPDL2UsZ9eLMJmHlQMdHU&#10;8Izr5Pn/FZOZDQI3eloE21nzEiTukCYFOys0K8I2Fhj7/3whMVj0b/xX+015G2ttlzYZE92cMsw6&#10;t5mJI2C73sP7XzCR6kquy2eB6VDWQMMJkj2kiY+ZVcCmYnrAyw8lE7eg/MUpsPWaC8vbc1Ehgyhl&#10;7NEHhBoBp6fiMoqKU0pOjGrtEzFCjAATk+9svfld74XQE4gVNOdbVIAvzUL2W7NwbeEeOAlRUYoO&#10;lhqXT9r67JT6b8GvAk9KHLaGLHR16R6xwLkb4vyZ9pg44XF8/M4H+OC1dzG435vYuLo7SvLSeOt1&#10;4SUMveWt4M35CoHza+E9dwTunCPwXfoBlgv7YSQUXKWDWGhb8XmwAEshVwU5+F7a9ugC+3ge1bak&#10;AMt7MTWAS5cCd9lDQEEfQooZO3sqcJXwvrIWV/l5T/ZnWHjxPYw6+zl6/jIfN23YjTv2bMOvxa8B&#10;pzLhOfsLXGcJNZmQfuJXeE8fhJPQcZ/ZD+c5ulWnmRbnv0fB+d8wYPdRtFh5iSrAjmob7SpIZb1V&#10;+Vj66wUesw9unst9hoA7/QMhRpD9AbWgCdDOaGpNoOc9cwC+Mz/DV/AGZBV4r1XUWU21hoTHKiHZ&#10;pReaf68EHJB2NemRDsLPaY2Bz/cb84b28hNpHolcK2tisCKUEFdO+qi6w9eQP24brj04BUU3jYeu&#10;ywSYbiOw6Kqa7ias7iHQBF73aGagwtOL3TUVhu5TYLqdqq0bj+s0FaWpI3HungnQfaetZiZTqXxe&#10;AZtbRZ+Rjq+ABH9UbqfkZ4FbpQsqlXeVvP8/ZnI9lhley+1kWSLs91asRF1WPKoddocF8buKLx24&#10;UNEoWOxv/Ff37cXjau70ovZmcYsK8PFv+wi26z28/y0TxVYp1yXhZU4pXRPnSoLNqMDmJ1z8fo9q&#10;yzAfuIzct6arXqzyd+aj/D0C6e15SsHZ36Vyo/ISd9JAt1L/MYH34TxCLAPW3nxPkBnoduoJNTtB&#10;5np7IazvLUJZr9koeWkKCr5ZAcuBS4SqDLb0wsGiYeE1eQuw0TyeHSxQYQpu4hp56YrKZHhUUEG5&#10;WPB8oXSnmnN/fX6O5A+o6MS9YqH0lt5FqE0nROh+neIzPvUTAieOIHCKqkgmxZ/8HTh+gp93I5BN&#10;wOna8zmEaIWbhVwNCjbwfKJYpIfW1BS+0vvgyRkB3/ltGjROHiKcJIrIMZ6HBZ7uIOjy4eJuIJ8F&#10;rOIpuGzhyC1vizJTFEFxN0H0HdwEmfvcPjjPE3DnCbcze3i+H3iv8l7ubS8Cx3g+gsuWfRTL951B&#10;GPNKyDq6t6vteHxHKVyXzgAnfuFv9vEcAjUBmbSrVYGafOb5FNSCYAvQdfWfOgB/ztd8TpXKjGYQ&#10;iFVCXQO7Wt6QoPNJOyfVr9v1Ais9G/xML4fbzapPUkpLL+2dTHNi5ch3oqyceRbodl5AyaAtuPjY&#10;JJTdMQmlncaiqPNYVHSbDOPN02G9aTrsXabB1oVQ6zaVEJwCXevxKGo5EgVdxkL3/lq4j5YoaAo+&#10;ZeSazGOWeGySP/2e7wkYmUnDPK3mbhJuArn/pfY1gaYaUSCKjYJAzVzgdkHOWqZPqRIsEnw0ZXeO&#10;zFWsGSz2N/6r66aCN2psl7FslKwbCvDYDywYMoZNpoJUeYBqWb0qn//3TOT0EN7DPOaSPDVPVPrQ&#10;JfSyNOPDFUDRgj3If3YSrD21KTMVBJyJoLITVPZ36GK+S9VGFWekmjPK1JgPMmAk3Eo/XEiFt5jH&#10;LIH1rQwU9pqJcrqderql5VmH4DLaFcBEH8plXXYfrJcqULb7FKzFZhYQCwtWL7pBBJuhCdVFsN1H&#10;FbpgIRToKPDQBEQy9UrXEoGLC+l2iStWVcUE31Ox+E/9SjAd0Qr5me94fAYC/197VwEg1XW1dxdN&#10;2tTbv+4uadq0TVKJ4Rpc4wkRIri7u7ssq7CCLK4JBJIQIziB4LDA+uy4z3z/9903AwuhbdqQ1OYm&#10;hzfzZva9N/ee893v3HvuuUX3ENDEzOh+6lpmfwUB6a2InOlHd6+ALuOrZkG5+TsDJASLqtcm2EX3&#10;EegO0eCOLQGKmrCO+WwajD//JPxH3kCI4GY9hyXhQ3If49eJuZIm3dIrAAEQp1/Byn178NW8U/jU&#10;0j3YLKA+yvuZ72jms6r7ea3oMz2bJbpmmGAcPkMwqPxsDMQIaib/HV+Lqal+TR0T4MlWNdYZsX0b&#10;wRCvRwQ7t2QXbFrD2Tcf52ZtgZ1syneilCyWjik/l6cqIBLACfA0LeW+ZIfzlZMoS30H5f3Woqjj&#10;EpxpMhOn7p+MM/dMwrm/TEQJWVzZ/bNR8lAGyqfvhP3tc3BROQxw8h8d48W6NtmbPx/aSlKszcpk&#10;Gwe2j2usbZxxQbXA3qwRtVv36fUWgS1H6dorUH0D8OM1xzJiJv+/Uf5YcOovn1tZETW7JC0vwW/W&#10;HUaJdzGBTRu6XKnAT2wlAoEtSnfUxAEFyWAU7kGU0QLjAGm/GcZwBnFh/haUtpgKf/PZcHdcBHfn&#10;VLgeSkX5Y0tQ/uQSVD5Gd/MRMrJHF6Py8YUGyPwPLoK3PUGu9XQUPjwdx4elo2zdmwiUWUu41OO6&#10;HCH43jmPksWv4MzTaXA2nI2Tfx6BU4voLuk74VcQsH8R4XLlZ7PcJDPATcOTa2gZpgySIGT7NIXM&#10;7SQVzwBWbFbwKiGoGYbE1wI3A1A7aPDbED28CtGLzQy4wV6bAPl1RM93JEDNIWC9geC+g8aFDJvr&#10;XgELc00zUC9WxPeHdX2CEgEOhwv4TD82wBY9+zSBkdc5zO9/gF1dLWGBHgErtPdNMjiywCNvI+fw&#10;Zix+Kx3e42SZfPbwQT6/uf8H//76ImDbTmDbg/Dp4WSkX4jVX2w80dTj1cCGihQE2IE46W4JTNwn&#10;L+Fwx1RU3jENRX+agMI/jULpPXQ1G8xEcWclDt2EynXvwVvoNOCmdjbuI2HIGuDge14oVBmEr9gF&#10;59kKOE6Wwv5+CV/b4C5xk4HT1eT3jGtLN9dPFmji1qoUKzC3hIydHZhH4VKjjFztin48oqQTJnOI&#10;yIhjLAKB6Wi/fTPZtA1KEf/ZdRHctfLE8JjJ/2+UzCLf936w6nypgjcVzPnlgot4x76WrahG+aRY&#10;2jXiFqVWivJN1BhPjLURVijahVusKkzm5tx0AIU9s3CRbmlRi2mwt5wFR6vZZHJz4W6v+KSZsLef&#10;aSYDLnSajouPzsO53hm4OGcjXG8cR8ClREhWb+s+Xgz7/FdRTHAsqjsNFXeOg/2PE2C7dyYq7p2G&#10;EzwfPH6RBkHgc7+AoIzORldU6cHNagQZnmWAem0Wyis84VJ943KKBYUEDlcBSAyEDLDxNcEoHD9H&#10;1zSy7wDBjUBUegcV9tN0UfsRQAR6+pudvB5B9uCb/BtdsyqgWNcyItA7vIHgsZ3XO4QwwTB0eiSf&#10;k+yo+C6ExKAOyHX9WyxL42y7zG/wCyz3vwQfATVKwMT+jQTHt/kZAYrPc72//VsS1XXpCofPyhVl&#10;R1AV2Awb1nhiFWDj5y7Hj+GOstNju12a+TKK756MymbzzEyno9E8lDSchYr6c+H640yU/34KTtad&#10;gveoI4WT1sP1zmmCj2BKoEYwCrPjDMZWDPBcVbjSe0GgsuN6+O1ANEAQDLCjlfupbs76G1MEluH4&#10;puPKtKGgc606iOu1bOnjsCexQYHbBIruNxznvBm4Y/MhaCP05HUefCW/NNJz+9k6MZP/3yjRaPSW&#10;n646eyxlLRmbsqPmVCL7xAq2sHx3NYTlw/+1xe03XAxlF7ANQtibRYUpN7QfVKpomMrDN0HStti2&#10;tAg6/LC9dRKnM17G2ZF5KOuVhYruGbjUJxOnBmfh1ITlOD9tDcpyXofjSCFclS7zdwKzIPW7cv9Z&#10;nB+Wj8LGU1D+h3Fw/2kaHPfPIVObheImM3Ch+Xz2/vNQcc9klM1daZ4l7D8Mr+fbCNP9jDpqEtho&#10;cLbYADcN0QAbQS1KZoeT7E33HkLovY1mkP4KsAkEqgqZmtgagcMA136yGDGgQ5sQfX8m+GOAQ6sQ&#10;PrIDoQNvIUy3VUAZ5HvLvasKTHF3TwP1YnO63uv8u92GofkJpNHiO/nMZICH+ZvkqhLYrHgzgU38&#10;GtZzxs8Fya68R/jdfXJ9tyK8dzdC+/Zb31E2XOPCxp/hWtHz6Drx36t78ft8JrHB8PlnzESBBWZV&#10;gc3qKKy4NbqgZMpBpbpi+3vfK8eZNkvgajgRzsaT4WnKTq3xPNibsL0oZU3Ydg3nwXsfO7x7prKz&#10;Go+iv4zDhZ65cO48bZJEyi31kn1pZtNHrdDEQ4AdqHagCpLKRcLUtBCF58PqWHleXoPuHwc2idyK&#10;oPailfvpmMSLkrVpAfxltvZxAZu8KXo5rkkI+AZSqQfjrfJl+FbeaZhkoRu8+NryC5dS9+76cszk&#10;/3fKbWsKV9VarywSHmifyz5vkrFFJrNh6B6w4kzWAEOrP56GuUoMsI1kQw1D0DWDinXcdKN0RKlQ&#10;Ym3KeRVh70hFo7JZCmaVsJ+K5/TDZ/PAW+Y2oBf0Ujn59wIyDfWqR9bsauWrx1Hci0D4l/GooLKX&#10;1puOCrqddoqroWKaZqOkOXt+BXWSDTiaTMN7nWbDub/Q3Mvvnwa/TTn4ydYcZG5iE1ocb4yQBin3&#10;sewXiB7JMcYbPPISgocEatcaP43cuKByG63xKQGbmFuIbCwkJnTkZYLIW4jueQu+o5sROMzPDgig&#10;XuV3eI1DW/m3ZGRVr6uZRw3Um+srrELAsx3+I68QYDfSpW1NIP4ycIKGQWZoGJeZhCC4aqzPgI9E&#10;1yKrOkzGSZdV9w4SHMWyfEe3wXNMbqhAUd8TyFZ5hstiAa1+l/UcFgOMGrebn+s5LzVhPbIOjdtN&#10;YDOiyRnVLTsNm7XLftj+FwLMaW3bicIJG1BZP5VMfQZsrWaQrc+B44G5sD8wD5XN57EN55hlVXYy&#10;OVf9WXDW5+f3z0bFXVNw7u6JuDi4AK4DxUaDjKtphjukX9aqT50L8kOeMjoo95VaaHTJwJnRR/E5&#10;vg47qGtLYklTaS8EGSWBvK6O31DR+Brt0jkVft8gKvdQLDudi5uzi62U8Bs8+PHasj3YMex/Z+Ig&#10;Xppsff/5mzb5kFyg5TXleGD7QfaK0wBff4RNOpSppge6fsXeaFH6Fh4pQfcYBJV4UrOi1C5rXEMi&#10;vaI6xcQoInVLn0hJ5SRI+QwrkyKy5w3we3pvP12G82PXoLDeJJT8aSJc99IgFLfUaCYq2eNXNp1D&#10;o6Ab24KvtYymxXw4KDa6tRX1F+GCFsf7BZZ2hJ0dEaqQISpteGx7PjM2RHAT2yj9FQ15ozHe4OHt&#10;BISYIV8lcTCQ8SvDrl7T+MloFJmv1Nn+I4rSJ4AQWHyaqTwocCN7OkzmdDgf0feyeNxsAKwq07LA&#10;Tt+PgSUBxS+A0kTC+QdZxzUQvdSG7G+/Ce0IklUq1MNMRhzawu8LYF83gBzi/UIK5VCiyCP8LUe2&#10;8vgS/46AzHtrrOyD43RiZDHQ1rMJbHne/LYjfF4CKHh9HFlBYv4dA16m3uL1SAZsbaJTy4Ca3/4t&#10;hIPZpn0r3jiOwnaz4dd60LZzKWojAppZCkVQa8k2fGAO7GxDh9pUaYwoJWR0JWJxd8+E/XfjcKzF&#10;NJzNeYNsy9pCz88OM2RWu1j6I30yRVTd+t/SO7mwxm/wmo8iwb3Uhzm0EzI2JVslKYh8zGNrlpC9&#10;8j7KZWgCggOj0X/PerqhxSQqNijJxS/WVyyNmfr/Vmmz5fX7v7SZ6F7gh7K33r72BC5555OWKDuB&#10;0gqxVzfrOa9XsTderIkK0mvfEILIMqpSqUEtE9l9RdWs9xTt42gS/EnBKGFStAgVVC6Fh+pp9uv2&#10;AuUr9uN4m9nsrcej8v6ZsDVQhLmizmehspnWBM5GOQGtopXG58jU2lhZIew0mkqlq2m9AOdb8Tvb&#10;9pj7h4N07Zw/oSsql1SGGGMbei0DLf8+GVsuDfhNApuYUowBXSVVWY4FbAKg4EGCi2FPBIE9exE5&#10;+jKipWQE7+8GyN7CR/LhOzMWkZMjCGz5BJd4MGxVsa4r9mfcWwJKkMAVITBGLzZiPWt28XsIv7+Q&#10;YMZrHnibwPYar70JoSNb+LzWuJquET3wCqAxO7LH6PvryODI8Hg98LoCwzgrvPJbJHovYHvTAjhN&#10;FNA1DhHUQkcI+Pv30YV9Fzjdh3Wn+hOgxToFHXWOYBetrAmvuzZ8vr5s/QCCZONnBywmiBGclG+t&#10;wwKTmsjRbj5cSlHEo9rLTpCzk8XZtQC+2Xw4my0gi1uAYrHwmIta+ZcpOP3HUSgathq+Eq9JPx8O&#10;kvnTGxDQXa8YYKOimaNgVp2uby07ZHk0dD+1JNFMHnxcM6FVZTy0NjTCeyoG1Buagdav7CJBUUC2&#10;G5/eEMatq4p7xkz9f6tkHjv7vV+sv3RJGVCTVnjwhdxCbC7PZJel1MSabRmIkPeTWjsqEFVSPioH&#10;7+t3zyNIHTHugMXYrgBbvBglE6KZN2Jw1piJwE69e9QWwtnxG1D056nw3jmLDC22XIYuiliarcUM&#10;VLakkrcm0LUh0CnFTfsFqOhIAzEZIGg0HReiovNUOOj2XHg2B54LduOqhN1zELR/yhij2bWqUqxD&#10;wMbXti8henwyInuPECQIKgQFC3DiAHAFfOKvBSACjMAhggHPRfdvIKN5BY7j+zBtzGjs3ZANnJ8O&#10;nO2C8MmxCB9dSSYUG0uLMaKrrytg09iWPtuFIMErenAtUHQX3ReLEUWK70X0aAawb58BQYV/BA6+&#10;S3YmlrXFmgXdx2cR4zyxCY5DmfxdWgu606w0CBngio0Nxn6bBXJ8Dn7HAjaxOf42srvgsVzWxWYy&#10;xXcJdGRuZbfGwIzAprRE5jVFsWzltRC2JcHrb8TuSZtps5tL3w5H82lwdJqD84+zjTqRVcfbqdNC&#10;vl6Ayg7KnzYPFe3F5thRsbNyiInTRS1rxvalVGiRfL058P9lBop+Px4neuUgUOQyTE0z8FrJIH3i&#10;/5eLAbPYCXkKeh2JlJIxpca8muE8KoOtQO7jZ2zW+Dc7OLm9wcE47svGbRsOQkktklaH8c3lF0MD&#10;3jz3l5ip/++VH2UdfbnapjBq5LuRtLQEQ9irQ5tLmF3h+5E5TSDQfALUWvE4lLBvuGFs2tYv6t9C&#10;6u+nUseUqqqiVX0TKxG6nr5Q0JpcOO/E2R45OPunMXQ7qcj156O8yWwq90w4msyEW0xNaWmk/O1k&#10;CHRjaBg2MoGKzjQOk5tLGVQJbI9Mha/TTJQ1z8bJaTRoj5MAWo6Aqwv85Z9lJ0AGpDWNmg01oEGQ&#10;u9COYPWWcUODhwVsNHjjnsnQLSAQ8FwBI7Iafh48rDG5bcAxsr3TezC83wJ8/QtjMKjHUzT6TgQU&#10;jd1tJUDIZd1j/a0BNrIz45IKWORKxgFTrig/p/sXPUHjK/862aUVxW+ORfeT+WUjtO9dk8LbRxfT&#10;r4kJAltEy63oluLcAWxbtRiPNH0eB7fw/UUC02EC2iEyOH4eFbgJYPfrd+lZBIx8zeuFD24lE8wj&#10;U1uD4NE1FjMkiIfEOB2ftcbWDKDpedhJOKshJNAlCw5V/pD1THBlcb5zHue6zEdIKYUenofiR+fC&#10;yTayq50eWgj7Q4tMttyKB/l5J7YnQc/Wga/Jvm0EN1sLdlx0TytMTrW5uMhjcSN2dAS4kt+NxvlB&#10;+eysQsbJFOtXAoYI/VILzNS78mBUUKFHGnXTeO871AXprtJ9KUxKkwaST2aMDdrSUuu7I8Ox9nwB&#10;bso9YwhK0sYwvrGi6NypU3v++7Pm/rXy27UXJtTaFMRNy+1mmrj1K8dJyUew0sieXH0Q8Cur7sdP&#10;rQWe6n0imlHyEtTY+wXd6QQ29tYGw2IKZo7xf1X0ynoXNArHXvd8JU6/mIZLfxgDz73TUdlwLhV6&#10;DtwENGdzsjO6KeVKYdOOoGaSEMoYaAgCMm3Y8TDZwMPs/R8hC+B7x8OLUP7EQrgfmoeitjNRsYbG&#10;r/tFTsLnao6ggmllnPabzZhb1CXW9nO6b+sIVNagu8ViYgBnQGgXQUpA8BINXeyKLt1+jYltAs68&#10;ifIDR9D7yTT85Eej8ZNfpKFunW4o3EN29d7bBIo1CAh89h3k37xhWJKAxYRmCDjiYGnAhfc2kwJr&#10;EC26IwYkZEeVN1M+zefle9t3EDndk8+6mqztJQNmhukprOPcW3htQy7+eM9T+M53R6I563P/ZoJb&#10;4UET02atVuBv2m+BathMlBCMCOAgK4sezaIbPQehY0t5bX6+7yifawMiJXeznvgcds1+aiJG9cd6&#10;o4TcSQjYP49AaKE1kH/ehUvd0gxTK35mIcq7LIT3YbbHo1aAtv2xRXA8KlnINmO7qe2UOJLtaae7&#10;ajLgEhDL2hDwWs4jgyPLo1taTilpMBehv8xC4Z2jcGEun5tUX3Frl11Oo3zWUR2nGeTgKQUfhQLZ&#10;1Nd46i3psY7xGLYP6vgNF3pVXu9UelhjMHZfAe1XWV4qkLw5gB9uK3k5ZuL/m6XjzvI/fGaFPZSi&#10;VM95Ifx67UkUeunykF5HKsfDr4Xplxvu4xOzh4IGYDUQ6qL7y14wqODD8F7imfiZes0QFYzgJSWT&#10;chkRmLGfZQ+r3jbgDuNS7xwU/24YyhuyN25KttaIricZWmWLWWbspZxuSgnBrMIAGuVBghoNwUZj&#10;qXiUvf6jfP+YhMbxOIHusXRUPpkK9xMzYKfhHNfWbO+e592oU+FXYHf/1GScgLM2wvabaKQ1abQ3&#10;IXK+CxmKNm95i2BB0DmyiWCkMAkZ/UaC0nYC0i6ymW0Iv0dAO07DOnMA+9dvR+dmI/Gj78zErb9e&#10;hFt/MwU//MFIrFyYS1dUY3F0696jHHybQmanCYDDim8TUyOwHbLcSrmMyqIRJcPD2UfommtRvYBN&#10;Y1gKNNaaTAKJQMWj2cjfkME9ymdYBJxaQfDKwzvrM1Dnj0/iBz8bj1/8fhF++v35uP+OIViZRpA9&#10;fYjP/BL8R3eQ6RFMD2gZltxR/rYD/C3H55J5piJ6mCz3yHo+y9t0zwnGJwbDrLnVfc2G1KwrV3XW&#10;IRmklq2VfA4hb1+2ON1+bxgl07fB0X46PGyLEi2RI7AZeYpA9iTbTRuvPE5g045SbDO7ATgK29PO&#10;jkkAp46rXAyu3Xy4Wy4gYye4NZ0HJ1mbvS6Z3P0zcarOBLhfPW0BmxibWliNzH+qAptm26NhxcVN&#10;Yb2xI45vxGJc0I/fVox4FcOmiQqtEZ2MJ15+jcAGJG0oxS1r3bh33amBMRP/3yyTTrq+8tWN54uS&#10;tDP88gBuzi3ExouL2W2xJ7JNZ+OpItULXVOxN1gsYNMGylQQB3shvg4FBpIxriSwaWtaKZkA7Fpg&#10;U4ybD6GI+nbab+ounPrzKHjrTMUlMrSS5lbYRnlLuh1ySeTKGJYmhiZA47lHyNBoEDYaTsUT7N2f&#10;4Hee5GdankUDsj3Fz2hEji6pZk1q8ePzcK5vFplhhTGCUHgdQvbv0R1NQtirMTcBm45fReTEUDK3&#10;1WbcyrikYlH79gB7KYdl/AIzgveJ93Dh1XcwpV8m7rhtFH740zH4xZ2T8XOlHP9RJn7wwwFIX/IC&#10;ULqC7Ihu6H6ChNxFxbsdeslibWJqdClDB98w7qT/kLJtEGTOPW7YmXE9xdYU/GqTO0owC/KZPbfA&#10;4fw6Tp79HV5/4wFs3vAMVmf1xYq0Cej23FD8/MdT8YtbF+GXt8/Ar36dip/9fBpu/fkgDH4xFe/v&#10;4rOfOkYmabnZgYPv0KV9HeGz/RA+M4jPp98sJqcwFrK5U0MRLf8m7y3XU2B6s+XGO6ojQDc0orFK&#10;13PwRs+qH0Nlzmu48MR42J5eZBIdmHW/WhOspAdKfhATexd+RrGzDY1o5YkBN7E3gpjcVo3HaQWK&#10;JoVasn0fmAdXE3Z2ZPRFjcne/zAO50ettoCL/wnGpHZXu6LUP01SBchGCWJWnGdVhqb3n8DQDcUQ&#10;Du8YXHDPx29WH0dyvgfV1pfj83kVgR5bj98ZM/H/zcLmqvbDtYe3pWxw0z8nuK2wY+S7eVT4GXQF&#10;p5iA2U+iF7Iy97L3c1FJtA2gbzDC/v4IeGchEjxFhVLYh+VqStH0n2avoqEA/OEAlTAK19FSnGw2&#10;CZV3TzJLa0qULLAZFZbuh60Ne2xNDnSi0hPQ7J0JaA/NJqixx1Yvz17fTiATmAnEtK+kModoq7aK&#10;Z2k8z/L1U6nw0WhcXeajkAB4afw6+GwO45ZGPCsQqPwmlEo8rISUBA65eRG6VOHi+gidGUvGIvdu&#10;Dd27NXT99sNz9E1ceGs7Xlu5CyO65uHeOyfgR98fTRCZjp/8fhZ+/Nup+MkvR+G++0Zi6IShSF3U&#10;C5cO9CKTWgIcfZmuoEImxP7eBA4SKA+9S8a0D9CKhwNvIvB+GsJaAVF5C5+jlhm/EnBEBR6+ajTK&#10;L+Pskd9jw9LOmDJiKAb1SUX37nl4/oVleOGZNXjx2RXoO2AFOjySiV/+agRuvW26Abdf3D4fP7t1&#10;MVnkbNx99yikjk9H8Tuv8bl2wX9yOzzneyFwtj+Z5E7DJkOKf6NbHi58gs/xJd6XamdWFqQgKKZW&#10;mYyIFreTrQXcLdmyF0ydVm47itInZ7ItZqH8BaWnsrK0KMmoMrXYtQdGV4KcNkRmWznZbk4xObWl&#10;wE2Mm+xb4Gb2NzDARh1g51bZWm4pdeCBWSYspLzRHHjJ2k60nQXvmXKjZWYSyngJpgelhrHzJMZF&#10;ImUIB2gbnhH8LTHWZmxEywLZQV9Hvz+6WNe//J4M0QBbeBhWHV+KmpnFSF53ETXW2PD13JKKjeWe&#10;b8ZM/H+3NNhyqM/NG+yorowAeT40efkAbIFF8AQm0EUYfKUyP0axxvE0YUF2aBbeKy5oKBnjMAR9&#10;ZB1RJ+m/hkAEbdruTMDG95EwtOJTry/OfBkVd4yFpx5di8azUaaYJpPznqyNLog2u60kqGlDj0rt&#10;RvTIHKP42ndSro021bUZIYjRWFw0Hpdyt8mIaFDmPQ3I/TRf8/zFx2aieNZ6Gqu1H2rAk44A2Yjc&#10;0qhNmSjomtKIla0jUvFVoPjXNO7myJ/dHwOfG4nHWk1E/Xum4Ze3Dcd3fz4c3/s1QeO3M3A7j7/6&#10;yUL8/tcT8Oyz/bAwdTAmDMtA/yc2YOaQuXh355MoPjQWJW9up7yKcoKKbf9LqKQL6D1ON7KoByuj&#10;PlnZLXwOPgsBNkwAidBFDmn8L1wLhSfvwqK5g9C7exa6PfkKenZ5Df2e24I+L2xEn248vkh5fiP6&#10;dS/A4P5r0KnlMtz28/H41e3j8LPfTcAvfzuRLvIC/OiXM/DVX4zEXXekY+gTC3Fx34N0JR8iO9tu&#10;lnEJYMNHl/J3E7CUX02usFiag0BL9hh01yDb1USBQlDaIRA+Z1iw7/WTuPjCPBR1nY3KF1mvz2SY&#10;ndyvFeXZs7MtnGobsjmzk1m8U1Kbaru9xyhk5XZt5NKJQj1QiIgBNwX4NidwKoV4/bk4f98UlL9k&#10;pSYKG7dAM6RWpxrkk/ElwiEyUk1yUTdN5lrjisZY2sea9usKEzSbJMv9jYxHL3aOSUoIuq4EtVY7&#10;8buCU5v4+NVi5v2/W3rvOHzb51dcDCRrBcIqB76Sfxr7i5YRSPohZADnk6LWFK8W9iqHO5VFkdze&#10;/gj5ptPfO22ATdFpysMhgIsSzTT1rt7dX+TD+QcXw/HnaahoqABNupQtyMha0jDUQ8v17MRzD7KX&#10;JqhVPjoPjsep4E+yN1cvT4MwjOC5WB43GY5JWGll3I0bUWU3GozSir+wAO6us8yi+0sZmxEMakbN&#10;SxDmZ+4vIRwfPxK42AlwCgPR7Kn7uxg7uBO++IVJ+Mb3p+OHBIZf3ppKQJtnMvD+8hfTcdsvxqFF&#10;k7EYOXw6pozLxaDuGRjwbAH6dH2DruEWdH8+F0N7z8OYvhkY1WslxvVZj3H98jF+UBoWz5yMndva&#10;o/T8z4m0ZEUEEt1f+c4MqPhvIbG7E6N7z8KzT72KF1/ciR4vvozevVagX49V6P3iNvTuthm9e6wh&#10;6K1H3+7b0feFlzG4z0a0YH3+5JdD8YvfE3hvn46f3zoL3/vJLHz7Z6NR5+6RmDrkXpQe/xx/9/cR&#10;LewMvD8NuNSM9/8iz8n11eSA6kUJI3lO7qitBoKVKWTmLRANlJgOwnWwEBd7zYP72VmwdSdwvZiF&#10;4PNLTQp4V48ll8WtY3e2TTceX6SojUxHRFZnWByBjezaQXCzP0ZAU2cWAzeHOrl22id0GlzNZ6JU&#10;WXS13vRPU1C68h0+BXVNLM34pRr6kGvKErUh5F9i9hqQGxh1D+cDT7KCZaXHnxSwaeG7ewTK/fNw&#10;xzaFeWhvWDdqbwngT5v3Pxwz7f/tsnt33k0/Wn3xkFKF115RjqSllzDz6Eb2BsPNsqqrK/fjEuWV&#10;mkAQG03FGU5AnQCz56hfOdr6EOx2GFfAyrJlVu4R1KzlVeJwzn0Xca7eFNgaUFmb0fXU6gHFqCk+&#10;TYPGsW3XKo3rScV+YoFxW7SJi5M9vQVqAi+CmsCrO9/HxEXj8sQMydEjDfaei1HRi39Lg3I/vwAX&#10;yfKKl9Hdcsks+XQBuqyO79PNIpA56PrZaiPirEGXi6+91VHh/C4G9e+En357In74o1QCxCL8/Ffz&#10;cNtPJ+PPf5iBBzstx9D+KzGwTy56vrCaLGon+ncnk+qdhZ691tFd3EyA20AAWoleL6xBr+c2oWfX&#10;DejRtQDPPbMc3brmY+yg6Xhl62Pweb4JbR0YqSDgeFNw8fj9GNV3Mbo/s4lAlo+BBLB+ZGm9u21A&#10;z54F6Ekwk/TouQLde65Ct55reVyBPj0zMajvWrRsmokff38WfvC9efjNr3ujy8OdsXLxI7AVEUhR&#10;i8ZG0DKL1jV+9hkKz8ntjKdeEpgpeYBCYsRqy25C0PMogtFzpu5chwpxqVc6Xf/ZJrW7m4zS2SMD&#10;DqV6p6tcVVzav6I320Op4AV6MYBTclGTUTkGbmaiwaS4IsAR3BzUBQc7Oc2Gl3aYCS91pbSV1pjO&#10;xaV7J6N0TQzYqFla+WJNWvEgnQu/Ti+CeumaQf0ksPn7U3dHksGNhN8/mroqgPs4iIC8mJjLayYq&#10;JlHRxuDlC7n4zMrzSMl3IXl5GF9cc9HX+913b42ZdqLctfbMrFob/aidK3fUgQ5v7UIwMhdRF13C&#10;qwZHPz4xu2MT2MJKx6I9EBRZTQl7+8Cn0I/oBQvQ+J924Ba8WaNrQMXus7hQZ7IVfEsF1c5EFa0J&#10;bO3VQ1OJNYD8MHtvsjTjnnRZRFCjgTxLQ5CrKZZGdmYnqNm7U3rytfYclfH0pcHw6KYxOfsQCHun&#10;opyvbfzc1W0hfLzGSbpNZzNfpuupZdQ0Cu8W+Jy/MTnEQhrfouslgw7bkslMqxGov4LcJfXRomk3&#10;/PSXQ/CL20agVYsFeLEr3b8+ZE0vbECf7uvQS8yp21a6h+vQV/IiWVS3TbH3BKVua2OyjrIevXry&#10;b7ptR49nCVTPrsTmDW3ZOZA5atzP/ymszn4cXZ8iM+uxDoP09y8Q4Ph3ul4fHXnPvrxe3xfE1ngN&#10;A3T8Ts/16N8rDwP65KBDi74E1jZ45eX7Efb/jBZP0AyQicUCfy+vHhA7M8xV+dSUNIAAa2ZB+Vr1&#10;YvsSXdFnCB4n2Zb8871nUNInHbZn1XmkE9jIfvtkwt6PbTCA7dPf2qAnLtauY2yjvlZbOfk3TnY8&#10;TrE4pYhX9uRn2WbahewpgpzYOZm6/RECmzZR7jwfpZ0IbC3moKQVWXyTWTjbeAIq3j4uXENAkwRm&#10;bE2xazwRsbNd09npygWdwg5sCDuqwfyN2iGK+ko7CVGHjXtqAEjyQT3/Z0Sup/bfDRtvhsBGbwbh&#10;qRhzeAuSlrlwc64HKeQi3192dHc0Gq0VM+tEeXz7+02+vOaM2fgjaaUbP1u9FycqFhjG9Em4onI9&#10;tc1/mGwt7Ndi+DEEtUkIO/m5UwozEsGwxtrE0qRkSsmsEA+tMWA7H7iIs/UnwtFUS6QIbArIVJwa&#10;XVCHZsS0Ka52/lZoQBcexdRoQI6uFLqaDhqDNn6xkxk4ZSTaos/sdkUZmAYXDcjVn6xgAD+XMfG1&#10;gwbnNmxhCcpphOeen48Li+iWVtIl5TNFQy/RiOvDr5lIGw1cEfVaB0nmEnES6PAZlJR9Bzt3/ATb&#10;XmqISWNHEYx2EUjIwsiUehLQepOd9e2VQ3ZVQMARqMWAxxyvln4vksXRnezTjeyOx+e7bsGIgWNR&#10;cv4HgC+ZIPs1LB4/ES90lcv5sgVeV11rLfq/uAkDCXaD+Fm/5zfw9VaeW43nnt9oJhMWz3kGpYV/&#10;QDT4ebbBLWyrGgRp/jaXQI0srJK/Kw5qsbg0/d6wZj61jwEBLkSX2Gf/pvEGwjhnOLj91ZMoovvp&#10;eH4e6z8LLrI2Z78MC7wGse6HpMMzNPMqcQ0lmxssgGMbsK2c/TIJhPwbs18s20fjb9rjgu3sfIav&#10;n6IOPMmOTZ2b4t2oF46Oc0xwtmZJ/fdNwVkyvYBT28Owc2LnKapmsTWp3EGC1zT+3qH8jdLP8WRq&#10;2iVqLNk6QczFTpl6GtKyKq0IuKHApvuNQtCEeRDYnEPZcY5D3V17kJTrxU3L3ai1w4u6G8/2i5l0&#10;oqjk7d78he/lvXE6aVMQ1bUoPusSUo+tYOuK/l6/sj+SiM7HXitLr8nUKxFjCwyH1zeC1H4oAn5l&#10;+xiPSLAbe8jJNCibGcCNRsjXiHABLZSn2gWK3Tj/JF3E+nRHtShaKwq0+a0GiwVqCrZVIKfCNjTr&#10;SfdTmyQbUKML49TuVmJk/SgylEE0hsE0qqF0g4Zqo+U0uCmuoTzPo2fgEnjIGmw82sgm/AS28NPp&#10;KHtiEUqmrUagsMSAmz96FAHvg2QnNxn2hgplBvk0gY3sRQGqHoIB3VPgZhzbVwcju6eh+xOvkKmt&#10;IEhtphu6i8AiwCHAXQa260t/MrDeBtRWEhDpSnZ/A9277MS+3c1olUk0jluQM3soXnjyHfTssRa9&#10;+J2+dHGrXqNPd57vmYce3Ql+3beix/N0R7vkYMLA2XhtS1uC9HdoVF/hb6hNIKOrrZlWgrQYqUI2&#10;rDAOC9DioiwdJlNHhdJ7JyHg+RECwQxTP5opsK05iMJeBJvnZ5pNsB1kaa5+BKpBPGqDa9X/CB5H&#10;EMiqysgsOIaxjdgezkH8XHvH9md79WGn1ENDCuy8tJmPwE2s/BmNuVEXHtds6UIDbP7283FJwb6t&#10;F6C07niU5L9ldUoG0PhKkwfqSKOlBJUsApfY2RACNe3CPo11QVc0MIDsibpLXfb7x8AT1DpreTnW&#10;uRshCmAPe7XwXQSAtuMdgr2FM/CpteVmX9eaq7343OZjwWe3HL09ZtKJEi+/W/ve4lqbI6i2ksCW&#10;40Kb3dplez4r9lpwu/EMLuweAbdvMs5WzsQl50y6ATOAIO9bORhml3hvPzboEIT8L1HhPKYLVfLJ&#10;EJVPu1lpJu3Cwu241GAiXVBrVYGtE93SB/n6YYKbQO1JMi0TykHpSsXXBEE3Knx3vu69mMZERkZ2&#10;IEORwTiHZ8Ih4xlJA6NhuUfw3Ega2Ui+5udusgg7v1vOv3HTmELdsuB/PoP3mILiYbzWEWswPBxy&#10;IOiZDbfn6/CTrURsZC72LyBq+ywiJZ9GtKymBQLBmjh39E7MGd8DPZ7Q2NkO9CPA9CdY9af7WRWA&#10;rhYL8OSOGmDTmNiLG9Gt+zb0eCYHe3bVJ8ISWOgu7nvzD+j+9FKyweW89sqYaxu/zgYC2jo8R7b4&#10;bNft/F4eJo4ch63rn4Hz3O1sAz63hy6kszafX+zrU0SlmxEVWNvpYoqZyvU0gHaFsZnX5TXhq6hF&#10;cGjPzvKAab+AM4LizK2oeHoa3M/PQVl/uov9stkOWahUJzJMAKY2IHiNJmCNYVtUlbHZcIxifbNd&#10;HMP4+RB+lwCnPWVNJ9VzEdm0wI3tqUmFZwlmbP9KsvbKxxeZVSbujlqGtQhlTafj9KClCNh9ZmLK&#10;hHtHqVVK9xHxIxLaQYZJvXfJFRxFPRzB9ppE3JuBCwScAxUj4XHPJjullyHwu9GMjcDm987gtQcb&#10;VojIFEw+Qjc0twK1892ovsGLHxQcfIvqVjtmzokSL212lXb4+qpy1FjtNhk/vlZwFIfKUsmiRrFB&#10;6SaSTUVMHncrYPejrEi4zNLi5/wTsOvCMPx4ZQv8YlUTPLfjQbxycSzdz7nmfub7rkHw02UNhU+y&#10;/ahXVL+IklCG/HBSGX3Hy1H44FyUtJhGpkYX46E5sBtQo+tJRXY9RdAiU6vUdn2a7aS7IjfSobEy&#10;GoNLLI1g5RjO3p9g5hxNwxqTDScNyDmW7hHFPZZu0Bh9JoMj4PG7drpFdrKLSm3M3JcMoac2dp6G&#10;870Wo2zLYT6fDEUAtwN+VwsaD4GsUrOVZDla1uQgm6v8IoGOQOFPgrPsB1iz4nEMoZvb48mX0et5&#10;AhDBq3d3uppG1hpm1YdAZI7d6abyKFeyV4/1ZGIb0Pf5HQSmtZgydAJKzv6S9Wct9wp6v4DMtMfQ&#10;/VFe7+nd6EVg69l1G13gl9Dj6Q3o9cw6DOmZicUzRuHtVx6Aq+ibfKZPk5kQkAlSUbNYncdKjZfx&#10;+Q1Ds84J2BTCEdHnZu0nz+l30g332X4Ef4A6hHJhGnynLuLCpLUoeYKsuvt8uHukw9eT9U5gcwxm&#10;/bLjcI1ivasNWOfO8TxO5Psq4tK5cWyHMQSzUVmwj+R5gqGb4OYRuGnsjW2gSR4xc42jaqKoUvvS&#10;PrEQFdqhTOtMH5iJYuqG6/0SePh0wVCAHSW1S0lO/cTgSAV1fxGBbSDrkaDiow1gKo5XjsDAV7vh&#10;N+s64lvL6mHu4X5Uyun8jrVzlAVsNyauzQCbZzo7lV5mgs3tnYW7t+5F8vJLqL6SjG1LgG7ouf4x&#10;U06UqiXrPffXfpr7fnH1taVIWhVGUnYRph3LZ2NNpGIPIqMiHXZNo3IPYkWTZbFXshrtBjC4wDi8&#10;cnowkjIbIWnZvai1sC6+kNEMXd/ugkvKNBKahpB3MILOvgj6NpCpWfmwFAIi7QsrPxZf2jYewrF2&#10;E+FtPRMeLafRmkECm0trPaXQ7LVtLxLYCGomfKA3DWBAhuXyCNDI0lxkaS4CmmtcNtwTeJy4FM5J&#10;S83RO4FCg3KPE9CJMdC4htOgBssVIjOgQVVqfK4H3dWuC1H89GxUzN+E4EXtfCkCcIGuKd3rsh+a&#10;AXTFuWn7Oc2eBlwECgEH3yP0KZw5/jusXtYLowZMJeCsxgsEHhPuQfbWvTuBqBsZWY+NlHWU9eZ1&#10;9x7b8Pyzr5HxrcekIUNwan9rMq3P0AXUZii8rjcF7pJfY1XqYIzoPY8gthgjyW6mDJ+AjPk9sGvr&#10;g2SNdxCY/o/PQNdSG8CIcWnc7PLYmd7zWspqQoZm1saaJWXV+DqF7JQiRsfvBZw3IeToiFBoq3Hx&#10;wvynZNdBnBpIlvz4fPheyEYFAc3TKxNeuqAaU7PT3Ven4RxttYFzAut6EttiCt9P1mvWvzmyrSby&#10;yDZyjl9KgOPnbD8P29LDTsoxYAkqyaTjm2SbfWefTYW3C9k53VHnYxqymIrT3RbBe/CSGa0N0vX0&#10;R+QBhAho5G6RKAL+A3Q9JyPi7UOQp6sZmYbZ776In+Q1RFLqvdTZFkha0hAzDvVlnU3m7x9O24jr&#10;toDtRng4tD0TlEvbi9BWLi7ALfknkbxKm2RX4isrLoa7bHz99zFTTpRry50bzsyovln7IFByytFw&#10;+9twBugWervDx14i4tDsJd1D0u8rPdE/0XCxMbbLrI0g6aS7Voe9X1JaIyTnd0JKVnPcPONe1Fvd&#10;Hicq+P3ocCrXODKF+WRtb1jjIAbYTEinMRxlPq3IfxPFLabA22GBWRxd/sQCXNJuVS/Q5SCoOV9Y&#10;DLd2jtckAVmWaxBdzKFxlkbjGLuMgLYMHoKZe+pSeKYug2saz/HopfhoYG4ammsiz4/jd8gUPHSF&#10;PGQKroEUzeL1ITOgG+R6djEqHp2Lc3Svyl47iaCoG+wIBTcThdvRYG4xwamoqEYw0MC61k1aAKEB&#10;f3hvQen5u/D6K42QteBhTB44HQOfWYXez65FN8qLz2yjbMeLXQV6a9D9+TyMGjoMG1d3QGnxbWyn&#10;rxDQavA+yQhrNQTvAy/v5fkqii/8EueO/xyXTv0EzpLvIOj+DCuwhvlcgKXVAGJgljsZP1YRA3Ra&#10;zcDnNRMHZKLltyBaTnZIlhax3YqwP4cQoeTb7LvO2VE0eyOKHyNDY0fj6E4Q6pYOD9vB3o8dDOvO&#10;qQ6G7qeYsupWoGWAbBrrfAbbIC7T2S6Sqaz7KTyyLdwENzE8sWhNNjjYrg5e18S8KRbxeQIdj5XP&#10;aOncPBR1noaz43LhO2utNPCxa1T3GInwVYiKpf/DRWRKU8nW6Ho6xsPmmopnX+uMaml1kLSoBaov&#10;a0M7aYufZDbAe+Xj+SMn87sa6K/ijcR0/aOIVuaYiTSFl2As+u3dSuJxnnbqRvKmKG7NOfEKsON/&#10;L1vuhy3tXq9o8MU1dvYEASStKMXn8s5j16WlbLABCLgnscGGmJgdDWJagKYGvBENR/c2PAPrCofi&#10;8wvZE+Y9gBo59ZGylIqT2gx3Lm+FI+VT+J2pVLABfI509lzF0MI+MTeiG19GjHJqwK180wGc1PZ7&#10;HWYhpMHhLmRqzy1CheLSCG4esjV7XwIQWZZm1uzDaQRyacjEnGJoNBbXdMuIXLNy4JqdAzePHr73&#10;TONnNCgXv+Mmg/OQuXnpNnnpBrnoRtlpUBUDUs1AuLtrKmzPp6OyyyKUaKXCtJfhOR1LbIhKBIPr&#10;4XF3gN/2ZQMGWmMactxMhqUF9QQMZZclKMGnCYdbYL/wA5w+dA/efaUjNhU8gRWZTyN38bNYnvkE&#10;tq17HO8daIGK0m/x+58jqOlaBDXbp3lUPNnNiJR+jm4vj1rWpJ3l/QIyvtZ7glW0guBHgJXbGuYx&#10;bABMQGZ9fjXA6TX/Xu4oQU17QYR4LuT8OY17MtvlghqGTNuHi5vfwYnerIdOcxF9eBF8XTNR3osA&#10;RNDxKkaN7MrOdjBjZQKn8QSsSax/gRbr2z2T7TCHx7lsB4prDj+brfNk0Ox0vJP5PbFqw9yy4BjB&#10;62jyp39sqEH3eTENoUfJ3jvPxtnuZNNr3yIL8hvQDRHIIqGodnmkXlGBzISoH8HAWoJzN9bPaJS4&#10;ZqPT1rZIWng/9bMFquW0RrXsTkiafy+mvNWFfzDdDNeYGdKqY2uX2dtHEdqYi25wYCAK3fPx8w1H&#10;6YZWIGW1E59e50WbjcefjZlwolyv7AE+e+vqcwdrro4gpYAuaZ4LfZS2GlMRZaMpfXfIP4rARvdU&#10;jWd6pn8C2C4zNetvzXidewSZ2GT0e7MHqf2fkZzTDNVzOyMll8q0pB3+nPsgzjoHU4H6wueajoh/&#10;O1XSQUXUxJVi2yII0HUQKZKyOo8W4eLIFbB3kls6B34tuXlhoQnmdPRhzy2lj42pVY6iCzSOxjCR&#10;7iWNRKBmAG0ORYY0Lw8eipcA56ExuWZQZHCTLXfVTXDzaExoOIGRzMNOd1RxbiYq/rkMhHjvYJeJ&#10;KH5kEk73oCu89BX4y63dsqIohze0EkFHKwLDzQgq1q2iunFLw85alNpkPzeR1dVmHRFIFDMWESjp&#10;/S1U+M+xDj/NH81zQZ3j58ppJrfWaQXGahbWmrGsyWsRuDSeVyF3sTbvk8zP6RbrMwXU8rvW1oK1&#10;yMZ4TcPMYkCm12JxxhWVKCtHEvwEYp/75wgFehMQdhq3Thum2N85itIhq1DebgHKyVzLn0lFqVZw&#10;PJ8Gt1ZwsKNxkuG6BrIT0OynWDM7FzFit8CKdewlqHkEZAty4F2Ya0Sv3fP4nud9M3gks/ap3Qhu&#10;lXRfKzUGSpB0DiSY8voV3Reh6Ok5uNhrCcrTtyNwqszUvfRES6eMkE6HNVnAJ9chGD5u3Eo+GMr8&#10;c9D8dXoT8/6MaultqZMPIXlZO7K2RmiwvjVsZGpKNhlkpx91aEw6PrYmPY/p+j8lCsbVGJtCSUbz&#10;YScg5+QqejR2srWA2Y3qm3nnSke9ufN7MRNOlL9W7ttY2L/WxjBZWzkrrxw/Wf0ezjjn06AGIyRa&#10;bmLOVOHxBvvojC3Ca2jQVdc8VTEaP1reGElZLdkjtkDKsiZUog5UosbosLENKoJaeDwaQe90uqIn&#10;DJBZgZQWexPQae2olDZaGUTZxr14f+RSlD45D4HH6QZ1o3vYj+BGtuYdSldlJIFoLI1gQqZhYY44&#10;SxOgzc+FawFlYR7cFA/fy6A8BDzD3sjcvAK38WQZY/j3GnOjOyUXyNYnDZU9yUJkwF0Xwf7sXLgU&#10;Cf8Q2UL7qSjSKobVdPUrnTEwLkPQvxoeb3sEnd9E0MS8iQVVIwtKIWMmQJnxODI5LY+iCPysBJdi&#10;VHIJ46KZ1riIVRHYNMBvwI7gJDGD/Ja7af5G39Pf6ZyAjGClGDQBWIR/b+2haj1TlOxMDC1YeRP8&#10;zrsIANPZKZ3nb2ArBINwvX0GF8ZswIUHF6CyPTuVB+n+K8FA14Uoe54s9gX+duVYM8MBqXApHk0h&#10;HaMp41mPdD89GgZgByJQ886nLCaopebBl5oPF4+uxXkIzuW5uWwbdjZ+sTuCm5fA5h3Bvx9CkGQH&#10;VtxzAc6z07mY/RKcJ0tE8g3wiuEr8lYpisx7PntUSSZ5Phy9BH8gm/VCsApNx9B3n0ZS2r2okdUM&#10;NZa2REpecyQvbY5bUu/B2nND2HiTESGjUpyZOmgrI446a9pGfB3p35Rrw0M0+aC/i3f8mpAYCl9g&#10;Otrt2IWkZX7UWBlAtW0e/Grjyf+tTZH/2dLjlaO/+mrBWbdypyetKaU7WI6s02vZhWkVAH19A2xV&#10;G+WjS1hjCGzYUCUZWWgchu19ji5oI9TMbEUhc8ugMuW0RPKSezB2v2af5rGhByLgW0ZjsptwI6OQ&#10;gggqqrVtmqWwAriA04+K9XtQPG4FLnYjuLwwH4FeixFQTNoIghvZWuVkGtR0srBZy2AXeC3MgZ/i&#10;TiWYpeXBKdHrRQQ4gp3AzUWD8kwhW9MAt2bvNFM6lEeN75C12ekCVZK1ldGQbc8ugusJgukjZBOP&#10;0bjbzsG51tNwSmNNeQfgr9SOXHzeaICu0csIeLvD776drOnz8DprENwEZIodI0Py1GInw3Mugo5J&#10;2ChgslhaWODnEkgRzAR4BC0L2AR4Ws50RcJa6kWGpswfBiQFfgI1E0ys8TPeT+NtBE8DgmUENLqr&#10;QdfP4HY/glAwk3V/zoTeaKTTf74chWMKcLa9cuBNQaD1dLgemouyLotNqI2b4nlaoTaqG9aRBvfp&#10;hrpibE116JpImULWRqbm1BCA6pqg5llCyciHJ3M53OkEuEX5CCxazrbIN0w6RCD0T8iAX6yPbmjZ&#10;uDwUL9wA28v7ECix8+nEjlm/ZtMWa+hC6hKhhmiGXaIle5FQCIHAZriDBCznTKy+OAqfXXw3UtJa&#10;0oNojurLmrOzbYGkjDpotaUlPOEZ/J4Y1US2iYBI4VExoPqHgO3Ka3kwUaXw8vTi6ym0DXpI/oHY&#10;X7wYXyg4jqTlIVRf7cIXC4rw8Jb3WsZMN1H+Xvnd2veya6wT1dVGL0403roLDv90UuyB0CJ1Mayr&#10;G+YjCsHSuLmk8ogMxatFQ/H5zAZISX8A1ZeStWWKubVHUvY9+GXafThcPpN/NxoB1xj4w69TW0Nm&#10;ez2TQysGZ2YpjACOvbAUWuJ1+GHffQzlCzeiaAx78cGLUD5kMbxkCgG6lH65lwQ2lxjCohwEUunm&#10;ZNCgsvPhziZLyCSwkS0I3NzzZHiWu+QhwxA4Osn+NHjtHizWtsRamqWJiucWkrGRvWhm9snFKH9i&#10;Hio0K9eZ0mwmCrWU5x2xT8Xmacck/go/8ZugHQ4VEOS6UtHrIFLxbYILwauCIKOdsgQ2hlHVIADR&#10;lTRAJVEoCd1SubBaDWBcSX6XAPdBEYiJmelaEovJmRUCHoKoXNvSW3i/38HnepzuVjrr9TBB2GcY&#10;MqsYym+i0SrHm2dxttFkOFpO52+bBRt/n01pu5VG6KnY4vTnrBAMVzwomm6oCcIVsI23Jgtc03gk&#10;WDnnsO4XEsyWELwy2KEsXQFvzkp4swhqS5bDt2SFATb3bLLqKZkoI8MrXboJlTsPwHemFBGftfWi&#10;NEJHTTiZ3oNHoxUG2IJGbwTO4UgA0aB2a5tthlzczhmoU6BZz8aokU3XM78xqmW1QkoGdTG1PrKO&#10;dONVrU45SCAy+dlMOFRVoPqwYrmdAkYTiOucRlDrw05lJpn6NKr0UAzYsw1JueWottKF5PU+/GzF&#10;+X3YcSYRu/ZhS8d1ext/ae0FJBVEkbzSiZvzTmF90XIig0I9hhHcYr2Roc9VKfQ/J5od1YxnyKuZ&#10;pSHwemej/ma6n0saIjmvFV1SAlx2W1TLIcAtrosXX+3A781F2D4GPt9kKuRhMy4i5bUgTGpLhY1S&#10;zOa32ujFZNQyzEKuqrewAhWvH8bF3G0om54Px1i6kXIrCWxBujcBgpcvnQZFI/ItWwH/UhpSJt/L&#10;yOgGeeaTsc0iW5O7pFAEuVAESNdwa6bVQXdXC+bN+tPnFpgAUQUH255cgDICm+ORuXB2mgN76zko&#10;enA+nO9fJDhotFBBol4aix/BCxXGKFWiBLlA9DW6q7P4u5+n4t9Gd/DTBLvaZFYEqBgwWbtnyTWl&#10;8L0RvY+fi4vOC+z0NxK+1uoIgWa48ha6mLfB7+1MUB1gZjfDOH75WazCepUrx/oNEd1c/NRld6Hk&#10;WQJ5q9lwduDvVfbaR+abJJ6VTy2hKyo3VMCm4Fl+rzfZ2wDWk1YPxIDNGQc2MxyQyw6G9Z62HH7W&#10;vS9nFfy5BfBnrYCP7E3nQ3PpmhLYKta+Au/ZC2YiwNIASx80bma2ceQZK1EpzxrGxoOen7WuVQaa&#10;YdeEh9+7xITkgPWceqIfaqbej5SsTqi2jIAmFzSrDZIyH8A3c5rioI36GxjPeqMOa+mfV+ntq3b6&#10;H9Y2BIhXgE3vQ+7JfI5xBDWecw/GBedcfHftKQKbB9VXVeCW9V7c+1LhxJjJJsqHKWnsBX6w9v29&#10;NddGUW1FAEkrHXhq96sI0seHT6A2ytDuiF+VHm+cfx7kzFo4Xi/gG2/WhcI/E6P2PoWk9LpkjHQB&#10;sjXeRmDTgO2yNvhOTh2csutZxsFHJQwEF1MpK6ikVGkprRQ1ptpSZhW5pHI3lKDSAkCrRKn4odJK&#10;2A8ch23LmyhduBKBOXkILVoBdyYZwVKyAxpUcBklZlAa65E76pxDdqeJhMkERTE2AZsGrQfR1VKw&#10;bg8C24tkaWRsJobuabKXJxaQsRHIHp6PoMnDPwuFXdMQKVFmOT5xQMmZQqh44wwOtV6AswPXo2jd&#10;EfhOO82snZvf8VKCuIhA5E0ECDom6aHnIbZJAwTdf0DY9UsyiB8h5PgGAvavkal+mfIFeO1fprv/&#10;FYRsX0Ow8nsIuH9BVnYn67AJ/L6ONCSlqspGOLiLD6LF4EoKZQFE1Mn7vnYahbNewsGBBfAdsZnz&#10;PoIa+w0E1bOwlM5/BUXNpyHQhr/z4XkoU5r1J1gHT6dajE2ZVF5YxLrRzLTF2MxqD4V5aFZaoTSG&#10;OedYEzZ0Of1kZ366oD6yNQNubIdQOtuCnUyQoObO3kgwV82oXmLPq2eyYEuQxhP632iIVcx7AR7/&#10;QgAXcZGlbWZHOQRR/1D43DNwt2ZBlzZFytLOSF5GHcxpSe+BOsjO9ZGXO8IXkhtKHZawcw6xw49c&#10;NQv6Ye1B3xMgCuDI2HyD4QqMQ1B7gHj6kkUOx7SjLyM55wJSVnpQba0Pn1vjcnR9/dJ3YiabKB+2&#10;1Ft58OlPrS5FkvZDWOHC11YdwRuVK9lDzTDBslHvZDO2YPU0/xygxcUwNiqHn4oRUK4p31SsOKPZ&#10;0XupWAK1VkjSGBuZW1K+ZknrYaqyyYZH0jUaRaUeR4azjtpaQTX1UF1pkHI5jIpLrBIHPrkkUml9&#10;Iy6CPy2sd753CpfIyHzz6QZpXC2bbukyGhUZmzeThiYWFwM2zZoqpsq4T+PIOEZlwT1cYzw0VLMK&#10;gdKNLhiBrfLykp4FKJUr+tA8+FvPRWmrmSgesZouJ59UrJLP4Kn04ERHMpyfzEDJbybi0p2jcYlA&#10;cWnwVpRmvgnHWwfhLrHBT/ppGKh5fo0QKRKrjBc6zxMnaKwHyFheRyi4iUyvAKHAZt5nK3/ndgL8&#10;G6wifkf7txqorFJYIeFKN5zHilGy5RDOz34Jxc/novLuKai8bQIu/GoqCp8mcyq3MuSp3hREqJqu&#10;eP0UTnSeAW+bOSjnbyx7TOt0FfFPYFOuNLI2pRYyC9WVLeWyK6pxSopWFRDYTIgNGZtxRVXf6QKw&#10;5XCzHTx0S9XBeFLprpJh+9+i68l7SwRosT7NtHG8i7OKWvpKsdxQnY2Na7qnElSGEM/HYtf5ofhs&#10;VgN2pG2RTB1MIkNLyqEeZtOTSLsfE/Y/xT8ksFXV/RuxhMot1jeIoEnPSKEjvj44FUjDbRv38llK&#10;UWtlGaptDOKXa8tzYqaaKP9Iyd+257PfWn34bNImN2rkusicitH7nY20JAXKau9RKyOHtaW/AE69&#10;jXqdfxzkBGxhgmSAzCOgJVzuCThqH4Jv5TehEilmqA17zBaokc3ecxkVLLM16hU8DF+A9/ePp/ul&#10;gVs+V+gVuqRh43qYGQVjapIrRXAmhVcxSi+Qo/uiXa4EiZqEKN/6Guxzsuh2LoMjiy5RVh7ZG4XG&#10;5VlCI1vEI9mEWIV7GlmbIuAVphAHNrqiJk5OqXfMGBtZipJZPrXYLOcRY9Ma1kDbeTjXchpKct82&#10;TxmMhEyYRMXCV1H5k7GovHMWyu4jmNSbDtd9dO/qzUVx3Sk4+8BElPB65cNX48KcHSgr2AvvO4UI&#10;nrGTfXrI2Ph7aOURsySIEkdvFt3HvOVnIRfvafMieMkJz9FLKN/5HgqX7sSFqQUo7bcM5zvPw6Um&#10;k2FvNANldWfwSGBuMBfuupNw/o+DUDJjh7m2GJHyGovfhUq9OKfEjy1noFBpgh5eCBeBzd5FqbwF&#10;8tcAG11Ra/KAdTiGotnpqQQ2jXVqgkYz0Ys0ibPM1L+LoKaj3gfmsX3msj3OFRpoDuiHEcXis+Iq&#10;8d9r/WvBmFXE3snW9Spykp21ldhU4R3wT0H3V7sgKbUBO9P2BDbqYU5DdrJ0Q5e2Q63se7BRGz77&#10;+TeygbguXxvD9s+IbME90XTYqNSkwSgsObkRtfLOIamAbG21HV9Ydcn/1Dbbn2Ommij/aKmz5ei4&#10;2hscuGl5BZmSHT8seAen3ItMA0SoCF6/FvxqT0UB2wTKPwdsAkhR+JBvBAFKueRH08UZhyZbHqE7&#10;2oKgpun1B+gGkLUtbc5esx2+xvdvVg4j2ZhAJZjMvx1E6j6ZrOcUVVaQJZWOy5UitY6fMWMvVG7F&#10;wMklFWNS7+45dhqOebkILFgGu4wpncZEd8iaOOB7ja/R6JyKaVOwrmZFRxPUaJzuoVlQuqNK5XLT&#10;AHk3gpuMmW6YQwPoj9MlfcRKeOgnsJ1qPxPlb5/lXcUuInCdd6Gw3jTYfzMZhXWnwllnMhz1Z8Pe&#10;mCDRfCacD2hPVF6Df1vWmmyv7QwUdZyN4odmoYSs8BLBtGhYLs5NWIlzM9ahcO4GlC7YhMr5m1Cx&#10;YAvK52wmIK1H4aRVuDgyH0X9M1H64mKUPTEbZQ/OQWmH2Shvz3toi0Lls1MabbEvJe5sRobZdA7K&#10;CG62e2ah6E8T4XntjKlPdRAKkJYrWL54OwpbTUbZQ/PheZBu56NywSl0xbVeV0CvpU7O3gS2WLiH&#10;lkO5RmucjR3DpEx2GNlWYO5cAtp8K47No5CbRWTNi8nW2A7uGazvzA3UGY1LssQaVq+vsLR4UXem&#10;CQ8xdtY2217fiUYuUv/y6DGQqRHYosFx8Lqn4C8byMyymyAluzU702Ym7KhaFr2FnNb4zvJ6uFDG&#10;jl0L4avq8j8LalXtxjXeijzwDSBbGwyPbzYabn2dxKLIDAtVXxfGL9cdXhsz0UT5Z8qcE9FvfXN5&#10;UXnK2iIka5lVrg1D39nGjm8IFWE43RtrhjSqsQD2MmpYNfRV6+PYA1kL5nVOgYvWjJG+Fw8b0WxS&#10;xDcOwcAIupTKoMDvYhyeevVZAlszUnDK0hYUugLL6I4ubU8mdw8WnOzGxldqZo3RjSQDGU6Am02A&#10;Kjc6boDLKHu8lxZf03+xIg3nO31FL+VSqdcPOlyoTFuNEFmDe1E+HAo3oOvpNnFsy6yxNblKCg+Z&#10;xNda/jOahqgAXc2I9k+DvTfd0W4EN5M2R4yNrlgXzRAugvuRBWaHLFfb2TjfdQnCRVp2ZBxoFM3a&#10;gcJbR6HsHgJM3elkSDPM3qi2ZgSXFvOgTYDtHeeisjMB4iEC5iML4aS7p/WwricX8fUCMiQN2PP7&#10;T81BxVP8fhfe63EyrSfnwPk4QZJS0YVAyM/Ln+Z3tT/AkwSbJ3k9s0+AwHcRgW4BKjrwtbKlEEht&#10;LbU/KwGvCYGvwUyU3TEBxY+mwhvQvCI7BVIlMU7n0Ys4//BMhNrMg/OhxSjnb67g89k1Kyzm+twi&#10;AhufX4vUlSpqEDsApSAamWEWtpuYQrr3Frixjmcvg2d2rolZ887PNyImVz6VrHrzW4Z1WVws1rpW&#10;s15VBGQWsEXMKIVc9wiKqC+bLJeP7p/YWjQ8CccrJuC7yxoTxJqjmsZ3TYhHc1TPpP4tbYY/bWoN&#10;t2cmO9TxRr8tUKLOSo95NHodAznLHiy5bBNxEIuJZS9azUObcLOT1gyrk512eCxWnt+AW5ZdQPKa&#10;UiQXhPCZ1a5Ql1ePNYqZaKL8s+WO9SXzkl9yodoqFxsW+MGaIzjtTCNF7kWFUGK9qVY20SrApsa9&#10;3HDmHBtSYGUisq1GVeNfVgBzfryZYjeZPNyTiEojMfLdHia6OymHYLaspQVwiiFSwG56Hbzwame6&#10;VFOplCP4LLrWUF6zN5V1NTWZzhEVOBLVAnSLmVUt174Xsonnab2pYpxsdEcdZGO+OXmwk7l5yRw8&#10;szSovdRialqzqGVV4wlso3luBFmb8rdpATaBzUlgM6mqydYqnyWgKbMEwcP2BI90z5wPL0Jh22ko&#10;m7HZzNAJXN3FTpxrNB3lvyNg3D8D7joz6f4RhMiU7A9QtDFN+/mwP7jQbOTspIvnIBMyOzQRMLSh&#10;iffZNHi7psHH+3qfXwzPizyv/GRkj7ZeqSjrScCiKBRFwcpaO+voajEppwb3n9E4IO+hXZ54D+2K&#10;b++0AE7e19GaANeCwNh0NsF2Nmz3Tcel24eZfQJMR0JgC4ToTrMuKyetha/JNFQQeEvJUisIuq6n&#10;+ftNyAefmSxREwjKSOzoz9eDWVdmSVVsEkHuvWabNUM6Q7PPqv8ceAlwHnYqXr4vn5YD/9FC695G&#10;BGt69cFimBo/s6ZmpA92BINrEaT+Rs1u7mRsJrp/BtIOdketRRrfbYPqWfQUYiCXohnR9EbotOsx&#10;gjg7ULP3gDrqOLApZ5p0OabXMXuI6rXOXZZrgE1RBgI2hVJ5xyNg7KAXnL5ZqLPjOJLySlF91SXU&#10;XBvGj9ddfIM/p2bMPBPlny0D9gd++cX1Dm+NNeW4aZkLSSsuYsieN+CPTEbUYUVbB0J92aAxV9Q0&#10;Yryx9Vogp/OxIxvu8jl9rh7P/I16LIKaNsoQsIVGYNHxPkhaXJ9App5SjI1uqI5afJzZCI03toU3&#10;NN0opQFMpxRNu1sNQti3k2zNQWVWMprrK3vVYoCO/xsw5HvP+6dRRMPxTaP7oxk6ukU+LbzWwLaM&#10;TaCmhfBjCWqj+J5G6VKWD2V97UcG0usKsGn3K7EVbepre5wM5pHF8LVdiJPtp6Ni9wnjvumeJQte&#10;waVfj4X7j2RDBLaKhrPgEEMiqFW2JLCRNWkbOWUtsZNROR8nMJAFml2Z6IbqXgp+NRmBCRougpdL&#10;7p7G+5R1RO4xxdV7CfslAiA/95j1s/w7Jd4k4Ni7EtSenmcyDWunde3PqX05ncpGrKzE2iCnOaUx&#10;GWV9Pt8fJpo9W73lXvMbwqEgnKq/PWfoIk/n382jG2qNLWqfCe1FoMkUp9IIafyxl56Nv0PrdpXj&#10;TllWtF50nFx8ijJ5kJlpmZuWTpmkBOxw3JqFztiMANmiGJiYeVVgq9pvmaY1TI2s2LQv9cL/GkLu&#10;aYgqdlKgphAP6VBwDrrtfhRJqfehWmY7VM8moC0VsBHgNHGQ2hB9X3+GHbtm5bXkygKny7Frmkwz&#10;dlBVdD7+vSrfib+/PJPK+xMslUkawbHIOVuA6ssLkbxabM2Nz60uQqfXjrSPmWaifNRy56ozC24h&#10;FU5aW0Z31ImfrTyK1z3L2Aga9FdD9CGwEYyuajA19CirV1ODKUxE57R3qMDLsLTRZFf8jgZK5Q7w&#10;M9F7v4/sLzQG6wv7o9qS+wlmZGtUsKSlckPF3ghumc3xh9UdUMweF8o97+N1nVN4jSmmBw7y3iHf&#10;VmoxeVhMseWAWBBSRetjxTgxGnXmx/o05PagOGsrfxLZwZQcOKaTNRDUfJNpbJOyrcXy4+WCUjQ+&#10;NISiTK4CNbEQxWkpPfVzNGoCm9lUxIyvLUC5Uio9MBvF/fP4W4OGKfpdARS1WYDS30yG/S8EhDqz&#10;UET300625qALqHEuu7ICd6Y8QoB7jMBGBuhQJD8ZoV1gIddXS7WU4pzPIfboFBMSYBB0K4emwzY0&#10;DbYh/I7cP6U8154OSnGu/HR8XgUTO7ouMGBZSZZlUyDxwwS6zpT2fI7WZGotZtEdnQNbwznw3Mff&#10;Q4ZpW/q2qbegkn8S3DR3c3b6GpS1mAxXZ7I/AlvlUwtQ9gzdW4KnQFRs0exRYJZWsUMYSDEZPsjY&#10;RhHMxrKutVxtAt1SkzaKrI2uv4P1XzGaz/raYRP+EhAbI7pdC2xxVm7YWmxSKaJZkzAZpnM2O2YF&#10;hlNnXdLREdQhsacZaLWTAJbVkMDWgYythQVsuQ+gmoZAFjfClHd68LvTqOvUOXkqRt91jThAaWZT&#10;KwisVQRKY/TBMBABnsiAhO9NYO9EMjUevX1g96ejzstv8TnKUS0/SNsDflhw9E3gcIKt3agyfdur&#10;3/7WiuKSpM0h1FxB1pZpw4t7t1CjqAzOoWw4MiZtMEFQ08C/aSw1qlmlwB6R4Bf1DOP3FPjI7wVn&#10;82/Z44UIRAEqV1CTByPIskaRho+Hh4LgeOwtHIgvpN7D3lJsLQZqBtgIclnN8Z3cljhUqe9aKY3o&#10;G/I+iunic/iGIMRnigRpcGEqNDEtYthbfABZSm8pvorea82ptvRTrJvCKByvHkHFsHSSyaWwTcmE&#10;Y2Im9VExa3w9ljKKbpPir+iCCtTM2FofGhxdPYV5KLmhCXEgm3Jrv4VH5qNMAatkXIUtp8K5ei/d&#10;Ihkj77XzBC79fhzsd9EVlRtan8DX3GJrjtYEtfYEFrMxjUCNwEMW5HyagKC012KFBAm7ZmH7pMPd&#10;Lw3uwQQzuXbD061nFPgOo2jWVmLSnpPFDeLnSt8khqllTmSZyl2mjVA0i2t/gsxN+68+REBVVuJ2&#10;lFazYGvO99pBvQ7B766ZuPhQKoIVmj4Isz2DJvTCfaQI556YC7+2u3t0gQlOLu26EOXP8fkJoC6C&#10;Wzw1u9l1SvtJKLhZ62317CNZx2P4fGMzSHiy2HcR4Ah2lWyDS9OWwV/qMGNrais1p2rSqs3YeyNy&#10;OzXbrfbnP+F3qSvTzTCKGf81OivdIeCwo/a6p+K+zdKzJnQ925mVBhpjS84Vc6PnsKgJ5h3sR92d&#10;BT6I0fUwO++oj7Zgxuqoj2F5HOxwlY2GOq6YzwDtIu6ixsecNfwSddPzcY1g596f7/V6IG1kCBaf&#10;WIeauUeRsiJKCeKLq13RjtuPd46ZZKLcqHL/lnMzq28MmeUcSfkBfK3gFPaUL2EDDYMjyAZRw4nB&#10;Vem1zJE9WlSJ+vjeE5qA9WeHoe/bT6P7/i6YeeR5vH1iGHyuOVRFKgpBDvah7E2HEqymY7dtGL60&#10;tC5BTMAmF1QKx2OOFsa3wGczmmB7MRVKwGgituP3lmgQd5QZQwkHNSxBg2OvHWUfr/TiVuCuZQSm&#10;0Ao0sydip3E2GWaoyAHb1JXwjSKLkHGNW2pWKNjHZMI+igY3nMYocFCWkAE8an2oWUZFFqXcXwQ1&#10;M1j+FBnKE/PhpnGbZVQtp+Ni7yyEyhRgYu20dXx4AUp+PRr2u+me1iN4NCKYaSyrhdgawY3goLE1&#10;bUojsNHO9NqoxK77dNN9Kby/XGEXQc1NEDMLywUMYwi8WqQ/xgIGHZUF2AJlMU0e+/E39E5DJQHO&#10;XI9gadxnAqiAVPuxlivVevvZsLeZhdI2fLYmdI/r8vf9ZT7O/HkCyre/Z1Wl6pC/SmBSlP0aLrSd&#10;Bl+nhfDQrS1/mqyNQK/wF7nPCtaVS+rqwfd9eK0BrNNYOimzp8EIvmZd65k9I1lnQ7JQOoRAvsXa&#10;Jk91p3azinlH0d21KQvr1jA1jaoFEAkdY2eXboBFHanFnDQGZh3hH4dS5zTcWtCIHkJTup6trNn4&#10;pa0psc41rSkWnujOe1Cv7Ro6ka6SZWEqAqHZ2FM0CqlHemLs7hfRd/dTyDjWHR7nVOqiNalgTXSJ&#10;oYkdahXPeOroaLrUBDfnYp4fjhLfPPz+5X1mbK3WSgeSN0Rwe8HJPdFo0adi5pgoN6rMO3r0u99c&#10;fvFS0sYoktfa2PAhPPaW0qwrSHY4lWMS3Tf1SkrhYgGL5ZpO4udT2Gh0DUPz8MimB5E06y4qCd3L&#10;tGb4bHZD9pDtMXbvCzhYxAY3vZzGPCbgUNlIfDOvKe8VZ2pVgI1sLWVhXeScZO8ZJTO7BtgMa1OP&#10;6BmIEBU2FNpL5mYxsggq+TdByw5i5QqLI77yqAFwlcpt78DWfyF8BAHf8CzYyNJsI+nWDaPh0c0z&#10;kfP9CQJyPzVeRNfKrtQ8dEE1YeB8YhF8j9OYnyRroUvnpTtZ2noKHJsOiT8Ibk2u/QsdFqHs9omo&#10;vGcGKurL1SMboitaqa3h2soVJAg8TPdQ415kf3a6oGaXejIegZqjLwGMoKYYOsPMNO6nZWKaYZxI&#10;UFD2X7lzdOV0NBlJCHLaFMUs3B9IhkSmpzCVyh76DRSFZnQh2MiNJGtTULG9I6XtHALbHDibzoWn&#10;LgG3LpnYb8fi1MgV5jep6hRobJhUuQ/HhrFDaD0TIU160LUt145RynRCd/fynq4v8n0P3of1KIA2&#10;HQXr1k4Q00Y6Gnuzsw3CfTNQMmYpApcqzL2IWuZ+VmPKGVVHYQFbgAxdM83Wx4cRCswikGhcbDr1&#10;Qi6f5T5eBjZ2rCftU/C1HHWmcj1bIlmTBkvbWMDG10lZjZB75mnqKJmV/g4zcK5iNBYdeAFNt7fD&#10;Z3PrmXG4pPTWSFp4H36bVQeljhn8roLIR/K+0k/eV54N36vD9/vH0nbYqSvgnSRh8omdJA/FSFlV&#10;jpQ1LnxhdUXw+S1vJGZCP67SdOOx/p/a5EHSujLUyHPiCzkXsKkolT1dfyLAJPZAUhSJQI3CnkkK&#10;FPDTVazsh2jlKLxeORl/XNseKXPrE9g60q3tgKSMZmaVwf9l1kG/nU9ibwVdVirMhaIh+N6yOhaY&#10;CdyqAJt5vbgBplKhAFJ/jdPFQM2ICRzmM7gIbuydA54Z7LEJxGH25MYirmZscWCTyL1RTJm+Fqhw&#10;4sK0fLP9no/GJvdOm43I6DSbZxZyK1mixqi6k128yO88T4OUK0dX0fPEEngf0cJ3zYTOw9nWE3Fm&#10;dD6NKWQFtFLcb5xB8Z2TUPnHmaioSyGwVTSWG0p215bA0ZFMj6BgZik1TteFr8l4KunK2boTGPrE&#10;mRoZGp/PSfA1abUnU8zAO4FMg+9KykjxKKh4isYJKfoewc2wzlj+MlsvXlOutJktFeNUmApZmxhn&#10;Jx7bzUUxwc1N8HU3mI0Sus2u309CIZ8zbOMvMhhjMWAV55GLONxlJmwdZ8FB5meFfhA0JQRP1ZXj&#10;eTE3gRvrUS61xt006cF6d4rF8fe5B2biYl8+y9Z95hZmozw2kmnOWFPqlmpf3p4dlGLVCHahQgRd&#10;WYj4FRvWl3XPjjA2BnY1sE3EK0UjUTuXwJSl+DUCGTvWFL1WR5zbDNXTGmH9+2Jss3HeOQvj9j6H&#10;n64gEC69j7rcmEJAy+B3l9THt/MbYd1Z5S/UBstaS8r7OGO2IdEu8l5tZjQR/KFUhmdw1LMYP1t/&#10;GCm5dtReVYbkl4HbCi6tApKSY2aYKDe67Nmz7bPfzT9zMnlTALWWFxFgbGi4dQ+c4XkI+0irBWRk&#10;aRZTErCNIKgM4XntvTgKYQeZGHukS84pGPruU/hC1v1UhGZsRCoOJWlJK/Zy9fDNlQ0w5+gg7LFN&#10;JrDVR3IWFUWAVhXYNO5Gt6D3zoepZBp0lWtRBdjM/a3QEzOx4RqBkE9b+b1uLMGyOWMSpsRBzYyz&#10;6TP9w9cCHttbR1HaYz68fWiEBDeXUk6T2di1iFs7IWkPBQXiGlAj6HWlUdJVtHfh955IJyCQvT1C&#10;gGg9DSe60sU8UWTuLF6h65fM2YFLvx4Px91zUVJ3BmyNaPza0b4lRQGyBBMDbLpOF4sJalLC/gJf&#10;a6E9n0dMTe6nS+N+4whmk5bCSQDTkiP3nBx45+SZUAkTLjEr14SrOKfyO5oIEXOLjRUKsG36nWby&#10;g0flkiOzspEl2sgW7Q8uQgVZZ0m7OfA0JXtrMguXGs+C88/TceHeyajcfYa/SIxNqaMsN1tSvHU/&#10;TnSeBlvn2ah4jOD0hOqH178MbgRRgduLBDKNu+n+WpLWm/djB+Lukw4vn+X0vLVsR+1OFhs64MUN&#10;gEp4JzP7SbaoVQVy8xE6QqY031qDrAkrunoRuoAaz43ryWVgC03BkoMvshNtiGrLOiFFy6jy6R2Y&#10;wHDqYF5zVF/yALJPjMK6c2Pw21U8t/hP/H4TfrcDkpWBZkkz3Jx6N57d3gEHHGMQishjscaP4Zhg&#10;xtsiPnX4cknp5ajT18xs5RD4MBcD9m2inp8ncQii5moHvrb2nK/ba8V3xUwwUT6u0nLzmcc+uzYQ&#10;TVnrQvKaElTLLcLiU+sIBNrsZQIbbAiCbCwv3T84BDjsEdkzhb0TrRlQx2D2VgQ4TMXbF4ejyUoC&#10;1GLS97w2qJFG93JpW75uiU8vqo+71j+MT6nHjLuiUi4DbI3NouSk9AfQfEs7+KN0X12x6XoBmlFU&#10;CZXJjKXoHHtH3xA+x2REfYdpA3ICNdYmlOPjmDE4DTTLRmggNA6JTwYSiMC2aDPKnqMBa6u+HjR0&#10;xYYJzF5YBPfzqfA/k44A3UPXM2Q0z1isyv0E35OtlTy0EK72c3G+/VQ4dhwxYKbxJ0VU+Xm80GMl&#10;Lv12PJx/odHXmwMb2VpFc4JbKwJH+wVwdiIQPESAESAYYOPr5y3wqSRjtJtswHwWbRE4hoxtIkFK&#10;C8lnar2lglpzEZifB9+CfPjmLYNPGWnNyollJlZPMWMOjRvK3RtEYCNrqyBrq3xR96HEZnXNpIXZ&#10;RV3uMd3Q5vPgbDIHhU1mwnPvTJz73Vicnf+qKpP1Fp+wsVZUiCCX5u7GpTYz4Om4GBWPs84eoZsp&#10;N10JKMU+Na4nMH2RDJedRSXZqE+p3Hl0s56LCeCeU8W8ntXvqN3YUvxPY2nG8eWdNMSgtiTwhc4R&#10;PBazvRXIPZQ6Qj2RLmgSywSVE8ycivKne6qxsvBkDNj9BBlXIwJZa9SQrpGlmTAjw95aoEZmW/xx&#10;XSd8Letu6t89PKfMM+14Xh3zffjRsnpYdkqTZHN5D+qgOlxfrLONTRwISCNegpx/JL0ZzeDze3yG&#10;HaXL8c38Y0haaacb6kft9SHct/ad6THTS5SPs2jTiN9mF25N2eqmS3qJIBPC7QXv4pwGPl2z2Tuq&#10;4QhupNh+Np7Zso8MzmzEoilvM7ZA0Zq80AQUOqfikS2PITlVdL4taqe3p0K1o8JQRO2zmxHEqDSG&#10;rQnYeGRPWj2zDRWwNX5d0ALngoplE4BpnE0gFhO9Nq6x7qdp+Yl8vqF0S6eQuWlDGMVeWcYg0TpT&#10;C9wM0pnPlB9NTquvzInCsQSKLgScbmRRBDbbiwQBGeJzS1D5bBoqaKCVz8yF40kCEqXyUQLAI/Ph&#10;ajMfxS2monzVW2bcSftq8eL8P4ygI4zCJ/Jw8bcTCWx0QevTZWtCgGtOcGs1NwZsvC7B0cSVxdxQ&#10;C9gIPgI27VA/lKCmfHCK3Fdgq4KI58aWIS3OhS+V4JaWD/9iAtuCbAIe3dFZBLdpFrBpmzu79gpQ&#10;ZpL+abD1JrAQYK4FNmdnMUgL2OwtKM1YH41nw0YX+sLt41A0dL0BHIG3NlM3fmFYW7pE4Sfm2Ja+&#10;TpeVbnan+WRu7AR4XbOJNd1dF1mu92l2CKpHBfAqCwjF9uw8FHUjqL75vqrNdApWB6Rb6T85nJbb&#10;qTZjayEUOoyAl+6nwjgIYtZen5qtp04YXZEuqjMei2CIuugYCA8ZW+tdD1KvGhLYWhCwqGsCNAGc&#10;GeNtbpb3maEThX/Q1fxU5gOoofG0zLq4e00zHCzjdYOzCJjyFujuCjwNM6wiGnvm80QItiHTAU+E&#10;KzAJ7Xe+znsQ1ApcSNoYxDeXl1yas/PEt2Kmlygfd+m5/Vidr6w4F04uCJKxhVFzcQUGvL2BijwF&#10;IbqZEbmd7snwBemGKqqbPZR6KauRyeqc0xFysNGdA8x6u2LfAgze+TRSMupSSdgDyvVUFo98KVcz&#10;ugUxxYpLDpVKQEf5ckZ9bCnkPYKaqNC6VYEaXxNMrWOcvan3lHLTLfYNpEIRdP27aRmaJaWxGCMR&#10;hElkHDrwDGmHg8apRdb+U6Uo1LKpx2bB/9R846ZpYXcpGVuRhAZZSpfN/egS+B6ie/og3VQCQGmr&#10;GSgueDsGato0RAxD9+D1L3hwrk0mLt0+ma7oDDI2uqIEiormlFazzUoDp1zRhxfAbvKaURS39gLB&#10;gMzR3pf3oPtoAoS1CF97MNAF1TIk93wtHo8t3s8kY1M+Ob72LVkGzwJ9JxdOuaRyR+m+2pUTbYgm&#10;ITLMJIIZZ7uWsQnYtKSLv0vAW95sDpwNtH50Fkp/PxGVXfMJIgqvYIdhwJtHxbXRfdQcsNhW2dbD&#10;OEfgv9BhGuwP000kaPsf4++gW2rruoCsdx4CT85HsIty183GiV4LUL7zkGkWLXuzQI2AJrFqkf+p&#10;g2IJhwlqb8En7yDwAtubHZt9Hp9JuqdOVZ2d9MBaJRBmh+sPDDLgd9oxBb9YSfczQ5k84vom3Yvr&#10;XyskZ8ur0GqEFnzdFjezc01aVBeNNnfE+UoCWlDjaXRB6W5qHM/EbX4A2PQMAtthCLHzR3Q8Fp/Y&#10;iJvSbUgucJCtBXHTGg+abN3fK2ZyifJJlbvXnFxYe52PjVCJpFU2fDH/HDZcyGRnORC+wDiCmsY0&#10;FL/GhjRKpcaUkI77SMM1aOobxM+lVAS9wDwMevUZKtWfeM2WqJGl7LnsIUn/TS8ZBzUJ3dDk3KZI&#10;Xk5Fm1sXI/e8QGKggMlYT2zuKYUSoMXeXxYqku5H1zWs2DrfehpgmWUWZGfiGiYsREYTOxUMRuGl&#10;BQmYPKdLcX5sLsoemQbPI3MQItj4n6A7+vhihB5MRbAzGVRnuqJkJBfpdhVrHGn7e4bByKij9D19&#10;vJbGhcQv/O+X43TDeSj5/RQC2/TYjKhcUbI3A2x09wywKWTEmk28AmyUvmQ6dB9NHjhF7E8kU5tO&#10;4NKyI2W+WLIcnuwV8C1bSSmAV1lolVNO+zjM0VgbWduUpfTIsq0dojSJQMZW2fv6wFZJVzTO2Gwt&#10;56JMM7cNCcJkbLbfT6KLmY2QS8knWZOsOwXOBliJgSD5lC8ELXDTpIn/UBEujV6Fi51nw9F2tgk8&#10;LuPvK+mitayz4H54Jut4FgqH8bfst3a8CrD38cb2JYgzawvYBKCq3Qq21TZ6C+xcFbTt78cGG84O&#10;NB5Eq85NrM0COIGPQEZjbtrZfePZ4aiZcR+9BHkGArcYqJmlfNJBnlfqIrqfZmJB2T7S66LZhvao&#10;oLcC6nXELbAiG+N1TWcud/Qq/dM9eXRZ8W+IjMBpzyT8buVRXtuDlJVepGwCfph74s2Le4bdHDO3&#10;RPmkysI33/zm91ecPV9tPamzMnvmu3H/lrdQ7J5LFjacbkd/ROwzENTyKKNIsQaWIsV6SimWdrYO&#10;a7zDNQZeKker1x4yC9xrZbVCrczWBtSSxc6ypWAWwFXLbEtgo3LlU+EWNkeLnU/Bp4BI9s5aM6rZ&#10;Lrm+ZjzDTK2LxcWBVc9hAawYnnJfhf0ZiIQvGHCLGmAjDAnRaDFa/xj18xMaqrLEynxC5V4ULduF&#10;M90X4SLZW2nn6XDQvSqjFLejkbeZiaLH5uHcrPXwni0zoKbsuMriGwlY17JmXWmoR4twts4slN0x&#10;Hc57p8PegIbdhKBBxqZF5/YOBDRF7gvYCKIayLeSNRJsYsCmReRuMTbFpymfmYBtlhbsK3fccriz&#10;lhtgC+QUILCMwKZsJUoFRGBzE9g8U8jetC8nGZ9ZpaCNn+WKCtg0SUFg03pUbXJse2gObHIl2/J1&#10;y/koa85jwzkor0cg/sMklDyShoBLe6lb7MowKNanCd1llSrcRuE06iQC3hBs75zE+WlrcI6/p/RJ&#10;/m7KJbrzF0bmoGLTXrrqPgOEvBLM3goENCsrixbeqw5VAmyuQjLw9dQlAplnINtXIUBkZXT3Ir5h&#10;RicsYInpAAFHu0pFHDGmH56BCe90Z8dax7AyeQMpWu0i3VOYB4/JBDhNIiQrm67c1PQ6+P2a5jhT&#10;OYMPN56u7CDea4RxQQ148V7yUsTctDWfdDCukxHPZKP3foxDvzfWISnLjhori8nY/PhKwYVol52H&#10;6sdMLVE+6fLASxe7f3q9GynLnai+3M3Gt2HQEbp3gYkIO4bCHSIdZ8OaDZYVkR3rtdTQZgZVDU8G&#10;FfKNhTc0mEoxEkX2uWi2gr1iVj2k5GpQVvFEVCr1lgbY6J5mKJsue1RNy2e2xE/Yg55xsif2s8eU&#10;0mhwVlP6vFdU424G2K7tOSlyTekqhF0jEfClIhySu0PXVLBDYIvxN2OQslQ/zynPrYxSpzzny1Cy&#10;+k2cn1qA80OW4uywXBROKEBl3hvwHi82gb6GpWlPBhqjyRxCseLpNCbEqnq/FBfuJzj+YSoqCWy2&#10;GGMTsFXGgE0ptuWKGmBT6EWMsTkJrPFkjWJsXgKTjy6l2eFJC8bn0u1cRHBLy4cvayWCWasQyliB&#10;QCrPaZMU7SkgYJtMYNPazHjYh9a7yhXtTvapAX3D2OQKk61p8kDrP022DzI3us0OAlsZn7v8D5NR&#10;+lg2gq5YAkqxUrErA26x365Rf1K5QCTEelQNsF6DIQTLnQicLIL/+CX4L9nYHjFwpGim2oI2dQWm&#10;vzGgZu1xEWKndJ73XMV2JPNyaTG7ZuUFHmMIKAQajbGZDq1K27PjCxP4fOpUNXMfmIv2Wx+mPtUn&#10;aImZ0VMwa5Ope1lW2iwxtxo8yhVVR/uT1HvwRgk7ztA0BLWLm5/3Nq5nrOOMiQBW0QLqeLVkMOIf&#10;gbBmaQPK3pFjsnckrfAiecNF1NwYxp0b31/CH5YI7/hXFVZ+7dtXndp8y7owqq9Spt1SfD3vPewo&#10;2swGlqs3nIo1kaAmiY93qeElfG0aWzmtlFhvOF0IuqXO2Xj3/Hh8KffPpqdUSnATHHk5jo2KplQy&#10;2W3oDtAVWN4aN6XegfTjPU2vC7/uq9igyVTovwdsOq+eVLsMEdy8WqXwGq/jtViVYRYWAJl/+N6E&#10;E1AUqnG58LOol+4rRal7LBZh/YkSWMZdJss0ed5QF6Wtpm6fteNCA4LZXdNgu1cL38nUGv99YFNo&#10;hKMbRYvcBywxkwfeERkIjMqEV+m1Z2iCgACnTL+Ll8OVtoou6Cr4dFy0Ah6yOd+sPCuuTe4r2Z5r&#10;OGVwprVus1cary9gI8CJJdJN1LIos/pBz9SGrK3FTLgbz4Sdz1xWl2z1djK2F1YgKIbLH6x04Vby&#10;R9XbFWhSp2HNRqturfEx1ZWpYoqKzllZOEyN8QPWlmHR+nsTyGHOhQIH4CEohTSWqwBX087qNNX2&#10;BDctdzJtfaVjtYRt75iMQEDjsyNx+PwEfJWglmSWTskVJajFlvLVyCCgib3ltCSwib01oMvaGMsO&#10;9eDfknn55XpqZtXqrKvex3TedDutyYQxCPBcwEdGGR6FEvti3Lnmdd7Tj5QCZcb14js5F05nvl70&#10;lZiJJcq/qox88+Tt319xqTxpfQDJq1xIyjuLe7e+CruDLqiJYaOyuUZQsQgwcgvNzKWA7YqCKaOH&#10;UoMrgDHo1Tq7uRi690mz63byMuWdt3rOywvhqXApBLZa6e3J6vg5XddOrzxCVqAp9v50f7Ung4Iw&#10;/w6wGZGrKoDVWMsA/u14M+4WjZymDVmpj8QczIoF4/5orWmA96JB8jOBVrzIMGXQYmQ6by26ttwl&#10;8y39E/ubIE/KOANkN6UdUuHQQvJ7ZqC8/t8GNk0eKJyksitZ1AsEnJ6LzcYxziEEt5HpqNTGz5MI&#10;TtPJvuZYM6Nubfis3Zy0daAYnPYSEKNTKiBtH6hVCKMzrDi4gRlw9iWwmdUHdEeVjcMAGwHVABvF&#10;ABvZ2gN0P5sIjOfAce9cnP81jXXkJiubbZjgQ4om17FqBehggZtVR4bBSXjOjJ3xldk6MV6v/MyE&#10;3mh4wHxqao3nbIgEN1lA4R9AjCNbck6hLmkGXgxNQCbPwAIXowNXtTvfu9ThEmTIuCbs7YOkJXUJ&#10;Wq0NU6tGdpaSo9l4LYJvaryG6ko6maWg8rvR5qUO8Ifn8Dr0DnxaTC/vQ0yx6j0kWkMt1jiYzzoV&#10;kUp+3zMMnugMPLdnJ69/3myYlLQ+jC+sLI+0Xb+7Xcy0EuVfXTq8fLzHF9Y4kKRp6tU85l/A8Hc2&#10;IhqYhaiDvZh9MJVoIOm4xjost8D0qBrEp5gxCI2NaWcenxRuKM47p+L25QrpEJipl4wdBWy5UrYW&#10;qJVGRcsksGW0wLdyHsCxcv4tGVvEMxg+XidCkIqaVEZUMDPmcbWYZ3BTKTXAKxHAUdGDgR4E2Pk0&#10;lkM0IBOcQXOiMYpHmKVY1jtjjjH7M4WvZagyzMunzZesl/Gi63lo+MrYq4/K++TB9pNRJittRV26&#10;o43IhpqRxQnY2s2DvROB5CECmwJknySoPc2jVgU8T1DTbuq9l8CjcbFRGSieQFAbnw2fllBNXQY/&#10;GZl/ahac09JQMYPu6sylCPJ9cDLdVo2taXmVWVrFv1NmjQEERiXJVOqjF3hNARtZYhzYHAbY5sHV&#10;ai5sD8zFxQcIxPVmwfvHmSi8Yywcqw6ajBs+upqREJmtYWc8Yf1DsQ56a/DMlNhn8UP8vF7wfzE8&#10;ua4K8xBLi4aPsPNJMzpjzS4KVKyF6GaYQyCmDDIaBpGovdmxWXrH80bGklmK4Q1DhWcG/rBVK2AI&#10;YOwwDZhpjE0eguIlyeKSc5uwI22H5PSH8KWc+thV0p+6pmwy6jDVGWrsWB321Z22Ok65oUHPNIRC&#10;fQEbzwXGIPdcFm5edhZJa+iCFjhRe2MU96y4mNj8+N+psOe95bfrTr5aY60btVdWIIU90C2rLmHT&#10;xVWkOxpDo7Ip9bKdTEq9ZEyx4mJ6OikeFSDCz6JaXhKcg0kHe5O13UMwaxUDNssVNQO5PGqTF2Vf&#10;MNPwi+pj0gG6BpHZ7Lk1M2ulWIbCSi4r9JV7GokzORNbp2fQsrARBOQ+NJAhdGmpjL6NvGYR7UuA&#10;dsXYLHgS69Drf6wI9gKRsDF8lbKCt3HxVxNg/9NMVCoVeL2ZcDShi9dittnKTuszFWbhIGvTOJdm&#10;KJUU0vW8Vjwo7VAa3APS4SEw+SnBkdkIjM7iT0xH8aR0lNL1tK3ZDnvBdhQvXIHSyRnQ3gJugp/W&#10;k2pxuW9olrmGUwvpydZcL/Kaz/G1WS9KkRv8CIFNM7Tt5sLzAFnlA/NR3HQunHVnouTPU3G6/XyE&#10;Sn1mDJKclj/USuqo3/uPVZPqxapf806kz1TVBbr6m8nGZ1FPxMTZEbkmE8gms32pY2w7s7jdtOl1&#10;2pvfuQxsBMCABvS907D6zDCyMbqh1KOUrJiOGVFwroCNupbXENXViS5uhodfeRxhZfCQJ3I9vaoi&#10;CjPRVnohH9mak88VHokD7lT8cs0+eiB21CiwIWlDBD/OP3tqwZ7D346ZVKL8u5Ter+277Tsri2w1&#10;V/lw03K5pF78fs1buFSZzgaeQjdTg/qDKephNeVeRQFcE0zvGdKMlnMcX0vxJuGYbQy+u0ITBFQy&#10;zYrGZ6k05qZeNE/jIc1RPasp3dHG+FlBKxS6FByprdCsmVfTk+veBLcrvamU0XptWJsUXt8xPb7e&#10;ayaX3yN7C3u0WiGDNqqYNy2ep31dtlJZW1z+gcK/lysWDmtuNAq/zY9zLRbA9lu6o/dPg0uZc7VM&#10;ie6oU4kdyZAcnSgPzyVrUwDwfDjJopxaY6kcamJXWi86MJ3evzZsXoKKoQtROCMbRS/thu9SmZbI&#10;Ikj/132xDOVb30bZtHyUDyUTG04QG5GFSv5dZX8yNbI/5XRTdhJd361Elk9SDFvjM/BZNL7mILBV&#10;NpuP8kbzEbx3Fs78gW7owtfNz9MImGG2Am/jiv81YNNZ1d21n1p/caWaCZL+Y2zTNIIa3U6PNu7W&#10;JJQ6Qh3VxmpDywOw2lQun/Xaam9KbDxVwKe/MfGW3gV48JVHTSyamFqywjyqdqLSNXoDyWaXqpYm&#10;HGTlcYUojTf6qkmIy3ps7lvlXry/wpqUetzr499UToGdXkzzV1+hLvvJ1HyosdKOz68vRacdJx6K&#10;mVKi/LuVxlvOdL1lbQDJa8uRoq37ll3C4zs3wh6eiUhgOAKK/ldeeQMyV5RBPa9iesyMpjaziE00&#10;hAMT0eylh5CU3tgoXZKZCVUvSoXTe/akmqmqlqU4o9YmCeC8Q8/TqKaTqUl5KX717FqzyqPEsDRd&#10;XwCrUBPNjsk4+F3fcPMMcCkmTsLvuvg9l9gbv+NfSy/0HC3NLBKi4dHNMtMIGvehMdISPwyD01ck&#10;4ZB2drIisMqX78WpP46C/a4pqCBjK20yC45ms+HSWFtbghlZm7Mz5eF5cD9G5qbt7LTQvivB5/k0&#10;eJVgsttCVPRYhKKxy1C29lV4zolpWtwnvj2dnlQnQ4XlqNz0Fgqn5KG072L4XljMaxDUlLqILND2&#10;nJZuLYa9ywJUPM778b6uTnPgomvsIousUJ64xgsRvofPdNtIXHiObq4rZH6LWUsVGxPTf9cHNp6T&#10;m2r+4go70+FyPWqbrfB5MugdZD0zEFJohsBKnSPbz4CTAbVhpi1NjCJZumbiFUumnZ5MkkeycYnO&#10;mTXFRh/Yzv4J2FU4Cp9Pv49uaDNr0sDMhsZATTomYBPQqUPNaYTvrWqIwkrqBp/DG1Duv6t1OR5m&#10;JL3Rc0TkNbgGk7HRDQ3NwYy9a5GSfQbVcwlsa8K4ZZ0Xddbty+SvrRYzo0T5dytsnOQ7V5zMqrUx&#10;gJQCJ6rnO1Aj5zzGHF5H30Tr84YhyMbXutF4ryplML2cU0oXAzXNbqknDE5B953PmkwJZl9RrRFV&#10;GiMpmVkYLwWMAx3dhCWt8Pvce3DOJcYlBbPGXKwMqVJ8azA5TAO43LM6JFQ+O49mHC7G7AxzkxFJ&#10;MXneq4Saw/n8ixAOvkLbLaT10TAjNFwaspkt1biSeS2jvSLXFp3RKB3/3MR0aQMUzSBWjN+MC7eP&#10;RtlfJqKy4QyTtqiC7qgZZ9PO6nQD7Y8sJGtbBFsXgppysmmWtMt82J5fiJLRubBtfBf+8zbeV1Br&#10;4Jb/xJ7D+t+c11HQ47/kgHPLPlycvBzFPckCn5oP15MEL6UWopj8aXR/7Q/Ng6f9XLhbz0Nl67kW&#10;sNWZjYt3jcMJucKnyQqtW1kX12+PvfwgsFlPoAkBzTtb6dt55JdYjXytTqKcRG0Pwr5MBM1YmdqQ&#10;bWPGyqx2MpsAGTATgLC9lViUnWeQIOb3KU5N7c0Oi52lJpMUOB4hk7KuNQ6+8Gw8uqkj9YZeQU47&#10;JGv/2mXKwUbdinsGRghsZG1JSxvgni3t4aZXIJYfCFBP5Paa57FErmdEa6GdAlA+i3e6xewCA7Dh&#10;/Bp8Pf84ddiG5FV2pGwI4aerjh/ef3J/Yhb0371s3Hvpy7flXDxQfW2EzM2JpNUhfCn3NLacz6cy&#10;9zcL5DX9LWAxg/ZxgKmiHNZyKLKryDQsPNALKUvqkJ21QjWTe169p8bVpGhXRL2sWaGQVgeT33ye&#10;9yJ4ugWkkwlMVOhKKp3G23xapD8CPr81eGzAiq+9NASllrHub4GgBXJSVjEDMQQCZWAQe99BNJqF&#10;iAT3EJxsxpplqmG6X5FowLhflnFS9ME1RcbvJUvRTKuy+3qIcBpuC/sjuLDiLZxpPQXOO0bBefdk&#10;lCqcguzN9QDdzzbzUdFeW+TNQmW7WSaz7YW+6Shasg3Od04jWG7lHxNQKkbMwEkM1MzrKkXnxJUk&#10;+iRs88B18Bwqlu3CqaEZON19AYoU/d9+GiraEmRbzkQlQba4xUxcaDQVRdpbtMNsFC5+GX67l9eJ&#10;wBv0G3D7+8WaKbaAUPWkhWYEOTE97VMROsZ2Ww2/W8kTtJ8FgeIq/bgiRo9ioqVMfrIof3CkCd+J&#10;kjUF2d4BeQl2Ah2/E/LymmLiwZlYdXIwvrTgXupNG6Tkae/aWLzaZbGYWjWBmzrU1Pvx1O4nCbgz&#10;EHEOM2PH1wKbXNCon64yX0ufzDgevYbTtkz8fP0hJK0Ko9oaF5I2ePCNlacqn3350B9jppMo/+6l&#10;xytF9/3fWpcvZUMpahRUkF0F8OP172OPK9v0XHLtrAFeARwVwYBIFeUgWzNjYoHJeKd4PL6UTWCj&#10;W1AtywKvZOMuqCeNKyA/W9bIjLlpp+7vZjXG26UExsAU9vgKhhzK6xLglI48SKUO8dpBnRtE0BvI&#10;XnU0nIGpBDj2/lc9i9xZAjGNw5xXdgjNtrE3tsZntLNWKgHudRqnlmXRLgVQFGuw20CGXlxV9JFc&#10;UBN4SuBRaIQYm0BJxXOhHCUr3sTZXtkofHA+SjstRPHDC3HxycW41E1rQtfAmfsmnG+dhq/Ibq4n&#10;9iVX0woCtsIlrmWMenX5He+r9ZwWX7LiwuKf+Vw+2I8Vwb7tKJwZO1E+fjWK+mfjYt8sXBych/KZ&#10;L8G99hC8pyvN3+j+kUgAwYh2Vjc//O8UAZvCZSjCMqFrhKwtcpB1WoCgazYZ1lDWfX/qgnQlPkh/&#10;RS6PnZkxM7qjfB8VM1dqLA3q+xQ2xPaKsk3BjlIdl1udGNucr8vJpu5ZTraf1gTJyztSp5RsQSsL&#10;qgKbROO41DV2qDUW3o25B7qzSaew09Tz6d7XAJv27dCSQr8mNOh+evvA6ZuPDtve4bUqkaLJtdVu&#10;fGGdCy3XH34hZjKJ8p9Smr5c2P+Lqy+g2qoS1NB60lwn7t9xGJXeBbRquQKWIpixEcPcriiHlFQD&#10;w3rtck/DnzbSNchshuoZ7U1GUzPmocmEy8onxWuClNymqJFJ1yKtKRpubo/yoLJ+DEY4MBbHPTOQ&#10;cbQ/xu9/BvOO9cQbl0bB7p9GJaXi032Axm+0sYcxlivPYsbl5EpIgQVsjikENrmnPO8ZSEPsRSMc&#10;Q8lhT72PxlRBFhYkoAgoxNs0R/jBIj5lcaqoidDX8qOQdqQPyz2zis8dhJfA5S+0w3fJDm+JA34t&#10;MfJbu64rXkzszAIWgoQWZ4r6iaVdZmpXil5ffq/P9Z8BP56n6BrattB6OgssJQo6DvtDZChko3wm&#10;QbU188m/CRCkCMzGtTZ/r0/NE/110c1YVAMIu8jQTrKD2EBmNQsmy6xy+2kpFOtdrqZWp1hDF1eL&#10;1Sax19IhTTqFpsDnnYoDJRORc2wIpux9HgsO98Dbtolwh/m9yt4IhedgwFtPIWnRfdSdDiaRZPWc&#10;RtDGyFcBmyYTshUC0tro23ezG+BgKdueLqgZjzVDFBTTGVqi4QufXzGUE6knA8lis9H3ne281nnU&#10;XH4BtVba8KmCIP608ozG1VJi5pIo/ykFGJZy9+rzmTetDSNpXTFqrnATnBx4es9OGvAcKoTGOgZb&#10;CmlmSdUTS0mkLBoLGW+UHMGpeHD3Q9A2fDXTO6OaWRRPt+AqYGOvmt0G1Xk+JVspZ9qZcbnR+5TC&#10;eQpKXDPRaEVrpMz5LdnjX8wM6uczWqL+pg6Y+t7zeKNsIEp9fIawsjPMpoEQvNirG3dYIKcsvDrS&#10;FQ3RjTUszrg6ZA5OuryaYHArTk9pkXIJpG/SyEuNGQsYhBJx8DAMSnZNERgYGAgSHLRigWDjI4Xx&#10;E+QU/xU0DqW1GXHsMkbMGskgvy96pv/l7woQ+TdiTLqmdR9B1/WLPlG8neUKWs8hlqdlYwo+Fkjp&#10;eeLLwvQU+k97aoX4mZ9/59eRz6rbm+cxj6Pr6VmuSISUzHLT9Zl1dyIAAfEAAoEcBPzsGMTk48lK&#10;NW6mmWmNb8ptVMCtwnDMRj2xgX+T44wdEV1KYC5cgVk4Vj6WYNYHnV7qhG9n1UdKOpm+wjhS78WP&#10;M+piT8lA3nc8Vpwfhs+kNTK6Uy2rPTtD6lROfaNX13oCyUubmdi25LSW+MvG9nD6FZQ7mM8sd9da&#10;3WIFnUtGmTE8ZY4BXdVoZCpmHduBWjnFdEEjuGlVmVng/osC+xu7D5//QsxUEuU/rWzbduqztxac&#10;e6v6ZieqrXQjOd9PYDqFyYc3WG4h6bwym1qzR1OptKL2E6gsdAGdBDexpehEpJ4ZhE8vaGAxtlWt&#10;UUuzoJeVzxJtvCHRmIhciqTMBvhs6n3YcnYIXL4luFfrT5f8kczR2n3IBF5m1CPQ1cfn0u/DPaua&#10;Yfi+57Hs9BC8XjwSJXaxNwJciEBnAE+v2QuHqMiaaQ3QuGiQFtsko/MJpJVEcxjf82+92lT6Vf7t&#10;GZr6lT0WBAIGdAwA0egFPmJERAUxHzGtUMgCBIGB2c5OLMhChFjRhWIvP0K55oqmCIwlKuaWEj6T&#10;if43/+m5+Ux0PYlYBhwlAQXjCl/1HT6vgmpNqAfBT0HO/FW8lhhaMetwN+sni3XF9nYpZEJ1JlbM&#10;99oYJULRcEGYoGZcSUqEdRriMTiZrt5k2F0TcKh8GDac7I+ph3qj2cbO+G46QSi9LtuVgKb03Ca4&#10;Vnn9WuLbqXfjdPkInCLL+tnKxtQFrfnk59IfE0ZEuUankhU/maPOsh1qzmqJnu88zt+tTCHDTRhH&#10;yDvFjKOBnZrGajVB4dcsO0FNGwwVXMzFl1ftR0peADfle5C8GfhW/unyMW8cvDVmIonyn1p6v3b4&#10;tu8XFF5M3gJUz7+E6nkVqLWiEJmnCwgO2k1bbifBzYybUKEFbBrbUtiHSRI4Bmc88/DDFVS8zOao&#10;RmWrFl9aVUW0cFkuhQnmzaVSKhRk8f34wdJ7cMA5BSftE3CbwG1hZ6Rkym2ti2o5vFZOe16Xf5fO&#10;a2oJF92T/8ush18va4AWG9uhx+6nMOlITyw53gsrTvXBS6f7YfeFQdhXPASHywbjuG0EzhOEL9CV&#10;vUQ3tcw7GeW+UbAFxpjdu5zBBXQXN9CsD9FA7ZTrF+GHYUwab+MbjdNp5biCeD/cgPzHU8ythXAC&#10;N3MU6xJgCez4GbGKp8wz/7XCb/P32xCI7IUnuIx1MgX24HDW1RRcdE/HBfc0FNHNL3SOxfu24QSs&#10;wdhfNgBvFvfB9vPdseFUd+Qc7Y85ZGP9Dz+Ptjs74PZVDfCF3PvY5gSydO09q6Skzdmp8Zir8KD2&#10;qJbRge5mPXwzuw62nRwGT3g+6q5jO6ez/cn8rwdm10qKvAMC5C1ZD+CVc+zQQlqyNZy6aSVPgJOv&#10;6V0EvNOMmPxqgcF4q3QZvr2uEEkFdtycfxYpaxz4v1WXfE+s398qZhqJ8p9eHtyy5/7PrznpSV4X&#10;IePymsXy/7fqLBVlORVlMEKuSeztNPslYLNcUjPLJXfDTpDzz8Aju7RZ7f24KYNugYDrGgWUC2Gy&#10;Mhhga0V22BLVyM6S0hviN2ua45JrFmy2aXhoe0de5z66J3Jf26E63daU7NZmLaAy91bL7EQW14ZC&#10;pc/m32dpx6EGdF/p4qY1wc1pzfC5rBb4Ir//f3yOb+e2xI9z2+JnuR3xi/zO+PXKzvjdyna4s6A1&#10;7l7TDvXWtUXLjQ+g/dYueHznSLzw1nwMOpSHGQfXYtnRHXjp7D6crLxk0vpcVQgWGi7TpILYXLxY&#10;bO+TLbqnETHKIJHMDLxZn8WLQO6MqxTbzu1H1qntmH5kLYYfXIEee9LZdmPQctsTaLS1Ge7f0BD3&#10;rG2BP65uj9+tbYZfr2mAW8mgfrWiIX66vD5+mNcU32Bbfmlpc3wmqylqsROqlkG3UW6lNs/WQnWy&#10;cSvMpx2SszqxzdR+Vg6/muktUT2bbZxLfVl0PxoUNMVbJSP4yHPR4RWCWapWEDxixmM1YVBVhz4g&#10;BL7qOvJ+d2xoDr+Dbq+TLqiPrjGBTatpwsrYoXTzYp7O/qyXITjiSsNd64+Q7bmQvN6OpPUu3LK5&#10;HE3XHu0dM4lE+W8pTba/+9RX1tpQc7UfyauLqDhO/HT1Abxamkkwm8MesH8s/INgpilzsjaTzluZ&#10;EQLjsPVSf3xhcR0qOZlZrsY9rultY3FHyRro1eJlzWIReKqJxS1ugjs3tsQ5XZ+uxNyjvfHzlW3N&#10;2EtSDo2Eyp+c34BAqJkxZUl9gO5uC9RKp6GQJabQ9VViweR8GsZygp1hBJQsitKXK4A4jWJcW0o2&#10;r5khMGRvn8bnlGFmECDT+FmaGAaPSi+d+gBuWdQKP816EnXWDMLT22dh6uECrCnag/Ohq9mdXMF/&#10;VTFOqO4fewQdyL/wWskRzDuyAS+8Nh8Nto7Aj1c/g9pL+HsX8bcu0tgWJU3COlvM3ytmJYAy9cX3&#10;WgecwXZTXWSyrjJ5zNKenvz7bH4nW2yJn5NZJy9tayQlqy3bpD3Bqy1qsZOrlaX8aJop59+t4H3k&#10;Xi5uhG/k3IvB+58iO5wB+Obi2ZfZYeX8yehDrfTrhXZ8UJQHMEXjtQTIyRqvDWttKF1O3xhEnQr6&#10;HQ5vYAoCPrrJDu2rMAynfJmot+113suJmssvocbKC/jUhiD+tPrUgsROU/+lpf7LB6Z8Zp0NKSsC&#10;qL7GRkUM4Ler38Vh20KYmVKT6kgTBwqzoLK4FJs0EZHgAHj9k9n7Pkij0OyV0hmRmRmlt2aytIGy&#10;NYvV2gRaJme3MLNZ1QlQ1TXWknU/7ljXEkcrNWYzH6foOg5592n8UNv7pWpMhoyPxlVtKRkCga06&#10;gVNAVy1X7i+vnad7sQdXyiReM0UAmKMF09rBiJ/LGDS2R1GCQiUiNO6xnmWpMkboe2KBNFa6TQLn&#10;FAGlDDhTrJCyhGC4uL4B7z8U9EDPXfOx9uzbdGkVyBErRBXLMxTQ6IUOZsjeok0UEz9HSqXRMEIS&#10;/yjG8uIvKfqGXERzgdg7iXUN66xxgSWx4iGYbb64D/3eSMP9GwfjK6lkRnP43OxwkpYStLSn5jK6&#10;eawTpc42daC2IYuurkF6MuGaBKbama1MGqBk1o/qzhK2p44awDe7kKk+2W7LWvMarVBT9Wjesw1Y&#10;xzXY9koPX13Apqy26mgy6+HT7FSe3vkgDl0ayieei9LoVDz6EkFtfhO2XRtUz1NYEOtZ14qPscVE&#10;QGaCdNVOS5ua36ENg75Nt/V05RS629aMbViZYzRx5B4On28qXVDqLkHudCQXHXbuoK5cRI1VFUha&#10;E8Sn1jlwR/6RdTt24NMxM0iU/7YSjZ6/6c/bT6y8ZaMdyesuobqygeR7ce/WzTjlzCK4KQWNesMp&#10;BLdpCPlfNEGVCrwUk1v0fm+kZNCANCNqgEwxSI0p2hleACdgsxTWem0ZjYDQKOnCxvj1ikbYVTSE&#10;Bjudij8RR0sGYfRbT9GVZI+/WAPPBCcCkVY6VKcrWz2fhrCcbipBsmYGWQPZQnImXSDtpnXZOCQy&#10;CEssYJXwOcwz6NnEEGQwFLq5YpzaLCRZIKjnM4ZsAaNJSy1Ws5gsMq0Ffr+uD4a8vQwn7OcNwKgE&#10;CGom9ZE8Qx6VO06zlhEz2aBAWb95bVItGdFn/NkxCfJNREuWIor4t+LYTMCsrqcBM12UB3mchV4b&#10;5h5aj/qbh+JzSwjmC8TCtLaS9c56UphEylLt7CSWJZAQ0MREdaMQHbp+Jr/ZMjIg/o21XKkKqBix&#10;6ihZdWHqQx1CR9ZVe9TOYltovCuf91hel/e8jyDJ66Sxs1vQEN/Iqo+nXn0MOy4O5GOT6WMyCssn&#10;oPU6ghoBL4mdUHUyPE0eJeXxGlXufVkMi2NnyN9QM51tRBBOWlIHz+0mWwvOJ6ARwJyDydS0laMC&#10;zcfSy1Cs3QhU+HLwyOtv8tpn+HxOMjWnmQG9teD0GzvOnPlqzAQS5b+1vBd1fPF3Gy7suGm9j72a&#10;A9VXemjUZ+jK7MAp1xK6n5rS1yzZMATYM1p56TVjNgrFoXG4p4AKuISMZ2kbVMskK6MhmPESGZkx&#10;KhmNjEmKagGFwK36srbs5WlodAd/mP4X5L/fg+gwiwbMnhjTccQxFQuPDUD9Da1wcxpd1CUCl3ao&#10;nt6eBtSOwEaAolGlsMdPITsQWFngKgP9WxIzmqvkOt+hUVlHigEAihiiwg3mkxHNvxffzu+Mrq/P&#10;wPv294lAJZRC+CMXEQnZCEgCsSvAZYgX/zGL7SkKA7FCNgwv07yENVFLRDPAp0+jLoTDpbxukeAM&#10;5b7DmPPmQvxm6ZOovpD1sYBMh4xWda0cZQaoDYBZv8Fy7WK/ybRF7LU5H/t9pn14lJj3VyQObGrT&#10;aibMoil/f2NUVz3ks0ORO6rdydJ4jSVk1kvup/vbDOMO9MSxwqlsz9kEoEmUWdhROhK/WSs2fj9d&#10;V7mx8Wdhp8VnMM9+zf0lJl0R29psA7msA76d3QgHtNyOeijXM+AbC79/KoI8muSS3nHwemfgubdf&#10;xk2ZZ5FUUIqUlT5UXw38MO/ssblvF38/pvqJ8t9esgrLv/m7Vadeq7XRi+S1lUhaHWRPrF15duOi&#10;NsVQQKx3AHtDTSJoOp0gFxhBg5uCgpMDcFPafTR6DRh3oNtGpRXz0UCwmMFlJZXRUXLk2vBzja1Q&#10;amfSKDLq4ZbUu9Hz9adQqfspRi1IMMU4uAIT8er5kej3dk/8bGVr1JCbmEYD0biZ2BuNWpvMVFO6&#10;6KtS3Hx4uTy2I9fHvI4bf+xz/R4JDVCutMnemqexPbLKRffhe5mtMfDtXjjuW0BkSiezXYigN4d1&#10;VYBwYB2CwY0IhV5GOPg6Qe8NuvJ7CGLv8vg2z71FkvYmWfAb/JsdrNcNCASXI+LLoywi4s2Hy5eJ&#10;eUfG4Lc57ZEyn8wsm3WbT/ZkEnzyuVSvRvjc6kRiwPbX5e98HgM5A2z8rXL1TUoqrQ/O1X34udot&#10;tQFqptbFTwh6XXZ2Q8GpobhoG0lkZucXps4ERyMcmo1Zh/vgK5otzaxP11PX0nNeuY91r+s9E3+f&#10;wjvUaS0ns0xviJGvPsPOYTxBbBD8gbFwBSew3ghqmiygF+H2z0PXN18iyytF0lonklfbUWNdBL9Y&#10;cfbC4FeO/Cam8onyv1Jm7i/63q/XnNorcKu2yova+Q4qVinq7TiGs14yKR8pv1ItE9S0LMqjFM7O&#10;UfD6p6HdK3QvtH50BV1ChWuoB9Z4lUI84kYmMNBRYCf2xu8ozXhyLg2URpqUQ8VNvQf3rmmEbZfo&#10;moan0RVmz6xlOT66MuHpKHOMx9pzffHoGx3wszy6hWSKSan823S6NXSDqmWSDeo+VY3G3F8Su/91&#10;5IPAdq3En1lLxfi8Rtry+XXkeQ2uZ9yN3+fXw/pjvQlGkwnOgxHw9kXIMxAhukZBRe2b+MAJdJk0&#10;CaNg4nGsUwVGs17524JyqTwDELb3hfbVVGDy2yVj8MAG3jfjLtYnXU655HSpa2fSPSOQC9TNRIrE&#10;sLK//jv/tlypJzNcYNqH184WIyQ7zCUzy+loWHPykhb4FsGm5csPI5VM+5QWmMvdJNuGQ+1Fd5Cd&#10;khKNPrKNruniP9Pd1/heZ3Z+HU39Kb2V1UYELSPx+/OcfodEwM3OQzPkYoS3rmyEIk1gBYbBb1YU&#10;TGN9sQO0P0tQ6weXfwn6v7OFIFiIpDUe6nEAyeuBbxSUFXfZffyemKonyv9aWXDszE9vW114uOZa&#10;t1lTWnsl2dtyP5pseYdu6WIq7igE3UMQUgJIxzgTEoLoZOytmIofa3Ytpx6S89qiVrqVi94YPQ3k&#10;ssLGRSAh0FPKIwGdwEeMQO5GVgPckn0fBr7+LAp5XQQ0i0bD97FH9pENBAkGkak44xyPFScG4sHN&#10;nfANumNJCzUmR9dU42W8x2UWYwyd17/MHq95ln9QrDE6sSK+p2gwvjrPVc/qzGdviy+nNsXY3T1N&#10;vFxUY5TeoSZ41KRfEtvVUQGw3kEEtCFkwdrBSXtLENS8WqQ9mIZKsAvMxbzz/fANMdNUjUN1JGNq&#10;g5p0xWpnNjZB0Qp9sMYrLZft+qD8D4j5TWJU1u8ydaj4MjHhRU3xNTK0B1a3wPz3uuGgfRSflW0T&#10;0npfJTEgIGu9L6ag3DULi/f0w7fy+exaQaDldwTjauwMNPGgtZ5/9Vn1DAb0KKzXm5Tbj+71Zxbc&#10;j9UnCJghdgxObfYzEn4v9VCrZTx9UBnIRLc9m3HTstOoledDtbU21F5vx7dWni/u9NLR+2Iqnij/&#10;q2XK3sJf/3L5hSMpW7wEtyLctJzgtrQE9760D8cdGVSs4VQssg/bBHiDBDo/jdQ/F+lkKrcsvpNG&#10;0JrGR5dJYRlkFcmxyQNLqiivwM3ELVFxs+me0lCrLWtHg+2IFDIwhSF8v6AOJh3rhXI7GaNHADcO&#10;fr9cDgKEU2M30+nqTMYh+yQMebcHbi2gEWbeT/ZEY+J95D7JdTT3k4Hm0qDM88Se4x8VA5Z8Zs0U&#10;agxRM3WG1TSne9qUbhY/VxR92h/w7KsPwemdw2dWOh0CmFNsdzyBjPVnliMpewkBT6CtUBqT904b&#10;WhPk/PMx86Bc/Dv4e+4hUDdD7QyyUq27zSEwEHxMmmxTh7Hnut7zfigR0LNONPOpsJlcApDCOLR3&#10;RQbfp9fDt5e3xos7n8U7RSPgDbHuMdb8LmvNLsHMdDgTyOJnYNWZ4fjjarFvskvWfc0M6YPCOagL&#10;cTf2Mou++llSWIdicmZcj7+pmiZ7VN/p96PXrqfYUUyjt9CfncUkMt0+pv7gG49Sfxqeee1Ndqpn&#10;6DW4UHN5CEkbAvjm8nOVT2zbd29MtRPlf72M2F94x09Xny2sTre05govqi+nW5rjRZ31u7DXlmuY&#10;m5cgEyDAKIWNUg5Fg3Mw8NUnyJruIYgosJbKnKXQChpNfLYyPit3WZlj56XAFAuEBBo6rx6bhrXo&#10;fvxxeVOyhB646J5Jl5TiGoaIUxl+tfiZyh0hMJAplDlnYcmhQbhzBY2BrE9GWiNHY1ECOTGRljSc&#10;qvf/8HLFXZVxCkisZ7aEbDNLYSnNCAgaZyRIL7gDz7/+JEFtFkJ+K1OxUmZbWWYlWtGhNa8KUxgH&#10;bT0XVVbX8BQsOjwYtRbXtzqGpaxHXt8wMhNGEXt+AxCx54k/m/ltHwSMDytiUgqsrZ7L+yypgx8s&#10;rY8xbz6L923sRKLTyJ61rI2Mmc8aMlk+2KmFJ6PMPwkrzw1E2w2d8Kl5ShIphtkCNVQnmixS9heB&#10;2eW60zN+sB2qmZAOxTq2xM1i/fpu5t1otKE1yj1sdx+BNdwXPp+YGtve3xvn3YvwzI5t/PtiJK0u&#10;Qc18L9laBP9XcMreeuN7ib1AE+Xqsujd8p/9eG3Z3mrr2QOuOosUbQqTV8ne+CW8V5HO3nMiWYiW&#10;sQyBO0DmQRfR6ZuNBzdp2cyfqcDstc1YFJXYhBPEQa2KQhtlj4neK1TBKLdiz1qjRlpr3pPsLY9u&#10;Zto9uCu3Nabt7Yl3KwfBDRpadAoNTQudR1DIIOgewTsdF8iUur39HD6nwNtlDcx43000lNoZMjA9&#10;xxVj+rBiAVvcIAUw8WfneRqgBrmVHr2a1jFq7StBrvaiuph+oA/ZjMaCCG5eLU0ToGndLZ9Xz+y2&#10;smEElArIPxkbzw/CZxTLl9mA7jyfXdde2pr1obq5+pmuFj6LBuWv+9nfEoIH3fSUrPZkV53IjtiZ&#10;ZN6Odjva4KBtKoFrLp+LbJJuc9hFdqY0US5rne45AvLc44PY4T2OTxOITUB0PutBSSK1CoH1I7ap&#10;wX+jB38HdJXmSmOu2tG9JttfKxvuWN4YB5yT+RwTWW9D6SEo7dVUhFwL2f7dkXZyPm7KKCJT9iFl&#10;bRFS1rjw9TXHix5at6lBTJUTJVGuLktPnvzRTwpK36u2wY8aqy7ScEFjO4XcU9oURgkjaYxOsicq&#10;eEgBvdHx7FlnoA17bjEt5aVPyaNi59EoFTJBUBDDMQouQLiOclcVs38CJb4hrmECNPiv5jXFs693&#10;wbqzg1ChCYbwdLK2iTTAfgTc7ohEBvL5ZmHL8TG4XbOXWXfTaLS5Lq9hDOeD9/qokmwChnnUJEZW&#10;BzI3ght/79f5zG9f4DMGRsEf0pIfrblV0LMmEgRsdEW1ntE/BqUVk3DHSgJNRlOCsDoDArrGIQ0g&#10;SMR2PnjvjyICbIWwpOTQ9UxvjW8TnGYcfhF+MnDtIyC3GVojHKC7iQmwRydiW/EADH3nGfx6lVZs&#10;sBPTkipt4pPbxvzuGhlakcBOhHVi0lqZyYHr3z8uclUVRnLzEnaG6sxy7sPtuU2wt4wgGqDrqUkr&#10;ZU32a7KFjM2pOh2Gme8vJ6gFzRrQz+S4cNMmHxq+ca5/TIUTJVGuX+7bVDSg1mag9opC1Mi3I3mF&#10;DXmnNxh31MoAoUXHCowcTmMYbJTQaZuFNpup0IvuNUprkk5q9jPmuv29njsuNbI0ttQYNWIzc5Lq&#10;dHGrLXkIKQtlBHfhzxsaYdSe57Dz/AhU+umuRCnK9qGxn8h0nHFOQvuNuvf9qEZGoOj4693ro4oJ&#10;jeC1zYSJORJAtYF0ZiO0WN8ZlXShg8FhCJpt4eTSEdCUfim+bC06G8Ne64KkhQ0JMq34u5ualQEW&#10;09E1WZ/Gjbv6vjdE9MxZdQlUDfHGBYKY6jBC0DUhN+MRoKt5mPW76N3+aLHpCXxaTFibrSzR72R7&#10;aJUBOxvFu9VKFztWYgR1IhSNAX5IQNYMbA0ya62cuK2gHvaU8xn8ZI0OdgIKNdKYntIREeQingFm&#10;fC31yBokraIbutKOL+S58am1bjR7uTyxsD1R/napk7evx00EtpSCCrM7do3ll7D65DJrEoG9ubZd&#10;U562sG+MSc0cdKh3n4IL/ulot6UzDeBuKm0jsi66JgI1E0AqcJMy61hVrlZ0jbUlmzEyfWaNkdXQ&#10;jF1eYwKsXB4ygSUaXG6MT2fUx1/WdkTf115E9okB2Ec2WaaJjfAcnPJk4w9ai5p5P2oRMK69zw2R&#10;eJiJjDm23KtadmO61a3oUtfHwtM0RLqaQbpzERqkNqOOulRnNFTF6tkm4auZdZCcxucUy13RBLUI&#10;4iliQjGwvO59P6IYF5v1+zUC8PYLExDAQrjIik4RRNae6ovBe15EvZcfwf/J1dZ6UoXXZFuMrHpa&#10;O3Y0HXgNtk9uQ1TLaUSQ0/gaRW1jwk9YH+ZYBdxibrwJUZGoU9DnYnfp9+Pu5c3wfhGZGiZRrwaZ&#10;IFwf68yMSXoJamTmGt9V57roaB6vYUfKch+SN1ei5noPGm+1JzY5TpS/Xe5fd2TgpzZGkLzcyZ7R&#10;g0/lXsCqUwS2sFIbKVOt1pES4PxyrcYZYw3KWL2TYAvMQrfXHkfNBfeREUiJaRRmQbyYmxS9KqhJ&#10;Yop/Wfg9w3xoCMYgKJq1I0NIUcS9rmOYoL5LQ9Li9tT6qLGkCb5II/ndmlZou7kzWu3qim/nk/1k&#10;aiaTLOoD97kBUhV8eFTIiWKwlHBTs4P3rW8Dh2MqooHB7Ai0F8AE414FtalOeCq6vv4MgaOBAW+5&#10;7dV5DWttK+vFXPcjzuj+FRGwCVxuIbNqvu1hNH/lcdyxoRO+l/sAblqiEBqKVn2oDQjaCtLVJINm&#10;gq3VHryO6XhizymgEkCJXYq1mWcWkKm9Y/dVh8XrqY60XMqs/dX5JXej7rpWOOmcQf1Ruu9RCJF9&#10;Gx1zK4Eoma2YLkFNdYjgWCw4topA6kKyVhis9qIWge2B3d5OMfVNlES5frlt7dnetTYpd5uAzYva&#10;ueex8lQ+e0sCmVE4KZvGYXg0r+MiJjIC4cgMTD3YC7cs1XrGB6z1ncbwaQBaeqUQgxwBDg03ruB/&#10;V2Qose8bgJQh0UDjzEBHpTnSQHgq3aYlFHM/GlkegfK617yxYsaMFMKSTcaV3xq1Fv0ZG472IYiN&#10;NTume4KKxxqKKDuBw/aR+IHWT/L75m/5/Oa3CCiuue7HIwIpHpUOSvWlsUyBkgBLIBTvdAw4Sa78&#10;3ZX3artY+5l2uFY0VqrPW7EdFNdWH7XTm5GBs34IqjVTG6Lbq8/gvH++YbYmxk8gFktJb23TaLnt&#10;yp5sNmIOjMW8YytZv5XUzRJUW+5HzQ0eNHvd3jGmvomSKNcvt60536smXdHqMcZWO/ccgS3vOsBG&#10;xbsMaprpG4eglE97SUZnYe2FYbhLQbmLtByKDECrDTTYTCOokU0AMAPMVY3mo4kBSrqBFuOjYWry&#10;QuM9YhPX+f4NF4JA9QwCuBiLVmGk3YuurzwEEOi1WbUnMJoMZLgx4qnvd+PnctljwPBJi6kbPqfC&#10;PCR6rXMxBnYV2/onRWE2YmmK/RPjrq5sKia8pwG+nl8faYcHmwkfbb6iVRcKkTF7z2q39ip6ZemW&#10;5SUgMIbAtsICtpVldN99qEFga7wrAWyJ8nfKPwdsGj+ajIBnshl3g4PuVmAcTjnHocvuh/HZ9HtQ&#10;fZGCcjtSsTuT2bS33KwbwVAuX0PX0/hUbNKC54z7RBD9wN98HEIwUAZhK8iUDIiA8f38ZjhVTndd&#10;M3sEfIV7+LwzUX9LB7K1hvy7fw2wWfUTqy+ldIoFNlc3WU9uTIdjpUxi/Wv8UQvflTw0vR7ab+iM&#10;w5eoM9EpCAcHUKcGEbRGIaKsMiYjLiXG1BLAlig3rPyzjC1C0W7tIX6ufSMj2hQ3OBaB0BRsPjcI&#10;96nHnq+xNyq6VirIJTGgdGMYlRk7MqJsIhICDa9vIvarfO9jE8NyOpjxo+paFkUQT85oiqXn+prQ&#10;lIjWVwbH4d2KUfiikj9mKpj5Otf5pIT1orExE49n4gjJONk25pluRJ2xPqqJOSt5JVn7L+mGzj/S&#10;j8A+naxVwd5j4NPQhXsCwg6CnGeSAThrUxZ2jtIrt+WWJoAtUT5y+eddUSmj3C32tl5t12ZF2ZvP&#10;QzNR5JuNift74wcKFUil4dPoxW6sfQ+0REmpeOSqyE0SSCg+TGEEZBcfIhDVAjX9HQ3JuFM8H5dr&#10;vvtxiAEEunRys2trAXh2O7qb9dBt91MEtimsD7peoUmYf6Y3qqfWI+iJLX3wOp+IxOvFDPrH6uvy&#10;Z7E2qPr964jCO2pkWkkoNStq9gVd2hY1M5qjljLz5ipwuz6+lH4fXtz9GE45JvP3a5JgDAIBBVlP&#10;tMbRnAQvZ2x7P4XCmHCYOGOz9CcBbInykcs/C2wfFGs2y9rBnb2wXNTwbOyzTcXzu5/Dl5UUceH9&#10;7NE1uUAGRyCrTiDTVmxarqQYJ2tVgowvBlTXMbB/K8ltSrbWFDUzWyIlXwv866DeqjZwBmTEysc/&#10;FT32aD/NugYE/mVjbB9V2BYmhi+PnQ6ZeM3shvzdjWASIWjChm527aVN0O6lx7DnIvXET0Aje7/C&#10;xCz9MK+1/vMykF1fEsCWKB+53DhgG0eFHGcSAoaVqcMzyMQomRTk4Vl4u3gsnt7REV/M1ixmUySn&#10;KZEhe/lcxUzJTSOTyCH4KeOqcZfEKv7NgYDPqDEqE6xKo1em2O/Q6A9WaOH4MDjJZO9by/Pp/E1i&#10;Ote7xn+CENSU4ugmpVLKbIMaWY8QzLTy4j7UyqqHppsfwvpzgxDRCpGQdGYYdeHD6Mz1JQFsifKR&#10;y40CNqOMckedUwHXJANyYSpnyEcjV9qeEFlceBL2nB+GZ155BP+3VABXh8YhV6gTjx3J2ujqGECT&#10;XMfA/p2Exm4yf5hxKj6vyU3XDNUzG2H9pQH8vRNwwjYGX9dmKRk8r+wj/7a/6+89lz7XuJzGSQlo&#10;S5rjM0sao/WGzlh7egh8EWVGpn64+yHkH4aANsM2u/xfX1f+niSALVE+crmRwCZXNOokqLkm828n&#10;UDlHmVnTkE/pj7Tb0DC6KFT68Ay8UzQUPXd0wvdS76GLqhARZQtpQxdHcWiawdMMJ4GDbMga4NbY&#10;UNzIdIyzuX8RWBhgI6iZeDQ+g9ibss6mNcH8U30ATMXrxcNwi8AgoyWqKRuvWOn1rvUvE9WhOhY+&#10;oxnXjL9X/fNo4tV0ju/1eVpdfDrrfrTf2hbrT/dDJDDPAFrENwAR5zCzcbFSN0U86tiurycfRhLA&#10;ligfudw4V9QS8zcUs/jbPZIymq/Ze7uUvUEzqXRTTX4vZZCYi31FY9D3De1eRTd08d0w+1gqHoou&#10;nolVyyFTyKfkKhZOmV9lbDS0WNjChw/6/ZiFz1sjkwBBYBu0/wUC22SsOtcX1bU2UmBtgO1fBMJ/&#10;SwhimsSpJZd6KZ8xrxHrWimaNCQg95nPvPh+fD6tDh7e9Rg2FI6gyzmTnZMW9msj49hmK94xJoW3&#10;WTFg5Pr68WEkAWyJ8pHLjQa2qmJAzSi53BSCmwE4vR9tQM5cW3tEhmbhvfJJGPZuV/xiRWx7ObPR&#10;rtL5tEJ1Gp6yySqRockoK9ATmxCLMKzi30DILs3SoYwmaLulA4FtDmYR4LS9n9I0mZ2gDCu65u/+&#10;hWLWcPLZquU0RXXWrTbGTtGyKoGZklCmNsD3shqi36tP4bWzmuUloAXYIWkDoNhspjovc9TQg9q8&#10;Svv/s5IAtkT5yOXGuaIxpTbfv76CW0kYeR1llqVhRARwviEIe/tRienGYjZO2mcg9cBg3LuC7lsa&#10;3VTte5ClsIoWqB0LKDVb/8Uy3P77sCCCllzS9Eb4y6pW/C1zMWj3E3Sz68bYj74jpnnt3/0LJBbe&#10;IRdfnUR1dh41l3Yi8FLSyJIX1MUv8h7A+NdfxMkSDR0obRTbMDAMQbZZyM1zH9CHf7zj+2uSALZE&#10;+cjlRgKbNl6OA5sY2Qe/Y/XyFoPje5eAju6LdygVeQDC7oHQ3gDa5KTUNwMZ54ej3tY2uCVDLmo9&#10;unN06bThSK5WNNAVJZiY8bcq8kHX9JMBPnNfARsZ2+9WtEZlYDKe3c7nXKzQCH7HxOp9EoxN9xCA&#10;6n6x327GJuOfWUeTsZevq5nt8drzOVvgpkX18ecVjTD3aHdctE2E9rtAQK7mAAR9o3hUEoSJbGcx&#10;cQXXqh0lalO2sffGgFsC2BLlI5eP0xX9oMSBTa95Pc2csfcXuGmCQSl+3MHh8IYG8bzWWU6ByzMV&#10;my4NR9tX2uHLWffSABsQ5BRq0JHuqJYzyXDlntKVytHSIQHMFWO2gnit10YEPlXf3yCxALYV2WUz&#10;/Dy/NU7bJ6D9NgJGRkOTCtu4otf8zccjMWC7/Dv1mudiLrv2GqixrGVst34JmW/Wfai7qQ3yTg5A&#10;hYtsTO4m2yIUGIhgQG1B19NhjZMilmvuSjveeEkAW6J85PKJApvp3ePXGYOodxRlBJWYR92L99DO&#10;RH4vwc5FwxKDi22SGwxNwO7SoXjhtcfxHU0waO8FuaI57QzrUJYNbRhjxcDFjVzMRQPgYiU6xhnL&#10;jRdr5lbA1hTfz2mBd8pGo94G3pfvNUaofQGu93c3XjR7bLmXCkURUzSbIWe1IKhpsoXPqO320urj&#10;U5kt0GpjJ6w81w+VZuNjtc9wtofafrxhZ1pNooBr7coe9qrNrmnTj0ESwJYoH7n8a4FtJEXBvHG3&#10;huedfE2DCnsmIuDXTk+j+Qw85x5GFqFlOjPxlm00nn79IXw3pxFS5jVCtYw2qJbTFtroOCXbmn20&#10;8omJvUlkzAK5jxlcdI/spvgm2ZlY5h3rySwzFf8lwNW9Pxlw04J3s7mNVnLkU3Kbo6aALYP3T22E&#10;z7IDaPdSR2y5NJisbBoBbSrrX6tGhppZzah7Ctue7MxJ5uaahIhvNMJkcGGyams4oUqbfgySALZE&#10;+cjlX+qKfgDo4oyAR50zmw7rOSYjaCYbCIKOoXRRaWzh2ThUOgnddjyE/1t+N5kR3VQF+GZpo2O6&#10;WzReLXeytp3TMe6afUwAE2eJ2Y3xNYJp7plBuG1dR7qiAljeXwG8nwCwKRzGhG3k1zdLoKqlK/CZ&#10;z7G0MWot+zNabG2JzZdGI6R1nGZMVKxZITmsaxODxvZQwkeF65j20Hes91e35ccnCWBLlI9cPllg&#10;u1Z0zWuvq/cCNsuQzN6cHmvRdITsLugdTAMcQjahVEn8fmQq9tvGosuuJ/CpjLoEuHpIyqMbpt2k&#10;Mgh0BDRtOmMF+CpAVnJ9UPhIQrZm3NGsRvjMstZYcqwfflWgsUBrFldZcz/M4v4PyFVjgmKdVT6T&#10;mM8pBHO9NxsWE8xTljXm8zyIpPRWuGlhI7Rb3c7EoHkiyrYhVjyE7GwYQqpvheGozunyW/UeE4Ga&#10;5Kr2+fglAWyJ8pHLvxbY/hGhW0p3yBMaAX9Iacv5TNrSTnFxbrpSvvnYcGEA6m4iuC26xxh0rexH&#10;UT2zE5IVOGsG0QUM1wGHGyFyfQUudENr5rbElPe640er2vMz7cTVlOBaFaD+WYmzzSpi4vmufGYS&#10;e5K1JmV1QtLievgNXdG0Iz0R9MxhXVksLepT56D021ohIvDSUMD16vxfIwlgS5SPXP7tgY33t7KG&#10;WBsoa9wtqGVaPKfB7DBdqaB7KELaQZ5sxOWehSlvP4tvLPkTjVt7jrZHtSwrNORq9qPXf03i3/lH&#10;RIxQ92hJQH0Ao/Z3x/dWCNi0sTAZm/n8en/3j0oM0GKi32V+W/xzZcfNaIMai5viqVc74YSTbmZo&#10;IqJkaT7/COPSh93aaX00wW6o1b6aCb1e3f+LJAFsifKRy38CY9OsqdiaFQAcG3fjMewdj5CyifgJ&#10;eJcDRydDKahfKRyAP6wme8u8h8DWwWQQsUBLjC3G4GKSnG1tqlJVLJCqInEwufZ8TKxwj7aGtVXL&#10;bIYX9vTDj7SXJ8/XJNDVzJCrql3frTWx5sj76O+qislEW0WuYpgEZmWpvSxiiQJrZa3VIns9S3oT&#10;fH9pHcw99QIiodmsr1HGddcuY2bfTjK1iGsS60kdxTBrp33jil5d5/9KSQBbonzk8p8AbNYgtoJC&#10;9V5jQnoW62gFBvN8bLmWYXeaRQ1PwXvu6Wi4oQNdskYEkbZIoZtocvNrnakBCgEYJacVAUJrT3Ve&#10;RwuojAi0BBh5GpBvwCNZYG4DXovvzcSEVhUo8aLyyWksje+zG6L5u2RssRRM1XKU2ojfz9XSKkou&#10;wSg+oSGGZe6pJI4SjQ/ynga0yPI0m5rL59B2d7q+yVuncTt9rnG0JmbGM0WTE1n34pc59fBSMdsL&#10;mulkfZCxKaxGKz2imn02EwZWXWoZVHxpVNX6/ldLAtgS5SOX/5wxtg8pBDtPYAR82gzYPhUn7bPx&#10;x000+iUNUG1pOyt7iIk3E8BR+FpZe02ySGXn0AYkWrYl11FhGoqN09G4kfpMAELJJChppyyxO7q6&#10;Vo5/vqYbqOMPX34StQlw5nNt0acss/q++bvYtcz1+CyZ/FzfMWEp1j2STVZeC1itc7oOGaCYXqZ1&#10;P7OZDYHvs0vaIWVhMwLpPdhRrDWdMxB2EMjobkbMZikCMsl/RhsmgC1RPnL5bwO2KBmJVjCEvQPJ&#10;Vmjk4al42z4GX8qqj6SFZFxpBBvtdJ6m7QIp2rovlS6rtqZLJ6tKIxvLakiQIxBmaiF+Q9TKbIyb&#10;6eJ9Or0ZPpf5AD5P+RLlawSqb2U3pevXFD8iu/oZWdWv8triDwUPotGmTrhnVQv8Or8dfpHbFj8h&#10;M/sOgeyb/JtvECy/mtGE12iEzy9tjFuWNiII1kON7Ht5z/tQLaMeqvN5qmfwmZSzLk3Pq9dkedo6&#10;T88ZFwUrpzVFrTlNkHFCTJVMzTmAv30UQi7Wh8bYPsFQjRshCWBLlI9c/tuALeIdh7BmSh1D4QkN&#10;RUAJLgPTMe9wT7Rb/wAe2d4BXV97DC/sfgx93u6CIXufxoi9z2LCwW6YfrgP5h3th/QTA5F/chjW&#10;nB6JjafH4KVz47HzQl+8VtQHb5UMwNuUfWXDcKRiGE7a+uOcYwAuEESL3UNQRpbkdE2A3TMYDu8w&#10;VJI5lblG4qJrGE7bR5JBjsSJyhE4Wj4E+0uH4Z2i0dhdNAY7L47A9gtDsencYOSfG4bUc0Mx91x/&#10;TD/eG1OO9cC4Iy9ixIEXMHBvV/Ta8yRefPtRPPXqQ3h0x4Notr0tRrzzNAK+hWRp40zeu7BWEPgI&#10;EqoLs3Tt32sc7W9JAtgS5SOX/zrGJmDzTqAxj46FNIxGUKzFRybj18qFaWQ1yifGo2K6Inqv3HD6&#10;TDKRwr+PTuJnfB0gIAT4Xue05MjP+xjhez8/02t97uN3zVgfX7snIxLgswRjTEnjWD6KFon7dA39&#10;Hb9Hw1VWE21diDD/PirhZ2E+R4BivqPXPB+U8Dn13CEeI3pNCUxBOMS/CSk2bRgBQe2mttLYGl1R&#10;tqEBNTMuyWf5D5AEsCXKRy7/dWNs1xGTaUQrGi4LwcSsU7XEiuOqKnFQoOhI0SSFmaiIX09AYQBj&#10;gmFJksvMSMfYAv+rRH9XRTRwf/n6ZoBf6zG1bInPYJaRVX2mvyGXv6txtBiY/gdLAtgS5SOX/wVg&#10;s5hUFTHn9Xv+umh5kQVccbneNQQiYwwz1NjeVfeUGPCrIh/4/HrfuSKataz6/u+Kl88pVnjtff7D&#10;JAFsifKRSwLY/ppYoHVZrnuNa77zAYl/76+IuRbvdaOAzcg19/gPlASwJcpHLnFgq2GAzY1auWex&#10;4nTOZWCLGiOOA9t/gVwGEx2ryLUGdhlsyIJMDrLY399wufq+Jgg5Ltd7rr8r17vHf5KoDjREMJzA&#10;NhrzDbBVWMC2MgFsifIhy21rLhDYIgQ2F5IK3Lgp5yJWnconsI0gqClrqhagW+M+8XGm/2xRoOr1&#10;zifkXyvqRAlslKhH+d/IeNm5zjtagKQ8MrZVFai+yota67wEtooEsCXK3y4WsEWRYoDNiVtyTqLg&#10;NF3R4ABElQHCzDKqB7UG1BOSkI9VTMczAUHvRCAyFAuOLUPSijD1s5LA5kbN9QlgS5QPUQywbYqi&#10;2gobe0Ufbsq9gIxzu6hUw+gWDKOyjafwNZXOzB4mJCEfiygkh0efdr2ieIcA4Z5IO7YEScvtqK5x&#10;tgIfqm9IAFuifIiiMbZam0BgsyNppQufyzmA7PNbzY5RQd8MBHxzEDQZNaYi4J+ckIR8jDKFuma9&#10;dvtnwxddhKmnNpOxXaBUIIXAVmN9YowtUT5EuWvd6X61NgPJBLZqKz2osbwYf3x5Hzru2oJWO3ej&#10;+atvoMVrL/P1TrR85VXKroQk5GORVtKvnbvQYtd2vn8ZHXdsxR+2vI2UNTYkr65AtQIXGZsL9Xd7&#10;O8XUN1ES5frlLxvP9K9NV7Q6gS15pQNJa4NIyrmIpGXsJXM9SMp30hUoY48pKU9IQj4+WU7Jp6ys&#10;4GsbUvLKqJfUu41u41FUL/CgJl3RJrtcHWLqmyiJcv1y98azw2puBJUpgqRVXh79SFkV4JGgtjJk&#10;jskrNCvlovBcQhLycYnROb32I6mAHexK6uUq6uUaAly+G8mrwqhFxtbq5YsJxpYof7u0WrN3wA/X&#10;l+FzW4L40lY/Pr+mBJ/ZUIHPrHfgs2u9+Nw6uyVrHQlJyMcrRtcq+dqOz6x1W7LORj2krOG5TUH8&#10;eFMJnln3bvOY+iZKoly/vLh227dbr3rtgUbL93VptPLQkw1WHmh+95pDrf6ydn9rHe9ev9+8/sva&#10;QwlJyMcud696r9Xdqw+2vHsN9a7gberg/lZ3rzzT8t5VRx5ouO79R5qvOtBl3PpXPx9T30RJlERJ&#10;lERJlERJlERJlERJlERJlERJlERJlERJlERJlERJlERJlERJlERJlERJlERJlERJlERJlERJlERJ&#10;lERJlERJlERJlERJlERJlERJlERJlERJlERJlERJlERJlERJlERJlERJlERJlERJlERJlERJlERJ&#10;lERJlERJlERJlERJlERJlERJlERJlERJlERJlERJlET53y5JSf8PqivMKyYrXvoAAAAASUVORK5C&#10;YII="/>
  <p:tag name="ISPRING_PRESENTERDATA_0" val="TMOqIFRo4buLIEh14bq/|R2nDoW8gdmnDqm4=|Z2lhbmdodWVsZTE5OEBnbWFpbC5jb20=||ezVGQzcxNERCLUI5QjMtNDgyNy1BMTJDLTRFMjJCRDg2NkQ2Mn0=||SVNQUklOR19QUkVTRU5URVJfUEhPVE9fMA==|MQ==||SVNQUklOR19QUkVTRU5URVJfUEhPVE9fMQ==|MDk4NTQ2NDM1OQ=="/>
  <p:tag name="ISPRING_PRESENTATION_TITLE" val="Gấp thuyền giấy p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ng bìa"/>
  <p:tag name="GENSWF_ADVANCE_TIME" val="0.00"/>
  <p:tag name="ISPRING_SLIDE_INDENT_LEVEL" val="0"/>
  <p:tag name="ISPRING_CUSTOM_TIMING_USED" val="0"/>
  <p:tag name="ISPRING_PLAYER_PLAYLIST_ID" val="74b6723700fa559d5ab14812f6fc70b596afc0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về chiếc thuyền giấy"/>
  <p:tag name="GENSWF_ADVANCE_TIME" val="0.00"/>
  <p:tag name="ISPRING_SLIDE_INDENT_LEVEL" val="0"/>
  <p:tag name="ISPRING_CUSTOM_TIMING_USED" val="0"/>
  <p:tag name="ISPRING_PLAYER_PLAYLIST_ID" val="74b6723700fa559d5ab14812f6fc70b596afc0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về chiếc thuyền giấy"/>
  <p:tag name="GENSWF_ADVANCE_TIME" val="0.00"/>
  <p:tag name="ISPRING_SLIDE_INDENT_LEVEL" val="0"/>
  <p:tag name="ISPRING_CUSTOM_TIMING_USED" val="0"/>
  <p:tag name="ISPRING_PLAYER_PLAYLIST_ID" val="74b6723700fa559d5ab14812f6fc70b596afc0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ank you"/>
  <p:tag name="ISPRING_SLIDE_INDENT_LEVEL" val="0"/>
  <p:tag name="ISPRING_CUSTOM_TIMING_USED" val="0"/>
  <p:tag name="GENSWF_ADVANCE_TIME" val="0.00"/>
  <p:tag name="ISPRING_PLAYER_PLAYLIST_ID" val="74b6723700fa559d5ab14812f6fc70b596afc0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70</Words>
  <Application>Microsoft Office PowerPoint</Application>
  <PresentationFormat>Custom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Neue Roman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Gấp thuyền giấy pp</dc:title>
  <cp:lastModifiedBy>Techsi.vn</cp:lastModifiedBy>
  <cp:revision>19</cp:revision>
  <dcterms:created xsi:type="dcterms:W3CDTF">2006-08-16T00:00:00Z</dcterms:created>
  <dcterms:modified xsi:type="dcterms:W3CDTF">2024-07-25T04:22:23Z</dcterms:modified>
  <dc:identifier>DAEw6a0HFrI</dc:identifier>
</cp:coreProperties>
</file>