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2" r:id="rId5"/>
    <p:sldId id="264" r:id="rId6"/>
    <p:sldId id="263" r:id="rId7"/>
    <p:sldId id="265" r:id="rId8"/>
    <p:sldId id="261" r:id="rId9"/>
    <p:sldId id="266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7F25A-EF8E-4D09-83F3-456930C5C08A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35C6-452C-4E4F-9574-9F6CF44CE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4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7F25A-EF8E-4D09-83F3-456930C5C08A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35C6-452C-4E4F-9574-9F6CF44CE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60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7F25A-EF8E-4D09-83F3-456930C5C08A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35C6-452C-4E4F-9574-9F6CF44CE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5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7F25A-EF8E-4D09-83F3-456930C5C08A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35C6-452C-4E4F-9574-9F6CF44CE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3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7F25A-EF8E-4D09-83F3-456930C5C08A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35C6-452C-4E4F-9574-9F6CF44CE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99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7F25A-EF8E-4D09-83F3-456930C5C08A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35C6-452C-4E4F-9574-9F6CF44CE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9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7F25A-EF8E-4D09-83F3-456930C5C08A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35C6-452C-4E4F-9574-9F6CF44CE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8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7F25A-EF8E-4D09-83F3-456930C5C08A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35C6-452C-4E4F-9574-9F6CF44CE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29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7F25A-EF8E-4D09-83F3-456930C5C08A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35C6-452C-4E4F-9574-9F6CF44CE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53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7F25A-EF8E-4D09-83F3-456930C5C08A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35C6-452C-4E4F-9574-9F6CF44CE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29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7F25A-EF8E-4D09-83F3-456930C5C08A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235C6-452C-4E4F-9574-9F6CF44CE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0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7F25A-EF8E-4D09-83F3-456930C5C08A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235C6-452C-4E4F-9574-9F6CF44CE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8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06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8846" y="625296"/>
            <a:ext cx="713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653" y="1690688"/>
            <a:ext cx="1219306" cy="11888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8552" y="2891017"/>
            <a:ext cx="67653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9840" y="3935143"/>
            <a:ext cx="7132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TOÁN </a:t>
            </a:r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CÓ </a:t>
            </a: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3 </a:t>
            </a:r>
            <a:endParaRPr lang="en-US" sz="2400" b="1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MẪU GIÁO BÉ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6693" y="5715298"/>
            <a:ext cx="3217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2023- 2024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53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7" y="-297"/>
            <a:ext cx="12199153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553" t="12839" r="14153" b="9859"/>
          <a:stretch/>
        </p:blipFill>
        <p:spPr>
          <a:xfrm>
            <a:off x="1884117" y="-297"/>
            <a:ext cx="7328648" cy="5846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476" t="26706" r="16327" b="24118"/>
          <a:stretch/>
        </p:blipFill>
        <p:spPr>
          <a:xfrm>
            <a:off x="4218447" y="5219035"/>
            <a:ext cx="3221697" cy="163896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412437" y="6311900"/>
            <a:ext cx="779929" cy="40944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85" y="2847669"/>
            <a:ext cx="732838" cy="742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03" y="1050245"/>
            <a:ext cx="732838" cy="742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4976">
            <a:off x="3521111" y="2714789"/>
            <a:ext cx="732838" cy="742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02" y="1050245"/>
            <a:ext cx="732838" cy="7426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35" y="1198784"/>
            <a:ext cx="732838" cy="7426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66" y="476303"/>
            <a:ext cx="732838" cy="7426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02" y="2343441"/>
            <a:ext cx="732838" cy="7426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416" y="2847669"/>
            <a:ext cx="776129" cy="7865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13" y="587719"/>
            <a:ext cx="776129" cy="7865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95" y="2216084"/>
            <a:ext cx="776129" cy="7865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162" y="1429514"/>
            <a:ext cx="776129" cy="7865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637" y="3717560"/>
            <a:ext cx="776129" cy="7865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067" y="1925213"/>
            <a:ext cx="721466" cy="7311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83" y="1892135"/>
            <a:ext cx="721466" cy="7311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187" y="1612269"/>
            <a:ext cx="721466" cy="7311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52" y="1684379"/>
            <a:ext cx="721466" cy="73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0364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01328 0.383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07407E-6 L 0.01888 0.645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3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0.08919 0.420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6 -0.0669 L -0.18073 0.5944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56" y="3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18529 0.6395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3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11759 L 0.00482 0.7629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3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18657 L -0.1651 0.4747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56" y="3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7" y="-297"/>
            <a:ext cx="12199153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553" t="12839" r="14153" b="9859"/>
          <a:stretch/>
        </p:blipFill>
        <p:spPr>
          <a:xfrm>
            <a:off x="246531" y="113163"/>
            <a:ext cx="5486399" cy="6102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553" t="12839" r="14153" b="9859"/>
          <a:stretch/>
        </p:blipFill>
        <p:spPr>
          <a:xfrm>
            <a:off x="6459070" y="-297"/>
            <a:ext cx="5486399" cy="6102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476" t="26706" r="16327" b="24118"/>
          <a:stretch/>
        </p:blipFill>
        <p:spPr>
          <a:xfrm>
            <a:off x="246531" y="5256955"/>
            <a:ext cx="3221697" cy="1638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476" t="26706" r="16327" b="24118"/>
          <a:stretch/>
        </p:blipFill>
        <p:spPr>
          <a:xfrm>
            <a:off x="7408758" y="5319858"/>
            <a:ext cx="3221697" cy="163896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467414" y="6332014"/>
            <a:ext cx="779929" cy="40944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812304" y="6396383"/>
            <a:ext cx="779929" cy="40944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3" name="Content Placeholder 10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37" y="1654415"/>
            <a:ext cx="792726" cy="803390"/>
          </a:xfrm>
        </p:spPr>
      </p:pic>
      <p:pic>
        <p:nvPicPr>
          <p:cNvPr id="14" name="Content Placeholder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57" y="1000758"/>
            <a:ext cx="792726" cy="803390"/>
          </a:xfrm>
          <a:prstGeom prst="rect">
            <a:avLst/>
          </a:prstGeom>
        </p:spPr>
      </p:pic>
      <p:pic>
        <p:nvPicPr>
          <p:cNvPr id="15" name="Content Placeholder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63" y="2979978"/>
            <a:ext cx="792726" cy="803390"/>
          </a:xfrm>
          <a:prstGeom prst="rect">
            <a:avLst/>
          </a:prstGeom>
        </p:spPr>
      </p:pic>
      <p:pic>
        <p:nvPicPr>
          <p:cNvPr id="16" name="Content Placeholder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37" y="2056110"/>
            <a:ext cx="792726" cy="803390"/>
          </a:xfrm>
          <a:prstGeom prst="rect">
            <a:avLst/>
          </a:prstGeom>
        </p:spPr>
      </p:pic>
      <p:pic>
        <p:nvPicPr>
          <p:cNvPr id="17" name="Content Placeholder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170" y="679302"/>
            <a:ext cx="792726" cy="8033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304" y="2249728"/>
            <a:ext cx="720557" cy="7302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351" y="1117567"/>
            <a:ext cx="720557" cy="7302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557" y="1325860"/>
            <a:ext cx="720557" cy="7302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519" y="595610"/>
            <a:ext cx="720557" cy="7302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495" y="2235134"/>
            <a:ext cx="720557" cy="7302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426" y="1977981"/>
            <a:ext cx="714610" cy="7242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136" y="1501883"/>
            <a:ext cx="714610" cy="7242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613" y="3564007"/>
            <a:ext cx="714610" cy="7242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4" y="3421256"/>
            <a:ext cx="714610" cy="7242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939" y="1026095"/>
            <a:ext cx="714610" cy="7242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19" y="2963242"/>
            <a:ext cx="792726" cy="8033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638" y="2482899"/>
            <a:ext cx="792726" cy="8033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02" y="1978556"/>
            <a:ext cx="792726" cy="8033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965" y="1685099"/>
            <a:ext cx="792726" cy="80339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723" y="314177"/>
            <a:ext cx="792726" cy="8033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382" y="3564007"/>
            <a:ext cx="792726" cy="80339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07" y="423856"/>
            <a:ext cx="792726" cy="80339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32" y="3072126"/>
            <a:ext cx="792726" cy="80339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022" y="2859500"/>
            <a:ext cx="792726" cy="80339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33" y="1685099"/>
            <a:ext cx="818287" cy="82929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25" y="745645"/>
            <a:ext cx="818287" cy="8292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96" y="2099746"/>
            <a:ext cx="818287" cy="82929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54" y="3555160"/>
            <a:ext cx="818287" cy="82929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20" y="2657478"/>
            <a:ext cx="818287" cy="82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662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-0.06093 0.55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2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0.05926 L -0.0457 0.663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3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17778 L -0.08073 0.375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2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3.33333E-6 L 0.07214 0.5162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" y="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25 0.17268 L -0.11719 0.725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2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0.0013 0.4756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17864 0.6736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32" y="3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02201 0.643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3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-0.02044 0.7497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3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85 -0.23912 L -0.10729 0.5106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3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534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35620" y="2055813"/>
            <a:ext cx="51861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Tập tầm vông</a:t>
            </a:r>
            <a:endParaRPr 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5028" r="14251" b="16400"/>
          <a:stretch/>
        </p:blipFill>
        <p:spPr>
          <a:xfrm>
            <a:off x="0" y="0"/>
            <a:ext cx="1214846" cy="118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7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40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4802" y="2512202"/>
            <a:ext cx="6178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đi siêu thị</a:t>
            </a:r>
            <a:endParaRPr lang="en-US" sz="7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5028" r="14251" b="16400"/>
          <a:stretch/>
        </p:blipFill>
        <p:spPr>
          <a:xfrm>
            <a:off x="0" y="0"/>
            <a:ext cx="838200" cy="81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3698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76" y="327006"/>
            <a:ext cx="3292125" cy="39749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476" y="327006"/>
            <a:ext cx="3298222" cy="3981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" y="327006"/>
            <a:ext cx="3298222" cy="398103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81897" y="5029200"/>
            <a:ext cx="1854926" cy="15675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968188" cy="94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50354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11250" y="4854388"/>
            <a:ext cx="1854926" cy="15675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567" y="915460"/>
            <a:ext cx="3859102" cy="2584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12" y="1075761"/>
            <a:ext cx="3859102" cy="2584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10" y="443750"/>
            <a:ext cx="3859102" cy="3023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30" y="59238"/>
            <a:ext cx="887505" cy="86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4607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692" y="463598"/>
            <a:ext cx="3706689" cy="34506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81" y="463598"/>
            <a:ext cx="3706689" cy="3450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5" y="464737"/>
            <a:ext cx="3706689" cy="34506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911250" y="4854388"/>
            <a:ext cx="1854926" cy="15675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77" y="8917"/>
            <a:ext cx="887505" cy="86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82707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9" y="878583"/>
            <a:ext cx="2780017" cy="263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297" y="878583"/>
            <a:ext cx="2780017" cy="263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519" y="975681"/>
            <a:ext cx="2780017" cy="26337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51591" y="4733365"/>
            <a:ext cx="1854926" cy="15675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77" y="8917"/>
            <a:ext cx="887505" cy="86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4575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08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7376" y="2055813"/>
            <a:ext cx="56194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6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chơi hái quả</a:t>
            </a:r>
            <a:endParaRPr lang="en-US" sz="6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042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24" y="0"/>
            <a:ext cx="1219802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553" t="12839" r="14153" b="9859"/>
          <a:stretch/>
        </p:blipFill>
        <p:spPr>
          <a:xfrm>
            <a:off x="2017059" y="0"/>
            <a:ext cx="7328648" cy="5846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476" t="26706" r="16327" b="24118"/>
          <a:stretch/>
        </p:blipFill>
        <p:spPr>
          <a:xfrm>
            <a:off x="4218447" y="5219035"/>
            <a:ext cx="3221697" cy="163896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412437" y="6311900"/>
            <a:ext cx="779929" cy="40944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101">
            <a:off x="3402097" y="1228481"/>
            <a:ext cx="672362" cy="681407"/>
          </a:xfrm>
          <a:prstGeom prst="rect">
            <a:avLst/>
          </a:prstGeom>
        </p:spPr>
      </p:pic>
      <p:pic>
        <p:nvPicPr>
          <p:cNvPr id="18" name="Content Placeholder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101">
            <a:off x="7817255" y="1746567"/>
            <a:ext cx="672362" cy="681407"/>
          </a:xfrm>
          <a:prstGeom prst="rect">
            <a:avLst/>
          </a:prstGeom>
        </p:spPr>
      </p:pic>
      <p:pic>
        <p:nvPicPr>
          <p:cNvPr id="20" name="Content Placeholder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101">
            <a:off x="5216710" y="625147"/>
            <a:ext cx="672362" cy="681407"/>
          </a:xfrm>
          <a:prstGeom prst="rect">
            <a:avLst/>
          </a:prstGeom>
        </p:spPr>
      </p:pic>
      <p:pic>
        <p:nvPicPr>
          <p:cNvPr id="21" name="Content Placeholder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101">
            <a:off x="4577995" y="2320994"/>
            <a:ext cx="672362" cy="681407"/>
          </a:xfrm>
          <a:prstGeom prst="rect">
            <a:avLst/>
          </a:prstGeom>
        </p:spPr>
      </p:pic>
      <p:pic>
        <p:nvPicPr>
          <p:cNvPr id="22" name="Content Placeholder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101">
            <a:off x="7125448" y="497644"/>
            <a:ext cx="672362" cy="681407"/>
          </a:xfrm>
          <a:prstGeom prst="rect">
            <a:avLst/>
          </a:prstGeom>
        </p:spPr>
      </p:pic>
      <p:pic>
        <p:nvPicPr>
          <p:cNvPr id="23" name="Content Placeholder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101">
            <a:off x="7496929" y="2979287"/>
            <a:ext cx="672362" cy="6814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95" y="569268"/>
            <a:ext cx="670887" cy="6799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65" y="569268"/>
            <a:ext cx="670887" cy="6799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851" y="1638371"/>
            <a:ext cx="670887" cy="6799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67" y="2483853"/>
            <a:ext cx="670887" cy="6799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59" y="1925159"/>
            <a:ext cx="670887" cy="6799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984" y="3624740"/>
            <a:ext cx="670887" cy="6799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09" y="1524635"/>
            <a:ext cx="722789" cy="7325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07" y="1208278"/>
            <a:ext cx="722789" cy="7325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559" y="3719549"/>
            <a:ext cx="722789" cy="73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52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7 0.01783 L 0.10143 0.6416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0555 L -0.12721 0.54838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3" y="2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0375 0.7416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21713 L 0.05066 0.4912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" y="3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9948 0.70579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1" y="3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8 0.01782 L -0.11419 0.3983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60</Words>
  <Application>Microsoft Office PowerPoint</Application>
  <PresentationFormat>Widescreen</PresentationFormat>
  <Paragraphs>18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NGUYENTHANH</dc:creator>
  <cp:lastModifiedBy>Techsi.vn</cp:lastModifiedBy>
  <cp:revision>29</cp:revision>
  <dcterms:created xsi:type="dcterms:W3CDTF">2024-06-25T12:22:13Z</dcterms:created>
  <dcterms:modified xsi:type="dcterms:W3CDTF">2024-07-01T16:23:54Z</dcterms:modified>
</cp:coreProperties>
</file>