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58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63" r:id="rId16"/>
    <p:sldId id="274" r:id="rId17"/>
    <p:sldId id="276" r:id="rId18"/>
    <p:sldId id="287" r:id="rId19"/>
    <p:sldId id="277" r:id="rId20"/>
    <p:sldId id="288" r:id="rId21"/>
    <p:sldId id="279" r:id="rId22"/>
    <p:sldId id="280" r:id="rId23"/>
    <p:sldId id="281" r:id="rId24"/>
    <p:sldId id="282" r:id="rId25"/>
    <p:sldId id="283" r:id="rId26"/>
    <p:sldId id="289" r:id="rId27"/>
    <p:sldId id="284" r:id="rId28"/>
    <p:sldId id="290" r:id="rId29"/>
    <p:sldId id="29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00CC"/>
    <a:srgbClr val="000066"/>
    <a:srgbClr val="00FF00"/>
    <a:srgbClr val="0000FF"/>
    <a:srgbClr val="FFCC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36C60-239B-46A6-A802-4F05907463BD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11759-1E72-4A48-A7F3-4CF4E2F63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08A103ED-5E33-4899-BF22-D16983862B25}" type="slidenum">
              <a:rPr lang="en-US" altLang="vi-VN" smtClean="0">
                <a:latin typeface="Arial" panose="020B0604020202020204" pitchFamily="34" charset="0"/>
              </a:rPr>
              <a:pPr/>
              <a:t>19</a:t>
            </a:fld>
            <a:endParaRPr lang="en-US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5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9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7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A74D-FBDC-4062-A05C-F12C7C903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30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FD6D4-ECB2-4A70-A3BE-C8DE13EA322D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94E10-F418-4D21-8E95-8CD0E784D8F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61633"/>
      </p:ext>
    </p:extLst>
  </p:cSld>
  <p:clrMapOvr>
    <a:masterClrMapping/>
  </p:clrMapOvr>
  <p:transition spd="med" advTm="128000"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A64BF-A3BB-43FA-A229-A4E15231E98E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D6D-1D1E-4C20-8CD7-85A8CF20CDFB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37114"/>
      </p:ext>
    </p:extLst>
  </p:cSld>
  <p:clrMapOvr>
    <a:masterClrMapping/>
  </p:clrMapOvr>
  <p:transition spd="med" advTm="128000">
    <p:wheel spokes="2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37C19-E556-4AC0-825A-CE32052DA17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FC675-67D5-42E4-8929-FC62D4AA260E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14777"/>
      </p:ext>
    </p:extLst>
  </p:cSld>
  <p:clrMapOvr>
    <a:masterClrMapping/>
  </p:clrMapOvr>
  <p:transition spd="med" advTm="128000"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4"/>
            <a:ext cx="53848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35164"/>
            <a:ext cx="53848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3C19A-A35D-4160-B021-1ED614B63EA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818AD-34B6-4029-9257-BB1C2C545D9A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11671"/>
      </p:ext>
    </p:extLst>
  </p:cSld>
  <p:clrMapOvr>
    <a:masterClrMapping/>
  </p:clrMapOvr>
  <p:transition spd="med" advTm="128000">
    <p:wheel spokes="2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AB92-ECE7-49C7-A32C-C48A37D0F601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EA10E-CD17-47DE-A63F-B62FC0FB99C9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2476"/>
      </p:ext>
    </p:extLst>
  </p:cSld>
  <p:clrMapOvr>
    <a:masterClrMapping/>
  </p:clrMapOvr>
  <p:transition spd="med" advTm="128000">
    <p:wheel spokes="2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F8A50-7960-405B-AA63-13DD497F6C82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A79C6-1DDD-4749-A276-56EA2E8B8B36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13474"/>
      </p:ext>
    </p:extLst>
  </p:cSld>
  <p:clrMapOvr>
    <a:masterClrMapping/>
  </p:clrMapOvr>
  <p:transition spd="med" advTm="128000">
    <p:wheel spokes="2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6413C-6E5C-4022-834F-5037451140AB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DC4FA-C402-44BE-8314-B9BD95B901CF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79798"/>
      </p:ext>
    </p:extLst>
  </p:cSld>
  <p:clrMapOvr>
    <a:masterClrMapping/>
  </p:clrMapOvr>
  <p:transition spd="med" advTm="128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43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AF77F-6311-4DA6-A5B9-3DF4655A76E0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BFBF1-1889-469B-828B-8A4C3F8553E2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99482"/>
      </p:ext>
    </p:extLst>
  </p:cSld>
  <p:clrMapOvr>
    <a:masterClrMapping/>
  </p:clrMapOvr>
  <p:transition spd="med" advTm="128000">
    <p:wheel spokes="2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A92EA-7EC5-44F0-9EC0-B03646B289E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56A82-ACFF-47C2-9501-FD0C1A99F22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3004"/>
      </p:ext>
    </p:extLst>
  </p:cSld>
  <p:clrMapOvr>
    <a:masterClrMapping/>
  </p:clrMapOvr>
  <p:transition spd="med" advTm="128000">
    <p:wheel spokes="2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E805A1-ACE7-40ED-89E9-41FC54D25B04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A8D79D-7787-4898-ABFE-A7326DE23968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53979"/>
      </p:ext>
    </p:extLst>
  </p:cSld>
  <p:clrMapOvr>
    <a:masterClrMapping/>
  </p:clrMapOvr>
  <p:transition spd="med" advTm="128000">
    <p:wheel spokes="2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04850"/>
            <a:ext cx="2743200" cy="5619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04850"/>
            <a:ext cx="8026400" cy="5619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C1D2D-44BC-4A00-ABBC-5B0E01C2E84D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7EDDC-BC90-4306-B86D-C09BCE9A5A0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56998"/>
      </p:ext>
    </p:extLst>
  </p:cSld>
  <p:clrMapOvr>
    <a:masterClrMapping/>
  </p:clrMapOvr>
  <p:transition spd="med" advTm="128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5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0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9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7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ED2F-9E88-48D6-B8CC-BDC107F7DC21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4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052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endParaRPr>
            </a:p>
          </p:txBody>
        </p:sp>
      </p:grpSp>
      <p:sp>
        <p:nvSpPr>
          <p:cNvPr id="2053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hangingPunct="1">
              <a:defRPr sz="1200" b="1">
                <a:solidFill>
                  <a:srgbClr val="04617B">
                    <a:shade val="90000"/>
                  </a:srgbClr>
                </a:solidFill>
                <a:latin typeface=".VnAvantH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38E48-B73B-41E2-A8EB-E61D3A34648A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7/1/2024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1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hangingPunct="1">
              <a:defRPr sz="1200" b="1">
                <a:solidFill>
                  <a:srgbClr val="04617B">
                    <a:shade val="90000"/>
                  </a:srgbClr>
                </a:solidFill>
                <a:latin typeface=".VnAvantH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45C75"/>
                </a:solidFill>
                <a:latin typeface=".VnAvantH" panose="020B7200000000000000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77886A-D060-4E28-9435-5BE0CC05521F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128000">
    <p:wheel spokes="2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hiam\chuc%20mung%20ban%20ban%20da%20chon%20dung%20roi.wma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ghiam\that%20tuyet%20voi.wma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hiam\chuc%20mung%20ban%20ban%20da%20chon%20dung%20roi.wma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2177712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0"/>
            <a:ext cx="6096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914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5917" y="2967335"/>
            <a:ext cx="7180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4584" y="3815854"/>
            <a:ext cx="55915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6416973"/>
            <a:ext cx="347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248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595813" y="914400"/>
            <a:ext cx="2590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81100" y="762000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vi-VN" altLang="vi-VN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29288" r="36307" b="48570"/>
          <a:stretch>
            <a:fillRect/>
          </a:stretch>
        </p:blipFill>
        <p:spPr bwMode="auto">
          <a:xfrm>
            <a:off x="8353425" y="2590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-231869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58476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4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988044" y="631626"/>
            <a:ext cx="982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kể tên những việc làm giúp bố mẹ ở nhà?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49" y="1423423"/>
            <a:ext cx="2344555" cy="24742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076" y="1447800"/>
            <a:ext cx="2678521" cy="24255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060" y="3361764"/>
            <a:ext cx="2897760" cy="21621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78" y="-23197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97430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12271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49" y="818029"/>
            <a:ext cx="3467101" cy="3276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1" y="-25549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437964" y="4814595"/>
            <a:ext cx="57329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 bÕ em </a:t>
            </a:r>
            <a:endParaRPr lang="en-US" altLang="en-US" sz="8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992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23" y="-21771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98695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4227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3062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78594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ª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08679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67091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59094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13909" y="391886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22" y="-16219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1727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  <p:bldP spid="4" grpId="2" build="allAtOnce"/>
      <p:bldP spid="4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733800" y="1047303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22" y="-16219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>
          <a:xfrm>
            <a:off x="1739153" y="69157"/>
            <a:ext cx="9144000" cy="1036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ê.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57817" y="1047303"/>
            <a:ext cx="5876366" cy="55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5040405" y="1779224"/>
            <a:ext cx="2153771" cy="1206612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36242" y="4078215"/>
            <a:ext cx="2113430" cy="564776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36242" y="4061012"/>
            <a:ext cx="2113430" cy="593132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5040405" y="1741815"/>
            <a:ext cx="2153771" cy="1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9493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825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5106" y="1622985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>
                <a:solidFill>
                  <a:srgbClr val="0000FF"/>
                </a:solidFill>
                <a:latin typeface=".VnAvant" panose="020B7200000000000000" pitchFamily="34" charset="0"/>
              </a:rPr>
              <a:t>£</a:t>
            </a:r>
            <a:endParaRPr lang="vi-VN" altLang="vi-VN" sz="300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93347" y="1622985"/>
            <a:ext cx="26860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vi-VN" altLang="vi-VN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t="21432" r="35330" b="47858"/>
          <a:stretch>
            <a:fillRect/>
          </a:stretch>
        </p:blipFill>
        <p:spPr bwMode="auto">
          <a:xfrm>
            <a:off x="8174691" y="2338947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43" y="-161645"/>
            <a:ext cx="14509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872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284818" y="696686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138872" y="696686"/>
            <a:ext cx="3792478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38872" y="696686"/>
            <a:ext cx="3792478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7564118" y="1386111"/>
            <a:ext cx="2198447" cy="1276407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84100" y="3692688"/>
            <a:ext cx="2094724" cy="593132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831106" y="696685"/>
            <a:ext cx="3623047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33766" y="3716556"/>
            <a:ext cx="2078282" cy="593132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284100" y="3692688"/>
            <a:ext cx="2113430" cy="5931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898618" y="3716556"/>
            <a:ext cx="2113430" cy="5931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43" y="-161645"/>
            <a:ext cx="14509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732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5"/>
            <a:ext cx="12192000" cy="70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905000"/>
            <a:ext cx="96012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  <a:endParaRPr lang="en-US" sz="80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0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 xe quay</a:t>
            </a:r>
            <a:endParaRPr 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2" y="-363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0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2" descr="Top 10 các hình nền powerpoint dễ thương thú vị nhất để tải về miễn phí"/>
          <p:cNvSpPr>
            <a:spLocks noChangeAspect="1" noChangeArrowheads="1"/>
          </p:cNvSpPr>
          <p:nvPr/>
        </p:nvSpPr>
        <p:spPr bwMode="auto">
          <a:xfrm>
            <a:off x="79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0724" name="AutoShape 4" descr="Top 10 các hình nền powerpoint dễ thương thú vị nhất để tải về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 rot="-957775">
            <a:off x="3274908" y="470647"/>
            <a:ext cx="6781800" cy="6400800"/>
            <a:chOff x="912" y="144"/>
            <a:chExt cx="4272" cy="4032"/>
          </a:xfrm>
        </p:grpSpPr>
        <p:pic>
          <p:nvPicPr>
            <p:cNvPr id="30728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9" name="Group 25"/>
            <p:cNvGrpSpPr>
              <a:grpSpLocks/>
            </p:cNvGrpSpPr>
            <p:nvPr/>
          </p:nvGrpSpPr>
          <p:grpSpPr bwMode="auto">
            <a:xfrm>
              <a:off x="1141" y="583"/>
              <a:ext cx="3369" cy="3287"/>
              <a:chOff x="1141" y="583"/>
              <a:chExt cx="3369" cy="3287"/>
            </a:xfrm>
          </p:grpSpPr>
          <p:sp>
            <p:nvSpPr>
              <p:cNvPr id="30730" name="Text Box 4"/>
              <p:cNvSpPr txBox="1">
                <a:spLocks noChangeArrowheads="1"/>
              </p:cNvSpPr>
              <p:nvPr/>
            </p:nvSpPr>
            <p:spPr bwMode="auto">
              <a:xfrm rot="-1776431">
                <a:off x="2048" y="583"/>
                <a:ext cx="718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ª</a:t>
                </a:r>
              </a:p>
            </p:txBody>
          </p:sp>
          <p:sp>
            <p:nvSpPr>
              <p:cNvPr id="30731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92" y="1297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6600CC"/>
                    </a:solidFill>
                    <a:latin typeface=".VnAvant" panose="020B7200000000000000" pitchFamily="34" charset="0"/>
                  </a:rPr>
                  <a:t>o</a:t>
                </a:r>
              </a:p>
            </p:txBody>
          </p:sp>
          <p:sp>
            <p:nvSpPr>
              <p:cNvPr id="30732" name="Text Box 6"/>
              <p:cNvSpPr txBox="1">
                <a:spLocks noChangeArrowheads="1"/>
              </p:cNvSpPr>
              <p:nvPr/>
            </p:nvSpPr>
            <p:spPr bwMode="auto">
              <a:xfrm rot="15161221">
                <a:off x="1189" y="2078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ª</a:t>
                </a:r>
                <a:endParaRPr lang="vi-VN" altLang="vi-VN" sz="9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0733" name="Text Box 7"/>
              <p:cNvSpPr txBox="1">
                <a:spLocks noChangeArrowheads="1"/>
              </p:cNvSpPr>
              <p:nvPr/>
            </p:nvSpPr>
            <p:spPr bwMode="auto">
              <a:xfrm rot="-10561735">
                <a:off x="1870" y="2788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«</a:t>
                </a:r>
              </a:p>
            </p:txBody>
          </p:sp>
          <p:sp>
            <p:nvSpPr>
              <p:cNvPr id="30734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00" y="1202"/>
                <a:ext cx="71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8800" b="1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ª</a:t>
                </a:r>
              </a:p>
            </p:txBody>
          </p:sp>
          <p:sp>
            <p:nvSpPr>
              <p:cNvPr id="30735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45" y="2416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latin typeface=".VnAvant" panose="020B7200000000000000" pitchFamily="34" charset="0"/>
                  </a:rPr>
                  <a:t>a</a:t>
                </a:r>
                <a:endParaRPr lang="vi-VN" altLang="vi-VN" sz="9600" b="1">
                  <a:latin typeface=".VnAvant" panose="020B7200000000000000" pitchFamily="34" charset="0"/>
                </a:endParaRPr>
              </a:p>
            </p:txBody>
          </p:sp>
          <p:sp>
            <p:nvSpPr>
              <p:cNvPr id="30736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3086" y="619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e</a:t>
                </a:r>
                <a:endParaRPr lang="vi-VN" altLang="vi-VN" sz="96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0737" name="Text Box 11"/>
              <p:cNvSpPr txBox="1">
                <a:spLocks noChangeArrowheads="1"/>
              </p:cNvSpPr>
              <p:nvPr/>
            </p:nvSpPr>
            <p:spPr bwMode="auto">
              <a:xfrm rot="8760416">
                <a:off x="2828" y="2890"/>
                <a:ext cx="769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e</a:t>
                </a:r>
              </a:p>
            </p:txBody>
          </p:sp>
        </p:grpSp>
      </p:grpSp>
      <p:pic>
        <p:nvPicPr>
          <p:cNvPr id="3072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57200"/>
            <a:ext cx="7747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38" y="12382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8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362200" y="2819400"/>
            <a:ext cx="822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“Nhà của tôi”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85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12192000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06513"/>
            <a:ext cx="60055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124200"/>
            <a:ext cx="596202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tinh mắt</a:t>
            </a:r>
          </a:p>
        </p:txBody>
      </p:sp>
      <p:pic>
        <p:nvPicPr>
          <p:cNvPr id="3277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64" y="-14128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4800600" y="14288"/>
            <a:ext cx="3276600" cy="21955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0" y="-1143000"/>
            <a:ext cx="226358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06738"/>
            <a:ext cx="18335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106738"/>
            <a:ext cx="1833562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06738"/>
            <a:ext cx="1447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182938"/>
            <a:ext cx="17573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447800" y="5105400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108575"/>
            <a:ext cx="19939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5041900"/>
            <a:ext cx="19939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021263"/>
            <a:ext cx="1804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00200" y="5105400"/>
            <a:ext cx="2330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đèn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76738" y="5105400"/>
            <a:ext cx="2130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khăn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08800" y="5041900"/>
            <a:ext cx="19478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745663" y="5026025"/>
            <a:ext cx="1408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len</a:t>
            </a:r>
          </a:p>
        </p:txBody>
      </p:sp>
      <p:pic>
        <p:nvPicPr>
          <p:cNvPr id="3380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04" y="-166315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/>
      <p:bldP spid="4" grpId="1"/>
      <p:bldP spid="4" grpId="2"/>
      <p:bldP spid="11" grpId="0" animBg="1"/>
      <p:bldP spid="11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76200"/>
            <a:ext cx="3371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5140325" y="-738188"/>
            <a:ext cx="2362200" cy="3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48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40163"/>
            <a:ext cx="21336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3844925"/>
            <a:ext cx="2197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829050"/>
            <a:ext cx="19812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40163"/>
            <a:ext cx="24669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ounded Rectangle 10"/>
          <p:cNvSpPr>
            <a:spLocks noChangeArrowheads="1"/>
          </p:cNvSpPr>
          <p:nvPr/>
        </p:nvSpPr>
        <p:spPr bwMode="auto">
          <a:xfrm>
            <a:off x="1476375" y="5791200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6" name="Rounded Rectangle 11"/>
          <p:cNvSpPr>
            <a:spLocks noChangeArrowheads="1"/>
          </p:cNvSpPr>
          <p:nvPr/>
        </p:nvSpPr>
        <p:spPr bwMode="auto">
          <a:xfrm>
            <a:off x="4046538" y="5751513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7" name="Rounded Rectangle 12"/>
          <p:cNvSpPr>
            <a:spLocks noChangeArrowheads="1"/>
          </p:cNvSpPr>
          <p:nvPr/>
        </p:nvSpPr>
        <p:spPr bwMode="auto">
          <a:xfrm>
            <a:off x="6554788" y="5795963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8" name="Rounded Rectangle 13"/>
          <p:cNvSpPr>
            <a:spLocks noChangeArrowheads="1"/>
          </p:cNvSpPr>
          <p:nvPr/>
        </p:nvSpPr>
        <p:spPr bwMode="auto">
          <a:xfrm>
            <a:off x="9355138" y="5791200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1762125" y="5799138"/>
            <a:ext cx="1933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gas</a:t>
            </a:r>
          </a:p>
        </p:txBody>
      </p:sp>
      <p:sp>
        <p:nvSpPr>
          <p:cNvPr id="34830" name="TextBox 15"/>
          <p:cNvSpPr txBox="1">
            <a:spLocks noChangeArrowheads="1"/>
          </p:cNvSpPr>
          <p:nvPr/>
        </p:nvSpPr>
        <p:spPr bwMode="auto">
          <a:xfrm>
            <a:off x="4248150" y="5791200"/>
            <a:ext cx="1779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Rèm cửa</a:t>
            </a:r>
          </a:p>
        </p:txBody>
      </p:sp>
      <p:sp>
        <p:nvSpPr>
          <p:cNvPr id="34831" name="TextBox 16"/>
          <p:cNvSpPr txBox="1">
            <a:spLocks noChangeArrowheads="1"/>
          </p:cNvSpPr>
          <p:nvPr/>
        </p:nvSpPr>
        <p:spPr bwMode="auto">
          <a:xfrm>
            <a:off x="6880225" y="5819775"/>
            <a:ext cx="1720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ghế</a:t>
            </a:r>
          </a:p>
        </p:txBody>
      </p:sp>
      <p:sp>
        <p:nvSpPr>
          <p:cNvPr id="34832" name="TextBox 17"/>
          <p:cNvSpPr txBox="1">
            <a:spLocks noChangeArrowheads="1"/>
          </p:cNvSpPr>
          <p:nvPr/>
        </p:nvSpPr>
        <p:spPr bwMode="auto">
          <a:xfrm>
            <a:off x="9783763" y="5946775"/>
            <a:ext cx="17287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</a:p>
        </p:txBody>
      </p:sp>
      <p:pic>
        <p:nvPicPr>
          <p:cNvPr id="34833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52400"/>
            <a:ext cx="7445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52400"/>
            <a:ext cx="688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-18732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12192000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590675"/>
            <a:ext cx="106553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0" y="-30928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4343400" y="5105400"/>
            <a:ext cx="4191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</a:rPr>
              <a:t>b..p ga</a:t>
            </a:r>
          </a:p>
        </p:txBody>
      </p:sp>
      <p:sp>
        <p:nvSpPr>
          <p:cNvPr id="36867" name="WordArt 3"/>
          <p:cNvSpPr>
            <a:spLocks noChangeArrowheads="1" noChangeShapeType="1" noTextEdit="1"/>
          </p:cNvSpPr>
          <p:nvPr/>
        </p:nvSpPr>
        <p:spPr bwMode="auto">
          <a:xfrm>
            <a:off x="4343400" y="3352800"/>
            <a:ext cx="4114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.VnAvant" panose="020B7200000000000000" pitchFamily="34" charset="0"/>
              </a:rPr>
              <a:t>bÕp 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66FF"/>
              </a:solidFill>
              <a:latin typeface=".VnAvant" panose="020B7200000000000000" pitchFamily="34" charset="0"/>
            </a:endParaRP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3657600" y="457200"/>
            <a:ext cx="5410200" cy="2590800"/>
            <a:chOff x="1344" y="96"/>
            <a:chExt cx="3408" cy="1632"/>
          </a:xfrm>
        </p:grpSpPr>
        <p:sp>
          <p:nvSpPr>
            <p:cNvPr id="36881" name="Rectangle 5"/>
            <p:cNvSpPr>
              <a:spLocks noChangeArrowheads="1"/>
            </p:cNvSpPr>
            <p:nvPr/>
          </p:nvSpPr>
          <p:spPr bwMode="auto">
            <a:xfrm>
              <a:off x="1392" y="96"/>
              <a:ext cx="3264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36882" name="Picture 6" descr="bepg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96"/>
              <a:ext cx="340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5" name="WordArt 7"/>
          <p:cNvSpPr>
            <a:spLocks noChangeArrowheads="1" noChangeShapeType="1" noTextEdit="1"/>
          </p:cNvSpPr>
          <p:nvPr/>
        </p:nvSpPr>
        <p:spPr bwMode="auto">
          <a:xfrm>
            <a:off x="2286000" y="228600"/>
            <a:ext cx="762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2286000" y="2819400"/>
            <a:ext cx="83820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2209800" y="1600200"/>
            <a:ext cx="91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37899" name="WordArt 11"/>
          <p:cNvSpPr>
            <a:spLocks noChangeArrowheads="1" noChangeShapeType="1" noTextEdit="1"/>
          </p:cNvSpPr>
          <p:nvPr/>
        </p:nvSpPr>
        <p:spPr bwMode="auto">
          <a:xfrm>
            <a:off x="9448801" y="228600"/>
            <a:ext cx="1053736" cy="11691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¨</a:t>
            </a:r>
          </a:p>
        </p:txBody>
      </p:sp>
      <p:pic>
        <p:nvPicPr>
          <p:cNvPr id="37900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08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WordArt 13"/>
          <p:cNvSpPr>
            <a:spLocks noChangeArrowheads="1" noChangeShapeType="1" noTextEdit="1"/>
          </p:cNvSpPr>
          <p:nvPr/>
        </p:nvSpPr>
        <p:spPr bwMode="auto">
          <a:xfrm>
            <a:off x="4343400" y="5105400"/>
            <a:ext cx="4191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</a:rPr>
              <a:t>b..p ga</a:t>
            </a:r>
          </a:p>
        </p:txBody>
      </p:sp>
      <p:sp>
        <p:nvSpPr>
          <p:cNvPr id="36875" name="WordArt 14"/>
          <p:cNvSpPr>
            <a:spLocks noChangeArrowheads="1" noChangeShapeType="1" noTextEdit="1"/>
          </p:cNvSpPr>
          <p:nvPr/>
        </p:nvSpPr>
        <p:spPr bwMode="auto">
          <a:xfrm>
            <a:off x="4343400" y="3352800"/>
            <a:ext cx="4114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66FF"/>
              </a:solidFill>
            </a:endParaRPr>
          </a:p>
        </p:txBody>
      </p:sp>
      <p:grpSp>
        <p:nvGrpSpPr>
          <p:cNvPr id="36876" name="Group 15"/>
          <p:cNvGrpSpPr>
            <a:grpSpLocks/>
          </p:cNvGrpSpPr>
          <p:nvPr/>
        </p:nvGrpSpPr>
        <p:grpSpPr bwMode="auto">
          <a:xfrm>
            <a:off x="3657600" y="76200"/>
            <a:ext cx="5410200" cy="2971800"/>
            <a:chOff x="1344" y="96"/>
            <a:chExt cx="3408" cy="1632"/>
          </a:xfrm>
        </p:grpSpPr>
        <p:sp>
          <p:nvSpPr>
            <p:cNvPr id="36879" name="Rectangle 16"/>
            <p:cNvSpPr>
              <a:spLocks noChangeArrowheads="1"/>
            </p:cNvSpPr>
            <p:nvPr/>
          </p:nvSpPr>
          <p:spPr bwMode="auto">
            <a:xfrm>
              <a:off x="1392" y="96"/>
              <a:ext cx="3264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36880" name="Picture 17" descr="bepg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96"/>
              <a:ext cx="340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906" name="WordArt 18"/>
          <p:cNvSpPr>
            <a:spLocks noChangeArrowheads="1" noChangeShapeType="1" noTextEdit="1"/>
          </p:cNvSpPr>
          <p:nvPr/>
        </p:nvSpPr>
        <p:spPr bwMode="auto">
          <a:xfrm>
            <a:off x="9677400" y="2514600"/>
            <a:ext cx="91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3687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-182563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04785"/>
      </p:ext>
    </p:extLst>
  </p:cSld>
  <p:clrMapOvr>
    <a:masterClrMapping/>
  </p:clrMapOvr>
  <p:transition spd="slow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8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i k o day dau toi o noi k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78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 chua dung b hay co gang len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78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 phai toi dau b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8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 chua dung b hay co gang len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3334 L -0.37943 0.383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208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541" fill="hold"/>
                                        <p:tgtEl>
                                          <p:spTgt spid="37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3842655" y="23343"/>
            <a:ext cx="4844143" cy="3537857"/>
            <a:chOff x="2112" y="240"/>
            <a:chExt cx="1920" cy="1632"/>
          </a:xfrm>
        </p:grpSpPr>
        <p:sp>
          <p:nvSpPr>
            <p:cNvPr id="38929" name="Rectangle 18"/>
            <p:cNvSpPr>
              <a:spLocks noChangeArrowheads="1"/>
            </p:cNvSpPr>
            <p:nvPr/>
          </p:nvSpPr>
          <p:spPr bwMode="auto">
            <a:xfrm>
              <a:off x="2112" y="240"/>
              <a:ext cx="1920" cy="16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38930" name="Picture 19" descr="noi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32"/>
              <a:ext cx="1296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7" name="that tuyet voi.wma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34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8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23" y="-196707"/>
            <a:ext cx="1211037" cy="121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4435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«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9184" y="117953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6242" y="3831771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åi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c¬m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iÖn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6242" y="5106136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åi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c¬m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..n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6809" y="2415803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87542" y="-9180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39916" y="1233967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7542" y="259080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797848446"/>
      </p:ext>
    </p:extLst>
  </p:cSld>
  <p:clrMapOvr>
    <a:masterClrMapping/>
  </p:clrMapOvr>
  <p:transition spd="slow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023 0.3638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14" grpId="1"/>
      <p:bldP spid="15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175" y="94569"/>
            <a:ext cx="4880882" cy="3098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369128" y="3418113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iÒu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hßa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69127" y="4966947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...u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hßa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44435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44435" y="132343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29082" y="-1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9900CC"/>
                </a:solidFill>
                <a:latin typeface=".VnAvant" panose="020B7200000000000000" pitchFamily="34" charset="0"/>
              </a:rPr>
              <a:t>®</a:t>
            </a:r>
            <a:endParaRPr lang="en-US" sz="8000" b="1" dirty="0">
              <a:solidFill>
                <a:srgbClr val="9900CC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635" y="264687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5616" y="1460335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CC"/>
                </a:solidFill>
                <a:latin typeface=".VnAvant" panose="020B7200000000000000" pitchFamily="34" charset="0"/>
              </a:rPr>
              <a:t>ª</a:t>
            </a:r>
            <a:endParaRPr lang="en-US" sz="8000" b="1" dirty="0">
              <a:solidFill>
                <a:srgbClr val="CC00CC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9081" y="274253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348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4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39349 0.5078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85" y="0"/>
            <a:ext cx="3570514" cy="3570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0899" y="3570514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Ìn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ngñ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0899" y="4893953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®..n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ngñ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2521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4894" y="132343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9121" y="-199902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FF00"/>
                </a:solidFill>
                <a:latin typeface=".VnAvant" panose="020B7200000000000000" pitchFamily="34" charset="0"/>
              </a:rPr>
              <a:t>ª</a:t>
            </a:r>
            <a:endParaRPr lang="en-US" sz="8000" b="1" dirty="0">
              <a:solidFill>
                <a:srgbClr val="00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68517" y="1123536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66"/>
                </a:solidFill>
                <a:latin typeface=".VnAvant" panose="020B7200000000000000" pitchFamily="34" charset="0"/>
              </a:rPr>
              <a:t>u</a:t>
            </a:r>
            <a:endParaRPr lang="en-US" sz="8000" b="1" dirty="0">
              <a:solidFill>
                <a:srgbClr val="000066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8517" y="2329542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CC"/>
                </a:solidFill>
                <a:latin typeface=".VnAvant" panose="020B7200000000000000" pitchFamily="34" charset="0"/>
              </a:rPr>
              <a:t>«</a:t>
            </a:r>
            <a:endParaRPr lang="en-US" sz="8000" b="1" dirty="0">
              <a:solidFill>
                <a:srgbClr val="CC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4894" y="2446975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5235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20339 0.7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7924" y="1690688"/>
            <a:ext cx="10225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cap="none" spc="0" dirty="0">
              <a:ln w="0"/>
              <a:solidFill>
                <a:srgbClr val="FF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819400" y="2667000"/>
            <a:ext cx="670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thoại: Về bài hát</a:t>
            </a: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52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56514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ounded Rectangle 2"/>
          <p:cNvSpPr>
            <a:spLocks noChangeArrowheads="1"/>
          </p:cNvSpPr>
          <p:nvPr/>
        </p:nvSpPr>
        <p:spPr bwMode="auto">
          <a:xfrm>
            <a:off x="3983038" y="284163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365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1249363"/>
            <a:ext cx="33877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25838"/>
            <a:ext cx="3375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8" y="-220663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419600" y="474663"/>
            <a:ext cx="396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gia đình</a:t>
            </a:r>
          </a:p>
        </p:txBody>
      </p:sp>
    </p:spTree>
    <p:extLst>
      <p:ext uri="{BB962C8B-B14F-4D97-AF65-F5344CB8AC3E}">
        <p14:creationId xmlns:p14="http://schemas.microsoft.com/office/powerpoint/2010/main" val="13286538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703513"/>
            <a:ext cx="104013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85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96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8769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4191000" y="5257800"/>
            <a:ext cx="3505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altLang="en-US" sz="8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endParaRPr lang="en-US" altLang="en-US" sz="8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94773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8" grpId="1"/>
      <p:bldP spid="11268" grpId="2"/>
      <p:bldP spid="11268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3858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56528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33781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25767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91700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5767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2794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54384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>
          <a:xfrm>
            <a:off x="1524000" y="34925"/>
            <a:ext cx="9144000" cy="1036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e.</a:t>
            </a:r>
          </a:p>
        </p:txBody>
      </p:sp>
      <p:pic>
        <p:nvPicPr>
          <p:cNvPr id="1843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24" y="-17065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30906" y="3321424"/>
            <a:ext cx="1949823" cy="56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245788" y="3321424"/>
            <a:ext cx="1976717" cy="564776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9991"/>
      </p:ext>
    </p:extLst>
  </p:cSld>
  <p:clrMapOvr>
    <a:masterClrMapping/>
  </p:clrMapOvr>
  <p:transition spd="med" advTm="128000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24 -0.00393 L -0.57591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4"/>
      <p:bldP spid="1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Flow">
  <a:themeElements>
    <a:clrScheme name="9_Flow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9_Flow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1" i="0" u="none" strike="noStrike" cap="none" normalizeH="0" baseline="0" smtClean="0">
            <a:ln>
              <a:noFill/>
            </a:ln>
            <a:solidFill>
              <a:srgbClr val="6600FF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1" i="0" u="none" strike="noStrike" cap="none" normalizeH="0" baseline="0" smtClean="0">
            <a:ln>
              <a:noFill/>
            </a:ln>
            <a:solidFill>
              <a:srgbClr val="6600FF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9_Flow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226</Words>
  <Application>Microsoft Office PowerPoint</Application>
  <PresentationFormat>Widescreen</PresentationFormat>
  <Paragraphs>97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.VnAvantH</vt:lpstr>
      <vt:lpstr>Arial</vt:lpstr>
      <vt:lpstr>Calibri</vt:lpstr>
      <vt:lpstr>Calibri Light</vt:lpstr>
      <vt:lpstr>Constantia</vt:lpstr>
      <vt:lpstr>Times New Roman</vt:lpstr>
      <vt:lpstr>Wingdings 2</vt:lpstr>
      <vt:lpstr>Office Theme</vt:lpstr>
      <vt:lpstr>9_Flow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65</cp:revision>
  <dcterms:created xsi:type="dcterms:W3CDTF">2024-06-22T13:34:27Z</dcterms:created>
  <dcterms:modified xsi:type="dcterms:W3CDTF">2024-07-01T16:25:13Z</dcterms:modified>
</cp:coreProperties>
</file>