
<file path=[Content_Types].xml><?xml version="1.0" encoding="utf-8"?>
<Types xmlns="http://schemas.openxmlformats.org/package/2006/content-types">
  <Default Extension="mp3" ContentType="audio/mpeg"/>
  <Default Extension="png" ContentType="image/png"/>
  <Default Extension="wma" ContentType="audio/x-ms-wma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7" r:id="rId12"/>
    <p:sldId id="268" r:id="rId13"/>
    <p:sldId id="266" r:id="rId14"/>
    <p:sldId id="269" r:id="rId15"/>
    <p:sldId id="270" r:id="rId16"/>
    <p:sldId id="271" r:id="rId17"/>
  </p:sldIdLst>
  <p:sldSz cx="12192000" cy="6858000"/>
  <p:notesSz cx="6858000" cy="9144000"/>
  <p:custDataLst>
    <p:tags r:id="rId1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91" d="100"/>
          <a:sy n="91" d="100"/>
        </p:scale>
        <p:origin x="600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948398-8846-404A-B5BA-51FE0E3599F9}" type="datetimeFigureOut">
              <a:rPr lang="en-US" smtClean="0"/>
              <a:t>7/16/2024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7E25A-E3CD-4D72-8155-BD58C1B9E6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52166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948398-8846-404A-B5BA-51FE0E3599F9}" type="datetimeFigureOut">
              <a:rPr lang="en-US" smtClean="0"/>
              <a:t>7/16/2024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7E25A-E3CD-4D72-8155-BD58C1B9E6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39724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948398-8846-404A-B5BA-51FE0E3599F9}" type="datetimeFigureOut">
              <a:rPr lang="en-US" smtClean="0"/>
              <a:t>7/16/2024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7E25A-E3CD-4D72-8155-BD58C1B9E6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67227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948398-8846-404A-B5BA-51FE0E3599F9}" type="datetimeFigureOut">
              <a:rPr lang="en-US" smtClean="0"/>
              <a:t>7/16/2024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7E25A-E3CD-4D72-8155-BD58C1B9E6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3914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948398-8846-404A-B5BA-51FE0E3599F9}" type="datetimeFigureOut">
              <a:rPr lang="en-US" smtClean="0"/>
              <a:t>7/16/2024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7E25A-E3CD-4D72-8155-BD58C1B9E6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94850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948398-8846-404A-B5BA-51FE0E3599F9}" type="datetimeFigureOut">
              <a:rPr lang="en-US" smtClean="0"/>
              <a:t>7/16/2024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7E25A-E3CD-4D72-8155-BD58C1B9E6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46600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948398-8846-404A-B5BA-51FE0E3599F9}" type="datetimeFigureOut">
              <a:rPr lang="en-US" smtClean="0"/>
              <a:t>7/16/2024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7E25A-E3CD-4D72-8155-BD58C1B9E6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24969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948398-8846-404A-B5BA-51FE0E3599F9}" type="datetimeFigureOut">
              <a:rPr lang="en-US" smtClean="0"/>
              <a:t>7/16/2024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7E25A-E3CD-4D72-8155-BD58C1B9E6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23499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948398-8846-404A-B5BA-51FE0E3599F9}" type="datetimeFigureOut">
              <a:rPr lang="en-US" smtClean="0"/>
              <a:t>7/16/2024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7E25A-E3CD-4D72-8155-BD58C1B9E6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03457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948398-8846-404A-B5BA-51FE0E3599F9}" type="datetimeFigureOut">
              <a:rPr lang="en-US" smtClean="0"/>
              <a:t>7/16/2024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7E25A-E3CD-4D72-8155-BD58C1B9E6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70535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948398-8846-404A-B5BA-51FE0E3599F9}" type="datetimeFigureOut">
              <a:rPr lang="en-US" smtClean="0"/>
              <a:t>7/16/2024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7E25A-E3CD-4D72-8155-BD58C1B9E6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22000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948398-8846-404A-B5BA-51FE0E3599F9}" type="datetimeFigureOut">
              <a:rPr lang="en-US" smtClean="0"/>
              <a:t>7/16/2024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7E25A-E3CD-4D72-8155-BD58C1B9E6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27358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948398-8846-404A-B5BA-51FE0E3599F9}" type="datetimeFigureOut">
              <a:rPr lang="en-US" smtClean="0"/>
              <a:t>7/16/2024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7E25A-E3CD-4D72-8155-BD58C1B9E6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4834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948398-8846-404A-B5BA-51FE0E3599F9}" type="datetimeFigureOut">
              <a:rPr lang="en-US" smtClean="0"/>
              <a:t>7/16/2024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67E25A-E3CD-4D72-8155-BD58C1B9E6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41826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1" r:id="rId2"/>
    <p:sldLayoutId id="2147483660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2.wma"/><Relationship Id="rId1" Type="http://schemas.microsoft.com/office/2007/relationships/media" Target="../media/media12.wma"/><Relationship Id="rId6" Type="http://schemas.openxmlformats.org/officeDocument/2006/relationships/image" Target="../media/image2.png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3.wma"/><Relationship Id="rId1" Type="http://schemas.microsoft.com/office/2007/relationships/media" Target="../media/media13.wma"/><Relationship Id="rId6" Type="http://schemas.openxmlformats.org/officeDocument/2006/relationships/image" Target="../media/image2.png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7.png"/><Relationship Id="rId2" Type="http://schemas.openxmlformats.org/officeDocument/2006/relationships/audio" Target="../media/media14.wma"/><Relationship Id="rId1" Type="http://schemas.microsoft.com/office/2007/relationships/media" Target="../media/media14.wma"/><Relationship Id="rId6" Type="http://schemas.openxmlformats.org/officeDocument/2006/relationships/image" Target="../media/image6.png"/><Relationship Id="rId5" Type="http://schemas.openxmlformats.org/officeDocument/2006/relationships/image" Target="../media/image4.jpg"/><Relationship Id="rId4" Type="http://schemas.openxmlformats.org/officeDocument/2006/relationships/image" Target="../media/image5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1.jpeg"/><Relationship Id="rId2" Type="http://schemas.openxmlformats.org/officeDocument/2006/relationships/audio" Target="../media/media15.wma"/><Relationship Id="rId1" Type="http://schemas.microsoft.com/office/2007/relationships/media" Target="../media/media15.wma"/><Relationship Id="rId6" Type="http://schemas.openxmlformats.org/officeDocument/2006/relationships/image" Target="../media/image10.png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6.wma"/><Relationship Id="rId1" Type="http://schemas.microsoft.com/office/2007/relationships/media" Target="../media/media16.wma"/><Relationship Id="rId5" Type="http://schemas.openxmlformats.org/officeDocument/2006/relationships/image" Target="../media/image2.png"/><Relationship Id="rId4" Type="http://schemas.openxmlformats.org/officeDocument/2006/relationships/image" Target="../media/image12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7.wma"/><Relationship Id="rId1" Type="http://schemas.microsoft.com/office/2007/relationships/media" Target="../media/media17.wma"/><Relationship Id="rId5" Type="http://schemas.openxmlformats.org/officeDocument/2006/relationships/image" Target="../media/image2.png"/><Relationship Id="rId4" Type="http://schemas.openxmlformats.org/officeDocument/2006/relationships/image" Target="../media/image13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media" Target="../media/media5.wma"/><Relationship Id="rId7" Type="http://schemas.openxmlformats.org/officeDocument/2006/relationships/image" Target="../media/image2.png"/><Relationship Id="rId2" Type="http://schemas.openxmlformats.org/officeDocument/2006/relationships/audio" Target="../media/media4.wma"/><Relationship Id="rId1" Type="http://schemas.microsoft.com/office/2007/relationships/media" Target="../media/media4.wma"/><Relationship Id="rId6" Type="http://schemas.openxmlformats.org/officeDocument/2006/relationships/image" Target="../media/image4.jp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5.wma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wma"/><Relationship Id="rId1" Type="http://schemas.microsoft.com/office/2007/relationships/media" Target="../media/media6.wma"/><Relationship Id="rId5" Type="http://schemas.openxmlformats.org/officeDocument/2006/relationships/image" Target="../media/image2.png"/><Relationship Id="rId4" Type="http://schemas.openxmlformats.org/officeDocument/2006/relationships/image" Target="../media/image4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7.wma"/><Relationship Id="rId1" Type="http://schemas.microsoft.com/office/2007/relationships/media" Target="../media/media7.wma"/><Relationship Id="rId5" Type="http://schemas.openxmlformats.org/officeDocument/2006/relationships/image" Target="../media/image2.png"/><Relationship Id="rId4" Type="http://schemas.openxmlformats.org/officeDocument/2006/relationships/image" Target="../media/image4.jp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media" Target="../media/media9.wma"/><Relationship Id="rId7" Type="http://schemas.openxmlformats.org/officeDocument/2006/relationships/image" Target="../media/image2.png"/><Relationship Id="rId2" Type="http://schemas.openxmlformats.org/officeDocument/2006/relationships/audio" Target="../media/media8.wma"/><Relationship Id="rId1" Type="http://schemas.microsoft.com/office/2007/relationships/media" Target="../media/media8.wma"/><Relationship Id="rId6" Type="http://schemas.openxmlformats.org/officeDocument/2006/relationships/image" Target="../media/image5.jpg"/><Relationship Id="rId5" Type="http://schemas.openxmlformats.org/officeDocument/2006/relationships/slideLayout" Target="../slideLayouts/slideLayout4.xml"/><Relationship Id="rId4" Type="http://schemas.openxmlformats.org/officeDocument/2006/relationships/audio" Target="../media/media9.wma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wma"/><Relationship Id="rId1" Type="http://schemas.microsoft.com/office/2007/relationships/media" Target="../media/media10.wma"/><Relationship Id="rId5" Type="http://schemas.openxmlformats.org/officeDocument/2006/relationships/image" Target="../media/image2.png"/><Relationship Id="rId4" Type="http://schemas.openxmlformats.org/officeDocument/2006/relationships/image" Target="../media/image5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wma"/><Relationship Id="rId1" Type="http://schemas.microsoft.com/office/2007/relationships/media" Target="../media/media11.wma"/><Relationship Id="rId5" Type="http://schemas.openxmlformats.org/officeDocument/2006/relationships/image" Target="../media/image2.png"/><Relationship Id="rId4" Type="http://schemas.openxmlformats.org/officeDocument/2006/relationships/image" Target="../media/image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009362" y="685800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QUẬN LONG BIÊN</a:t>
            </a:r>
          </a:p>
          <a:p>
            <a:pPr algn="ctr"/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BAN MAI XANH</a:t>
            </a:r>
            <a:endParaRPr lang="en-US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192063" y="3556594"/>
            <a:ext cx="393729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altLang="en-US" sz="2000" b="1" dirty="0" smtClean="0">
                <a:latin typeface="+mj-lt"/>
              </a:rPr>
              <a:t>Đề tài</a:t>
            </a:r>
            <a:r>
              <a:rPr lang="vi-VN" altLang="en-US" sz="2000" b="1" smtClean="0">
                <a:latin typeface="+mj-lt"/>
              </a:rPr>
              <a:t>: </a:t>
            </a:r>
            <a:r>
              <a:rPr lang="vi-VN" altLang="en-US" sz="2000" b="1" smtClean="0">
                <a:latin typeface="+mj-lt"/>
              </a:rPr>
              <a:t>Nhận biết </a:t>
            </a:r>
            <a:r>
              <a:rPr lang="vi-VN" altLang="en-US" sz="2000" b="1" smtClean="0">
                <a:latin typeface="+mj-lt"/>
              </a:rPr>
              <a:t>xe đạp , xe máy  </a:t>
            </a:r>
            <a:endParaRPr lang="vi-VN" altLang="en-US" sz="2000" b="1" dirty="0">
              <a:latin typeface="+mj-lt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240364" y="4456972"/>
            <a:ext cx="3670478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Lứa</a:t>
            </a:r>
            <a:r>
              <a:rPr lang="en-US" alt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tuổi</a:t>
            </a:r>
            <a:r>
              <a:rPr lang="vi-VN" alt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: </a:t>
            </a:r>
            <a:r>
              <a:rPr lang="en-US" alt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Mẫu</a:t>
            </a:r>
            <a:r>
              <a:rPr lang="en-US" alt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giáo</a:t>
            </a:r>
            <a:r>
              <a:rPr lang="en-US" alt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bé</a:t>
            </a:r>
            <a:r>
              <a:rPr lang="vi-VN" alt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</a:t>
            </a:r>
            <a:r>
              <a:rPr lang="en-US" alt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3-4 </a:t>
            </a:r>
            <a:r>
              <a:rPr lang="en-US" alt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tuổi</a:t>
            </a:r>
            <a:endParaRPr lang="vi-VN" altLang="en-US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vi-V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612019" y="5235003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altLang="en-US" b="1" dirty="0">
              <a:latin typeface="+mj-lt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181353" y="2274704"/>
            <a:ext cx="575202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altLang="en-US" sz="2400" b="1" dirty="0" smtClean="0">
                <a:solidFill>
                  <a:srgbClr val="FF0000"/>
                </a:solidFill>
                <a:latin typeface="+mj-lt"/>
              </a:rPr>
              <a:t>LĨNH VỰC PHÁT TRIỂN </a:t>
            </a:r>
            <a:r>
              <a:rPr lang="vi-VN" altLang="en-US" sz="2400" b="1" dirty="0" smtClean="0">
                <a:solidFill>
                  <a:srgbClr val="FF0000"/>
                </a:solidFill>
                <a:latin typeface="+mj-lt"/>
              </a:rPr>
              <a:t>NHẬN THỨC </a:t>
            </a:r>
            <a:endParaRPr lang="vi-VN" altLang="en-US" sz="2400" b="1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2" name="đã cắt nhạ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905814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343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27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5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grpId="0" nodeType="withEffect">
                                  <p:stCondLst>
                                    <p:cond delay="7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grpId="0" nodeType="withEffect">
                                  <p:stCondLst>
                                    <p:cond delay="10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/>
      <p:bldP spid="8" grpId="0"/>
      <p:bldP spid="12" grpId="0"/>
      <p:bldP spid="13" grpId="0"/>
      <p:bldP spid="1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460642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9499" y="1185999"/>
            <a:ext cx="5418153" cy="508715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867777" y="410982"/>
            <a:ext cx="154208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 smtClean="0"/>
              <a:t>XE ĐẠP</a:t>
            </a:r>
            <a:endParaRPr lang="en-US" sz="3600" dirty="0"/>
          </a:p>
        </p:txBody>
      </p:sp>
      <p:sp>
        <p:nvSpPr>
          <p:cNvPr id="7" name="Rectangle 6"/>
          <p:cNvSpPr/>
          <p:nvPr/>
        </p:nvSpPr>
        <p:spPr>
          <a:xfrm>
            <a:off x="8300824" y="427081"/>
            <a:ext cx="160640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 smtClean="0"/>
              <a:t>XE MÁY</a:t>
            </a:r>
            <a:endParaRPr lang="en-US" sz="3600" dirty="0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883657" y="10618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0456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5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460642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9801" y="1223493"/>
            <a:ext cx="5418153" cy="5087154"/>
          </a:xfrm>
          <a:prstGeom prst="rect">
            <a:avLst/>
          </a:prstGeom>
        </p:spPr>
      </p:pic>
      <p:sp>
        <p:nvSpPr>
          <p:cNvPr id="6" name="AutoShape 15"/>
          <p:cNvSpPr>
            <a:spLocks noChangeArrowheads="1"/>
          </p:cNvSpPr>
          <p:nvPr/>
        </p:nvSpPr>
        <p:spPr bwMode="auto">
          <a:xfrm>
            <a:off x="756634" y="203916"/>
            <a:ext cx="2819400" cy="581696"/>
          </a:xfrm>
          <a:prstGeom prst="wedgeRoundRectCallout">
            <a:avLst>
              <a:gd name="adj1" fmla="val -8518"/>
              <a:gd name="adj2" fmla="val 332786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PTGT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endParaRPr lang="vi-VN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AutoShape 15"/>
          <p:cNvSpPr>
            <a:spLocks noChangeArrowheads="1"/>
          </p:cNvSpPr>
          <p:nvPr/>
        </p:nvSpPr>
        <p:spPr bwMode="auto">
          <a:xfrm>
            <a:off x="9136487" y="113764"/>
            <a:ext cx="2819400" cy="671848"/>
          </a:xfrm>
          <a:prstGeom prst="wedgeRoundRectCallout">
            <a:avLst>
              <a:gd name="adj1" fmla="val -8518"/>
              <a:gd name="adj2" fmla="val 337150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PTGT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endParaRPr lang="vi-VN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AutoShape 11"/>
          <p:cNvSpPr>
            <a:spLocks noChangeArrowheads="1"/>
          </p:cNvSpPr>
          <p:nvPr/>
        </p:nvSpPr>
        <p:spPr bwMode="auto">
          <a:xfrm>
            <a:off x="8039735" y="5777247"/>
            <a:ext cx="2909455" cy="1066800"/>
          </a:xfrm>
          <a:prstGeom prst="wedgeRoundRectCallout">
            <a:avLst>
              <a:gd name="adj1" fmla="val -10142"/>
              <a:gd name="adj2" fmla="val -162396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Chở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chở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endParaRPr lang="vi-VN" alt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AutoShape 11"/>
          <p:cNvSpPr>
            <a:spLocks noChangeArrowheads="1"/>
          </p:cNvSpPr>
          <p:nvPr/>
        </p:nvSpPr>
        <p:spPr bwMode="auto">
          <a:xfrm>
            <a:off x="1701183" y="5777246"/>
            <a:ext cx="2909455" cy="1066800"/>
          </a:xfrm>
          <a:prstGeom prst="wedgeRoundRectCallout">
            <a:avLst>
              <a:gd name="adj1" fmla="val -10142"/>
              <a:gd name="adj2" fmla="val -162396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Chở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chở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endParaRPr lang="vi-VN" alt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106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2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1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6" grpId="0" animBg="1"/>
      <p:bldP spid="8" grpId="0" animBg="1"/>
      <p:bldP spid="9" grpId="0" animBg="1"/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559" y="1403798"/>
            <a:ext cx="5418153" cy="508715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460642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739425" y="360608"/>
            <a:ext cx="22666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KHÁC NHAU</a:t>
            </a:r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3061" y="1083645"/>
            <a:ext cx="2540374" cy="990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60643" y="2074245"/>
            <a:ext cx="2743200" cy="1188823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304800" y="-73932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208328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52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4717" y="1481071"/>
            <a:ext cx="5418153" cy="508715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460642" cy="6858000"/>
          </a:xfrm>
          <a:prstGeom prst="rect">
            <a:avLst/>
          </a:prstGeom>
        </p:spPr>
      </p:pic>
      <p:sp>
        <p:nvSpPr>
          <p:cNvPr id="7" name="AutoShape 15"/>
          <p:cNvSpPr>
            <a:spLocks noChangeArrowheads="1"/>
          </p:cNvSpPr>
          <p:nvPr/>
        </p:nvSpPr>
        <p:spPr bwMode="auto">
          <a:xfrm>
            <a:off x="423930" y="181377"/>
            <a:ext cx="2615484" cy="1049482"/>
          </a:xfrm>
          <a:prstGeom prst="wedgeRoundRectCallout">
            <a:avLst>
              <a:gd name="adj1" fmla="val 17570"/>
              <a:gd name="adj2" fmla="val 175222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Đạp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endParaRPr lang="vi-VN" alt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AutoShape 15"/>
          <p:cNvSpPr>
            <a:spLocks noChangeArrowheads="1"/>
          </p:cNvSpPr>
          <p:nvPr/>
        </p:nvSpPr>
        <p:spPr bwMode="auto">
          <a:xfrm>
            <a:off x="9027017" y="1134414"/>
            <a:ext cx="2819400" cy="1049482"/>
          </a:xfrm>
          <a:prstGeom prst="wedgeRoundRectCallout">
            <a:avLst>
              <a:gd name="adj1" fmla="val -39124"/>
              <a:gd name="adj2" fmla="val 155587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alt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alt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endParaRPr lang="vi-VN" alt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9432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863122" y="256436"/>
            <a:ext cx="196880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 RỘNG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3070" y="779656"/>
            <a:ext cx="6138930" cy="300673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31" y="779656"/>
            <a:ext cx="5589431" cy="300673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53071" y="4153100"/>
            <a:ext cx="6138930" cy="2595429"/>
          </a:xfrm>
          <a:prstGeom prst="rect">
            <a:avLst/>
          </a:prstGeom>
        </p:spPr>
      </p:pic>
      <p:pic>
        <p:nvPicPr>
          <p:cNvPr id="10" name="Content Placeholder 7" descr="IMG_5691.jp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0" y="3888714"/>
            <a:ext cx="5817704" cy="3124200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801747" y="15827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039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5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" presetClass="entr" presetSubtype="16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3" presetClass="entr" presetSubtype="16" fill="hold" nodeType="withEffect">
                                  <p:stCondLst>
                                    <p:cond delay="12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14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167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322264" y="2007962"/>
            <a:ext cx="253146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601047" y="3102666"/>
            <a:ext cx="416633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 XEM AI NHANH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99931" y="-304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14401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3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714777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162873" y="2574633"/>
            <a:ext cx="999504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0" hangingPunct="0"/>
            <a:r>
              <a:rPr lang="en-US" sz="5400" b="1" dirty="0" err="1" smtClean="0">
                <a:ln w="19050" cap="flat" cmpd="sng">
                  <a:solidFill>
                    <a:srgbClr val="FF00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Chúc</a:t>
            </a:r>
            <a:r>
              <a:rPr lang="en-US" sz="5400" b="1" dirty="0" smtClean="0">
                <a:ln w="19050" cap="flat" cmpd="sng">
                  <a:solidFill>
                    <a:srgbClr val="FF00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5400" b="1" dirty="0" err="1" smtClean="0">
                <a:ln w="19050" cap="flat" cmpd="sng">
                  <a:solidFill>
                    <a:srgbClr val="FF00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5400" b="1" dirty="0" smtClean="0">
                <a:ln w="19050" cap="flat" cmpd="sng">
                  <a:solidFill>
                    <a:srgbClr val="FF00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5400" b="1" dirty="0" err="1" smtClean="0">
                <a:ln w="19050" cap="flat" cmpd="sng">
                  <a:solidFill>
                    <a:srgbClr val="FF00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bé</a:t>
            </a:r>
            <a:r>
              <a:rPr lang="en-US" sz="5400" b="1" dirty="0" smtClean="0">
                <a:ln w="19050" cap="flat" cmpd="sng">
                  <a:solidFill>
                    <a:srgbClr val="FF00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5400" b="1" dirty="0" err="1" smtClean="0">
                <a:ln w="19050" cap="flat" cmpd="sng">
                  <a:solidFill>
                    <a:srgbClr val="FF00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chăm</a:t>
            </a:r>
            <a:r>
              <a:rPr lang="en-US" sz="5400" b="1" dirty="0" smtClean="0">
                <a:ln w="19050" cap="flat" cmpd="sng">
                  <a:solidFill>
                    <a:srgbClr val="FF00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5400" b="1" dirty="0" err="1" smtClean="0">
                <a:ln w="19050" cap="flat" cmpd="sng">
                  <a:solidFill>
                    <a:srgbClr val="FF00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ngoan</a:t>
            </a:r>
            <a:r>
              <a:rPr lang="en-US" sz="5400" b="1" dirty="0" smtClean="0">
                <a:ln w="19050" cap="flat" cmpd="sng">
                  <a:solidFill>
                    <a:srgbClr val="FF00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5400" b="1" dirty="0" err="1" smtClean="0">
                <a:ln w="19050" cap="flat" cmpd="sng">
                  <a:solidFill>
                    <a:srgbClr val="FF00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5400" b="1" dirty="0" smtClean="0">
                <a:ln w="19050" cap="flat" cmpd="sng">
                  <a:solidFill>
                    <a:srgbClr val="FF00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5400" b="1" dirty="0" err="1" smtClean="0">
                <a:ln w="19050" cap="flat" cmpd="sng">
                  <a:solidFill>
                    <a:srgbClr val="FF00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giỏi</a:t>
            </a:r>
            <a:endParaRPr lang="en-US" sz="5400" b="1" dirty="0">
              <a:ln w="19050" cap="flat" cmpd="sng">
                <a:solidFill>
                  <a:srgbClr val="FF00FF"/>
                </a:solidFill>
                <a:prstDash val="solid"/>
                <a:headEnd type="none" w="med" len="med"/>
                <a:tailEnd type="none" w="med" len="med"/>
              </a:ln>
              <a:solidFill>
                <a:srgbClr val="FFFF00"/>
              </a:solidFill>
              <a:effectLst>
                <a:outerShdw dist="35921" dir="2699999" algn="ctr" rotWithShape="0">
                  <a:srgbClr val="990000"/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947151" y="-11860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93959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1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2880"/>
            <a:ext cx="12192000" cy="704088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156417" y="604165"/>
            <a:ext cx="28306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MỤC ĐÍCH - YÊU CẦU</a:t>
            </a:r>
            <a:endParaRPr lang="en-US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017689" y="1689159"/>
            <a:ext cx="811908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-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đạp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017689" y="2804931"/>
            <a:ext cx="499706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Kỹ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-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Rèn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907177" y="3920703"/>
            <a:ext cx="645305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-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074118" y="4851809"/>
            <a:ext cx="16273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CHUẨN BỊ</a:t>
            </a:r>
            <a:endParaRPr lang="en-US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35C44D3-85C8-49A4-9705-613B1BEEAA90}"/>
              </a:ext>
            </a:extLst>
          </p:cNvPr>
          <p:cNvSpPr txBox="1"/>
          <p:nvPr/>
        </p:nvSpPr>
        <p:spPr>
          <a:xfrm>
            <a:off x="1654876" y="5684216"/>
            <a:ext cx="27978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giảng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endParaRPr lang="en-US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609600" y="-1828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367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01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25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" presetClass="entr" presetSubtype="10" fill="hold" nodeType="withEffect">
                                  <p:stCondLst>
                                    <p:cond delay="27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0" presetClass="entr" presetSubtype="0" fill="hold" nodeType="withEffect">
                                  <p:stCondLst>
                                    <p:cond delay="3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5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36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4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44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ÁC ĐƯA THƯ VUI TÍNH (Hình minh họa theo lời bài hát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992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018986"/>
          </a:xfrm>
          <a:prstGeom prst="rect">
            <a:avLst/>
          </a:prstGeom>
        </p:spPr>
      </p:pic>
      <p:sp>
        <p:nvSpPr>
          <p:cNvPr id="7" name="AutoShape 15"/>
          <p:cNvSpPr>
            <a:spLocks noChangeArrowheads="1"/>
          </p:cNvSpPr>
          <p:nvPr/>
        </p:nvSpPr>
        <p:spPr bwMode="auto">
          <a:xfrm>
            <a:off x="9000125" y="196403"/>
            <a:ext cx="2061754" cy="762000"/>
          </a:xfrm>
          <a:prstGeom prst="wedgeRoundRectCallout">
            <a:avLst>
              <a:gd name="adj1" fmla="val -71556"/>
              <a:gd name="adj2" fmla="val 122454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đạp</a:t>
            </a:r>
            <a:endParaRPr lang="vi-VN" alt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AutoShape 11"/>
          <p:cNvSpPr>
            <a:spLocks noChangeArrowheads="1"/>
          </p:cNvSpPr>
          <p:nvPr/>
        </p:nvSpPr>
        <p:spPr bwMode="auto">
          <a:xfrm>
            <a:off x="0" y="1098928"/>
            <a:ext cx="1996440" cy="971282"/>
          </a:xfrm>
          <a:prstGeom prst="wedgeRoundRectCallout">
            <a:avLst>
              <a:gd name="adj1" fmla="val 109375"/>
              <a:gd name="adj2" fmla="val 70602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endParaRPr lang="vi-VN" alt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609600" y="164206"/>
            <a:ext cx="609600" cy="609600"/>
          </a:xfrm>
          <a:prstGeom prst="rect">
            <a:avLst/>
          </a:prstGeom>
        </p:spPr>
      </p:pic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609600" y="109892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68174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16" fill="hold" grpId="0" nodeType="withEffect">
                                  <p:stCondLst>
                                    <p:cond delay="52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16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803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6" presetClass="entr" presetSubtype="16" fill="hold" grpId="0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7" grpId="0" animBg="1"/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018986"/>
          </a:xfrm>
          <a:prstGeom prst="rect">
            <a:avLst/>
          </a:prstGeom>
        </p:spPr>
      </p:pic>
      <p:sp>
        <p:nvSpPr>
          <p:cNvPr id="6" name="AutoShape 15"/>
          <p:cNvSpPr>
            <a:spLocks noChangeArrowheads="1"/>
          </p:cNvSpPr>
          <p:nvPr/>
        </p:nvSpPr>
        <p:spPr bwMode="auto">
          <a:xfrm>
            <a:off x="9264625" y="268288"/>
            <a:ext cx="2362200" cy="762000"/>
          </a:xfrm>
          <a:prstGeom prst="wedgeRoundRectCallout">
            <a:avLst>
              <a:gd name="adj1" fmla="val -71556"/>
              <a:gd name="adj2" fmla="val 122454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lái</a:t>
            </a:r>
            <a:endParaRPr lang="vi-VN" alt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AutoShape 15"/>
          <p:cNvSpPr>
            <a:spLocks noChangeArrowheads="1"/>
          </p:cNvSpPr>
          <p:nvPr/>
        </p:nvSpPr>
        <p:spPr bwMode="auto">
          <a:xfrm>
            <a:off x="4167925" y="1122363"/>
            <a:ext cx="2362200" cy="762000"/>
          </a:xfrm>
          <a:prstGeom prst="wedgeRoundRectCallout">
            <a:avLst>
              <a:gd name="adj1" fmla="val -71556"/>
              <a:gd name="adj2" fmla="val 122454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Yên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endParaRPr lang="vi-VN" alt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AutoShape 15"/>
          <p:cNvSpPr>
            <a:spLocks noChangeArrowheads="1"/>
          </p:cNvSpPr>
          <p:nvPr/>
        </p:nvSpPr>
        <p:spPr bwMode="auto">
          <a:xfrm flipH="1">
            <a:off x="6680916" y="3870326"/>
            <a:ext cx="2076718" cy="762000"/>
          </a:xfrm>
          <a:prstGeom prst="wedgeRoundRectCallout">
            <a:avLst>
              <a:gd name="adj1" fmla="val -71556"/>
              <a:gd name="adj2" fmla="val 122454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Bánh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endParaRPr lang="vi-VN" alt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AutoShape 11"/>
          <p:cNvSpPr>
            <a:spLocks noChangeArrowheads="1"/>
          </p:cNvSpPr>
          <p:nvPr/>
        </p:nvSpPr>
        <p:spPr bwMode="auto">
          <a:xfrm>
            <a:off x="2400300" y="4251326"/>
            <a:ext cx="2514600" cy="750028"/>
          </a:xfrm>
          <a:prstGeom prst="wedgeRoundRectCallout">
            <a:avLst>
              <a:gd name="adj1" fmla="val 109375"/>
              <a:gd name="adj2" fmla="val 70602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đạp</a:t>
            </a:r>
            <a:endParaRPr lang="vi-VN" alt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609600" y="-17227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148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03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16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grpId="0" nodeType="withEffect">
                                  <p:stCondLst>
                                    <p:cond delay="3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48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59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6" grpId="0" animBg="1"/>
      <p:bldP spid="8" grpId="0" animBg="1"/>
      <p:bldP spid="9" grpId="0" animBg="1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01898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072300" y="462498"/>
            <a:ext cx="157806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3600" b="1" dirty="0" smtClean="0"/>
              <a:t>XE ĐẠP</a:t>
            </a:r>
            <a:endParaRPr lang="vi-VN" altLang="en-US" sz="3600" b="1" dirty="0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609600" y="-15656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730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52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16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6530" y="1481071"/>
            <a:ext cx="7521262" cy="5087154"/>
          </a:xfrm>
          <a:prstGeom prst="rect">
            <a:avLst/>
          </a:prstGeom>
        </p:spPr>
      </p:pic>
      <p:sp>
        <p:nvSpPr>
          <p:cNvPr id="3" name="AutoShape 15"/>
          <p:cNvSpPr>
            <a:spLocks noChangeArrowheads="1"/>
          </p:cNvSpPr>
          <p:nvPr/>
        </p:nvSpPr>
        <p:spPr bwMode="auto">
          <a:xfrm>
            <a:off x="6632620" y="1587321"/>
            <a:ext cx="2897746" cy="762000"/>
          </a:xfrm>
          <a:prstGeom prst="wedgeRoundRectCallout">
            <a:avLst>
              <a:gd name="adj1" fmla="val -71556"/>
              <a:gd name="adj2" fmla="val 122454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endParaRPr lang="vi-VN" alt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AutoShape 11"/>
          <p:cNvSpPr>
            <a:spLocks noChangeArrowheads="1"/>
          </p:cNvSpPr>
          <p:nvPr/>
        </p:nvSpPr>
        <p:spPr bwMode="auto">
          <a:xfrm>
            <a:off x="108397" y="1892121"/>
            <a:ext cx="2514600" cy="914400"/>
          </a:xfrm>
          <a:prstGeom prst="wedgeRoundRectCallout">
            <a:avLst>
              <a:gd name="adj1" fmla="val 109375"/>
              <a:gd name="adj2" fmla="val 70602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endParaRPr lang="vi-VN" alt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96403" y="-805045"/>
            <a:ext cx="609600" cy="609600"/>
          </a:xfrm>
          <a:prstGeom prst="rect">
            <a:avLst/>
          </a:prstGeom>
        </p:spPr>
      </p:pic>
      <p:pic>
        <p:nvPicPr>
          <p:cNvPr id="7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660229" y="42426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287197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04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16" fill="hold" grpId="0" nodeType="withEffect">
                                  <p:stCondLst>
                                    <p:cond delay="107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197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704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6" presetClass="entr" presetSubtype="16" fill="hold" grpId="0" nodeType="withEffect">
                                  <p:stCondLst>
                                    <p:cond delay="25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" grpId="0" animBg="1"/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2957" y="1481071"/>
            <a:ext cx="7521262" cy="5087154"/>
          </a:xfrm>
          <a:prstGeom prst="rect">
            <a:avLst/>
          </a:prstGeom>
        </p:spPr>
      </p:pic>
      <p:sp>
        <p:nvSpPr>
          <p:cNvPr id="5" name="AutoShape 15"/>
          <p:cNvSpPr>
            <a:spLocks noChangeArrowheads="1"/>
          </p:cNvSpPr>
          <p:nvPr/>
        </p:nvSpPr>
        <p:spPr bwMode="auto">
          <a:xfrm>
            <a:off x="4592488" y="206062"/>
            <a:ext cx="2362200" cy="762000"/>
          </a:xfrm>
          <a:prstGeom prst="wedgeRoundRectCallout">
            <a:avLst>
              <a:gd name="adj1" fmla="val -71556"/>
              <a:gd name="adj2" fmla="val 122454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Gương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endParaRPr lang="vi-VN" alt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AutoShape 11"/>
          <p:cNvSpPr>
            <a:spLocks noChangeArrowheads="1"/>
          </p:cNvSpPr>
          <p:nvPr/>
        </p:nvSpPr>
        <p:spPr bwMode="auto">
          <a:xfrm>
            <a:off x="971475" y="1360868"/>
            <a:ext cx="1981200" cy="750028"/>
          </a:xfrm>
          <a:prstGeom prst="wedgeRoundRectCallout">
            <a:avLst>
              <a:gd name="adj1" fmla="val 216634"/>
              <a:gd name="adj2" fmla="val 96359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lái</a:t>
            </a:r>
            <a:endParaRPr lang="vi-VN" alt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AutoShape 15"/>
          <p:cNvSpPr>
            <a:spLocks noChangeArrowheads="1"/>
          </p:cNvSpPr>
          <p:nvPr/>
        </p:nvSpPr>
        <p:spPr bwMode="auto">
          <a:xfrm>
            <a:off x="6568225" y="1481071"/>
            <a:ext cx="2781837" cy="762000"/>
          </a:xfrm>
          <a:prstGeom prst="wedgeRoundRectCallout">
            <a:avLst>
              <a:gd name="adj1" fmla="val -41309"/>
              <a:gd name="adj2" fmla="val 174848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alt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Yên</a:t>
            </a:r>
            <a:r>
              <a:rPr lang="en-US" alt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endParaRPr lang="vi-VN" alt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AutoShape 11"/>
          <p:cNvSpPr>
            <a:spLocks noChangeArrowheads="1"/>
          </p:cNvSpPr>
          <p:nvPr/>
        </p:nvSpPr>
        <p:spPr bwMode="auto">
          <a:xfrm>
            <a:off x="0" y="5615189"/>
            <a:ext cx="2119745" cy="750028"/>
          </a:xfrm>
          <a:prstGeom prst="wedgeRoundRectCallout">
            <a:avLst>
              <a:gd name="adj1" fmla="val 98439"/>
              <a:gd name="adj2" fmla="val -56465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Bánh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endParaRPr lang="vi-VN" alt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609600" y="20606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3018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54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16" fill="hold" grpId="0" nodeType="withEffect">
                                  <p:stCondLst>
                                    <p:cond delay="117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11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grpId="0" nodeType="withEffect">
                                  <p:stCondLst>
                                    <p:cond delay="29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47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59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 animBg="1"/>
      <p:bldP spid="6" grpId="0" animBg="1"/>
      <p:bldP spid="8" grpId="0" animBg="1"/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2957" y="1481071"/>
            <a:ext cx="7521262" cy="508715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576551" y="373487"/>
            <a:ext cx="17257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/>
              <a:t>Xe</a:t>
            </a:r>
            <a:r>
              <a:rPr lang="en-US" sz="3600" dirty="0" smtClean="0"/>
              <a:t> </a:t>
            </a:r>
            <a:r>
              <a:rPr lang="en-US" sz="3600" dirty="0" err="1" smtClean="0"/>
              <a:t>máy</a:t>
            </a:r>
            <a:endParaRPr lang="en-US" sz="3600" dirty="0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304800" y="-42610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472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5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102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669643738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300</TotalTime>
  <Words>177</Words>
  <Application>Microsoft Office PowerPoint</Application>
  <PresentationFormat>Widescreen</PresentationFormat>
  <Paragraphs>39</Paragraphs>
  <Slides>16</Slides>
  <Notes>0</Notes>
  <HiddenSlides>0</HiddenSlides>
  <MMClips>17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Techsi.vn</cp:lastModifiedBy>
  <cp:revision>33</cp:revision>
  <dcterms:created xsi:type="dcterms:W3CDTF">2022-03-05T10:36:52Z</dcterms:created>
  <dcterms:modified xsi:type="dcterms:W3CDTF">2024-07-16T01:37:48Z</dcterms:modified>
</cp:coreProperties>
</file>