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07" r:id="rId5"/>
  </p:sldMasterIdLst>
  <p:notesMasterIdLst>
    <p:notesMasterId r:id="rId28"/>
  </p:notesMasterIdLst>
  <p:sldIdLst>
    <p:sldId id="256" r:id="rId6"/>
    <p:sldId id="257" r:id="rId7"/>
    <p:sldId id="258" r:id="rId8"/>
    <p:sldId id="263" r:id="rId9"/>
    <p:sldId id="260" r:id="rId10"/>
    <p:sldId id="259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1" r:id="rId20"/>
    <p:sldId id="274" r:id="rId21"/>
    <p:sldId id="275" r:id="rId22"/>
    <p:sldId id="276" r:id="rId23"/>
    <p:sldId id="277" r:id="rId24"/>
    <p:sldId id="278" r:id="rId25"/>
    <p:sldId id="281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518E"/>
    <a:srgbClr val="9E2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02B75-83CB-4CD4-890E-D18CEE2B5FB2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A3500-A6E3-4C93-AF5B-EBE1138BA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1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583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992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2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9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3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1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029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91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35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49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5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15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60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80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81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24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86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08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67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6696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74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076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59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02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01398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76458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8664601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47339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2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1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133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17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28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39317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57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3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7298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F4911-07F2-40B7-8DC1-8D8E145A71A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7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9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738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3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9414" y="244443"/>
            <a:ext cx="5920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42" y="1023831"/>
            <a:ext cx="823075" cy="823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2174" y="2304209"/>
            <a:ext cx="8582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600" b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một số phương tiện giao thông đường bộ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6566" y="3992577"/>
            <a:ext cx="4418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1"/>
    </mc:Choice>
    <mc:Fallback xmlns="">
      <p:transition spd="slow" advTm="2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5383" y="6074607"/>
            <a:ext cx="4834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tải</a:t>
            </a:r>
            <a:endParaRPr lang="en-US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01" y="4583196"/>
            <a:ext cx="169623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1896" y="5476373"/>
            <a:ext cx="13740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7703" y="5458820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533847" y="3167390"/>
            <a:ext cx="147571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50533" y="798865"/>
            <a:ext cx="173991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616683" y="2156906"/>
            <a:ext cx="154073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9515192" y="2527457"/>
            <a:ext cx="1018655" cy="25920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94" y="714701"/>
            <a:ext cx="8129001" cy="4481372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 flipH="1">
            <a:off x="8659153" y="3503768"/>
            <a:ext cx="1809671" cy="88508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8416065" y="1088670"/>
            <a:ext cx="1608454" cy="1037027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242772" y="3782586"/>
            <a:ext cx="1100865" cy="1601220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266517" y="4783093"/>
            <a:ext cx="844925" cy="600713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15005" y="4979196"/>
            <a:ext cx="1403115" cy="404610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911720" y="3429001"/>
            <a:ext cx="1342593" cy="1064538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080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7"/>
    </mc:Choice>
    <mc:Fallback xmlns="">
      <p:transition spd="slow" advTm="3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6" grpId="0" animBg="1"/>
      <p:bldP spid="47" grpId="0" animBg="1"/>
      <p:bldP spid="52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库_组合 5"/>
          <p:cNvGrpSpPr/>
          <p:nvPr>
            <p:custDataLst>
              <p:tags r:id="rId2"/>
            </p:custDataLst>
          </p:nvPr>
        </p:nvGrpSpPr>
        <p:grpSpPr>
          <a:xfrm>
            <a:off x="2628470" y="128687"/>
            <a:ext cx="6662331" cy="4633816"/>
            <a:chOff x="1874329" y="2106506"/>
            <a:chExt cx="1534600" cy="1045554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913072" y="2106506"/>
              <a:ext cx="1378961" cy="304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23">
                <a:lnSpc>
                  <a:spcPct val="125000"/>
                </a:lnSpc>
              </a:pPr>
              <a:r>
                <a:rPr lang="en-US" altLang="zh-CN" sz="7200" b="1" smtClean="0">
                  <a:solidFill>
                    <a:srgbClr val="00B05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Mở rộng</a:t>
              </a:r>
              <a:endParaRPr lang="en-US" altLang="zh-CN" sz="72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2"/>
            <p:cNvSpPr txBox="1"/>
            <p:nvPr/>
          </p:nvSpPr>
          <p:spPr>
            <a:xfrm>
              <a:off x="1944255" y="2561260"/>
              <a:ext cx="1378961" cy="4375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23">
                <a:lnSpc>
                  <a:spcPct val="125000"/>
                </a:lnSpc>
              </a:pPr>
              <a:r>
                <a:rPr lang="en-US" altLang="zh-CN" sz="50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Một số phương tiện giao thông đường bộ</a:t>
              </a:r>
              <a:endParaRPr lang="en-US" altLang="zh-CN" sz="50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50"/>
            <a:ext cx="1850574" cy="9173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23625" y="2430079"/>
            <a:ext cx="2901200" cy="42773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03" y="1824390"/>
            <a:ext cx="775680" cy="71845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AE3F1-45C1-BA4F-8115-F09C89AE9E01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840B8F-8CB7-504E-8C54-D6C9E516E230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x-none" dirty="0">
                <a:solidFill>
                  <a:prstClr val="white"/>
                </a:solidFill>
              </a:endParaRPr>
            </a:p>
          </p:txBody>
        </p:sp>
        <p:pic>
          <p:nvPicPr>
            <p:cNvPr id="27" name="图片 147">
              <a:extLst>
                <a:ext uri="{FF2B5EF4-FFF2-40B4-BE49-F238E27FC236}">
                  <a16:creationId xmlns:a16="http://schemas.microsoft.com/office/drawing/2014/main" id="{1ACDB569-09B7-7040-9CE7-BE413DEBB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13034868"/>
      </p:ext>
    </p:extLst>
  </p:cSld>
  <p:clrMapOvr>
    <a:masterClrMapping/>
  </p:clrMapOvr>
  <p:transition spd="slow" advTm="129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6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"/>
    </mc:Choice>
    <mc:Fallback xmlns="">
      <p:transition spd="slow" advTm="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7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5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"/>
    </mc:Choice>
    <mc:Fallback xmlns="">
      <p:transition spd="slow" advTm="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816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7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"/>
    </mc:Choice>
    <mc:Fallback xmlns="">
      <p:transition spd="slow" advTm="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35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9"/>
    </mc:Choice>
    <mc:Fallback xmlns="">
      <p:transition spd="slow" advTm="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6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"/>
    </mc:Choice>
    <mc:Fallback xmlns="">
      <p:transition spd="slow" advTm="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64" y="556067"/>
            <a:ext cx="8129116" cy="5719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6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"/>
    </mc:Choice>
    <mc:Fallback xmlns="">
      <p:transition spd="slow" advTm="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7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"/>
    </mc:Choice>
    <mc:Fallback xmlns="">
      <p:transition spd="slow" advTm="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749"/>
            <a:ext cx="12192001" cy="6851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6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3244" y="1321806"/>
            <a:ext cx="7505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một số phương tiện giao thông đường bộ nhé!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0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8"/>
    </mc:Choice>
    <mc:Fallback xmlns="">
      <p:transition spd="slow" advTm="1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6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"/>
    </mc:Choice>
    <mc:Fallback xmlns="">
      <p:transition spd="slow" advTm="1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705900" y="-957422"/>
            <a:ext cx="11497476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6" y="4055746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74" y="73660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1087513" y="4260512"/>
            <a:ext cx="2695575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0764" y="1610879"/>
            <a:ext cx="904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an toàn khi trẻ</a:t>
            </a:r>
          </a:p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gia giao thông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3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815">
        <p:random/>
      </p:transition>
    </mc:Choice>
    <mc:Fallback xmlns="">
      <p:transition advClick="0" advTm="358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454" y="1343227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5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7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6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23" y="2632801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113191" y="334307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23140" y="161270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8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9" y="319416"/>
            <a:ext cx="2032463" cy="7240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576592" y="1217621"/>
            <a:ext cx="8945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23" fontAlgn="base"/>
            <a:r>
              <a:rPr lang="en-US" altLang="zh-CN" sz="6000" b="1" smtClean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Giờ học đến đây là hết rồi!</a:t>
            </a:r>
            <a:endParaRPr lang="zh-CN" altLang="en-US" sz="6000" b="1" dirty="0">
              <a:solidFill>
                <a:srgbClr val="666666"/>
              </a:solidFill>
              <a:latin typeface="Calibri Light"/>
              <a:ea typeface="汉仪喵小姐简" panose="02010509060101010101" pitchFamily="49" charset="-122"/>
            </a:endParaRPr>
          </a:p>
        </p:txBody>
      </p:sp>
      <p:sp>
        <p:nvSpPr>
          <p:cNvPr id="19" name="矩形 13"/>
          <p:cNvSpPr/>
          <p:nvPr/>
        </p:nvSpPr>
        <p:spPr>
          <a:xfrm>
            <a:off x="1265660" y="2159844"/>
            <a:ext cx="968566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23" fontAlgn="base"/>
            <a:r>
              <a:rPr lang="en-US" altLang="zh-CN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Hẹn gặp lại các con ở những </a:t>
            </a:r>
          </a:p>
          <a:p>
            <a:pPr algn="ctr" defTabSz="457223" fontAlgn="base"/>
            <a:r>
              <a:rPr lang="en-US" altLang="zh-CN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giờ học sau</a:t>
            </a:r>
            <a:endParaRPr lang="zh-CN" altLang="en-US" sz="6000" b="1" dirty="0">
              <a:solidFill>
                <a:srgbClr val="FF0000"/>
              </a:solidFill>
              <a:latin typeface="Calibri Light"/>
              <a:ea typeface="汉仪喵小姐简" panose="020105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82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508">
        <p15:prstTrans prst="curtains"/>
      </p:transition>
    </mc:Choice>
    <mc:Fallback xmlns="">
      <p:transition spd="slow" advTm="10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7323" cy="684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246" y="1145420"/>
            <a:ext cx="265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6076" y="2317687"/>
            <a:ext cx="57580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gì 2 bánh 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chạy bon bon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kêu kính coong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thì đổ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xe gì? 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1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0"/>
    </mc:Choice>
    <mc:Fallback xmlns="">
      <p:transition spd="slow" advTm="1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6" y="-940807"/>
            <a:ext cx="7976103" cy="7976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2736" y="5950525"/>
            <a:ext cx="190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đạp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7620" y="796705"/>
            <a:ext cx="18559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50180" y="1186004"/>
            <a:ext cx="1846905" cy="244444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867870" y="2116526"/>
            <a:ext cx="1258430" cy="14572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54971" y="1737512"/>
            <a:ext cx="18559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43861" y="685601"/>
            <a:ext cx="1157899" cy="222208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43861" y="685601"/>
            <a:ext cx="1157899" cy="500403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58836" y="289471"/>
            <a:ext cx="232617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cầm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835368" y="3513219"/>
            <a:ext cx="3290932" cy="388825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154971" y="3518041"/>
            <a:ext cx="19404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503691" y="1593410"/>
            <a:ext cx="1448555" cy="144102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96709" y="1163371"/>
            <a:ext cx="184030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81061" y="2383843"/>
            <a:ext cx="1122630" cy="1127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6338" y="2037271"/>
            <a:ext cx="226605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 ba ga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168635" y="4399884"/>
            <a:ext cx="773741" cy="1321906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168635" y="5218641"/>
            <a:ext cx="5626401" cy="584630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6338" y="5477773"/>
            <a:ext cx="199595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516863" y="5246634"/>
            <a:ext cx="1116004" cy="1168450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338" y="6181741"/>
            <a:ext cx="265686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chống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038583" y="5183981"/>
            <a:ext cx="999453" cy="940123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90250" y="6012079"/>
            <a:ext cx="203912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đạp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6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0"/>
    </mc:Choice>
    <mc:Fallback xmlns="">
      <p:transition spd="slow" advTm="8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 animBg="1"/>
      <p:bldP spid="24" grpId="0" animBg="1"/>
      <p:bldP spid="29" grpId="0" animBg="1"/>
      <p:bldP spid="35" grpId="0" animBg="1"/>
      <p:bldP spid="38" grpId="0" animBg="1"/>
      <p:bldP spid="49" grpId="0" animBg="1"/>
      <p:bldP spid="55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7323" cy="684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9406" y="1145420"/>
            <a:ext cx="265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6076" y="2317687"/>
            <a:ext cx="57580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gì 2 bánh 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 bon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nổ giòn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 bíp bíp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xe gì?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6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4"/>
    </mc:Choice>
    <mc:Fallback xmlns="">
      <p:transition spd="slow" advTm="2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"/>
            <a:ext cx="122900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60" y="666299"/>
            <a:ext cx="8066638" cy="5595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6840" y="1293444"/>
            <a:ext cx="222413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3625" y="685621"/>
            <a:ext cx="191178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cầm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5603" y="184601"/>
            <a:ext cx="228147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281" y="2303549"/>
            <a:ext cx="206117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64" y="3012681"/>
            <a:ext cx="189066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86805" y="1673802"/>
            <a:ext cx="1457608" cy="9562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906571" y="5556880"/>
            <a:ext cx="3281880" cy="708407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906571" y="5224614"/>
            <a:ext cx="636761" cy="97566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60476" y="5907890"/>
            <a:ext cx="249309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065414" y="1293444"/>
            <a:ext cx="633744" cy="47598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624751" y="2671304"/>
            <a:ext cx="2394642" cy="17219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027974" y="3331913"/>
            <a:ext cx="3274338" cy="3146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223034" y="4179980"/>
            <a:ext cx="1842380" cy="1177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8264" y="3831536"/>
            <a:ext cx="297896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động cơ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834268" y="490566"/>
            <a:ext cx="1418374" cy="553371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6010747" y="494055"/>
            <a:ext cx="3241895" cy="53477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453052" y="5918274"/>
            <a:ext cx="261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máy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4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4"/>
    </mc:Choice>
    <mc:Fallback xmlns="">
      <p:transition spd="slow" advTm="5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8" grpId="0" animBg="1"/>
      <p:bldP spid="43" grpId="0" animBg="1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"/>
            <a:ext cx="122900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97" y="1865010"/>
            <a:ext cx="6508207" cy="45144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53901" y="307818"/>
            <a:ext cx="8320135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76122" y="307818"/>
            <a:ext cx="7804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điểm giống và khác nhau giữa xe đạp và xe máy?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6" y="1471000"/>
            <a:ext cx="5302501" cy="5302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2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7"/>
    </mc:Choice>
    <mc:Fallback xmlns="">
      <p:transition spd="slow" advTm="50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3" name="Tieng-coi-oto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2741" y="6231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0864" y="5847788"/>
            <a:ext cx="4834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Ôtô con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03" y="3725511"/>
            <a:ext cx="13740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9516" y="5291755"/>
            <a:ext cx="13740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7432" y="5616738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22" y="-377126"/>
            <a:ext cx="9543355" cy="6362237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1573302" y="3987121"/>
            <a:ext cx="1423395" cy="1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698418" y="3340729"/>
            <a:ext cx="2136132" cy="1865015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889687" y="4792538"/>
            <a:ext cx="1674405" cy="788779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8809022" y="3320129"/>
            <a:ext cx="1740798" cy="868989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796847" y="4304642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7484699" y="2525917"/>
            <a:ext cx="1402786" cy="228783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786925" y="4852747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7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07"/>
    </mc:Choice>
    <mc:Fallback xmlns="">
      <p:transition spd="slow" advTm="8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1" grpId="0" animBg="1"/>
      <p:bldP spid="26" grpId="0" animBg="1"/>
      <p:bldP spid="47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3.9|3|3.9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|1.8|1.9|1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9.5|2.6|2.4|5.2|7.7|7.6|6.5|3.3|2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5|1.6|1.5|1.6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0.7|1.7|2.2|4.9|2|3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5|1.6|1.6|2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1|8.9|3.4|3.5|1.7|1.2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217</Words>
  <Application>Microsoft Office PowerPoint</Application>
  <PresentationFormat>Widescreen</PresentationFormat>
  <Paragraphs>59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Darker Grotesque SemiBold</vt:lpstr>
      <vt:lpstr>等线</vt:lpstr>
      <vt:lpstr>Times New Roman</vt:lpstr>
      <vt:lpstr>方正静蕾简体</vt:lpstr>
      <vt:lpstr>汉仪喵小姐简</vt:lpstr>
      <vt:lpstr>汉仪帅线体简</vt:lpstr>
      <vt:lpstr>Office Theme</vt:lpstr>
      <vt:lpstr>1_Office 主题</vt:lpstr>
      <vt:lpstr>1_Office Theme</vt:lpstr>
      <vt:lpstr>3_Office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31</cp:revision>
  <dcterms:created xsi:type="dcterms:W3CDTF">2022-03-08T13:44:05Z</dcterms:created>
  <dcterms:modified xsi:type="dcterms:W3CDTF">2023-02-26T03:56:42Z</dcterms:modified>
</cp:coreProperties>
</file>