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</p:sldIdLst>
  <p:sldSz cx="18288000" cy="10287000"/>
  <p:notesSz cx="6858000" cy="9144000"/>
  <p:embeddedFontLst>
    <p:embeddedFont>
      <p:font typeface="DejaVu Serif Bold" panose="020B0604020202020204" charset="0"/>
      <p:regular r:id="rId11"/>
    </p:embeddedFont>
    <p:embeddedFont>
      <p:font typeface="Noto Sans Bold" panose="020B0604020202020204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Lobster" panose="020B0604020202020204" charset="0"/>
      <p:regular r:id="rId17"/>
    </p:embeddedFont>
    <p:embeddedFont>
      <p:font typeface="Paytone One" panose="020B0604020202020204" charset="0"/>
      <p:regular r:id="rId18"/>
    </p:embeddedFont>
    <p:embeddedFont>
      <p:font typeface="Bungee" panose="020B0604020202020204" charset="0"/>
      <p:regular r:id="rId19"/>
    </p:embeddedFont>
    <p:embeddedFont>
      <p:font typeface="Handy Casual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5" d="100"/>
          <a:sy n="65" d="100"/>
        </p:scale>
        <p:origin x="26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18" Type="http://schemas.openxmlformats.org/officeDocument/2006/relationships/image" Target="../media/image9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19" Type="http://schemas.openxmlformats.org/officeDocument/2006/relationships/image" Target="../media/image18.sv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Relationship Id="rId2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8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20.svg"/><Relationship Id="rId5" Type="http://schemas.openxmlformats.org/officeDocument/2006/relationships/image" Target="../media/image6.sv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0.svg"/><Relationship Id="rId3" Type="http://schemas.openxmlformats.org/officeDocument/2006/relationships/image" Target="../media/image4.svg"/><Relationship Id="rId7" Type="http://schemas.openxmlformats.org/officeDocument/2006/relationships/image" Target="../media/image10.svg"/><Relationship Id="rId12" Type="http://schemas.openxmlformats.org/officeDocument/2006/relationships/image" Target="../media/image10.png"/><Relationship Id="rId2" Type="http://schemas.openxmlformats.org/officeDocument/2006/relationships/image" Target="../media/image2.png"/><Relationship Id="rId16" Type="http://schemas.openxmlformats.org/officeDocument/2006/relationships/image" Target="../media/image2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6.svg"/><Relationship Id="rId5" Type="http://schemas.openxmlformats.org/officeDocument/2006/relationships/image" Target="../media/image18.sv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33.svg"/><Relationship Id="rId18" Type="http://schemas.openxmlformats.org/officeDocument/2006/relationships/image" Target="../media/image18.jpeg"/><Relationship Id="rId3" Type="http://schemas.openxmlformats.org/officeDocument/2006/relationships/image" Target="../media/image4.svg"/><Relationship Id="rId7" Type="http://schemas.openxmlformats.org/officeDocument/2006/relationships/image" Target="../media/image27.svg"/><Relationship Id="rId12" Type="http://schemas.openxmlformats.org/officeDocument/2006/relationships/image" Target="../media/image17.png"/><Relationship Id="rId17" Type="http://schemas.openxmlformats.org/officeDocument/2006/relationships/image" Target="../media/image12.svg"/><Relationship Id="rId2" Type="http://schemas.openxmlformats.org/officeDocument/2006/relationships/image" Target="../media/image2.png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31.svg"/><Relationship Id="rId5" Type="http://schemas.openxmlformats.org/officeDocument/2006/relationships/image" Target="../media/image20.svg"/><Relationship Id="rId15" Type="http://schemas.openxmlformats.org/officeDocument/2006/relationships/image" Target="../media/image16.svg"/><Relationship Id="rId10" Type="http://schemas.openxmlformats.org/officeDocument/2006/relationships/image" Target="../media/image16.png"/><Relationship Id="rId19" Type="http://schemas.openxmlformats.org/officeDocument/2006/relationships/image" Target="../media/image19.png"/><Relationship Id="rId4" Type="http://schemas.openxmlformats.org/officeDocument/2006/relationships/image" Target="../media/image10.png"/><Relationship Id="rId9" Type="http://schemas.openxmlformats.org/officeDocument/2006/relationships/image" Target="../media/image29.svg"/><Relationship Id="rId1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6.svg"/><Relationship Id="rId3" Type="http://schemas.openxmlformats.org/officeDocument/2006/relationships/image" Target="../media/image4.svg"/><Relationship Id="rId7" Type="http://schemas.openxmlformats.org/officeDocument/2006/relationships/image" Target="../media/image2.svg"/><Relationship Id="rId12" Type="http://schemas.openxmlformats.org/officeDocument/2006/relationships/image" Target="../media/image8.png"/><Relationship Id="rId2" Type="http://schemas.openxmlformats.org/officeDocument/2006/relationships/image" Target="../media/image2.png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20.svg"/><Relationship Id="rId5" Type="http://schemas.openxmlformats.org/officeDocument/2006/relationships/image" Target="../media/image37.svg"/><Relationship Id="rId15" Type="http://schemas.openxmlformats.org/officeDocument/2006/relationships/image" Target="../media/image18.svg"/><Relationship Id="rId10" Type="http://schemas.openxmlformats.org/officeDocument/2006/relationships/image" Target="../media/image10.png"/><Relationship Id="rId4" Type="http://schemas.openxmlformats.org/officeDocument/2006/relationships/image" Target="../media/image20.png"/><Relationship Id="rId9" Type="http://schemas.openxmlformats.org/officeDocument/2006/relationships/image" Target="../media/image10.svg"/><Relationship Id="rId1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1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6.svg"/><Relationship Id="rId10" Type="http://schemas.openxmlformats.org/officeDocument/2006/relationships/image" Target="../media/image22.jpeg"/><Relationship Id="rId4" Type="http://schemas.openxmlformats.org/officeDocument/2006/relationships/image" Target="../media/image3.png"/><Relationship Id="rId9" Type="http://schemas.openxmlformats.org/officeDocument/2006/relationships/image" Target="../media/image1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.svg"/><Relationship Id="rId3" Type="http://schemas.openxmlformats.org/officeDocument/2006/relationships/image" Target="../media/image4.svg"/><Relationship Id="rId7" Type="http://schemas.openxmlformats.org/officeDocument/2006/relationships/image" Target="../media/image16.svg"/><Relationship Id="rId12" Type="http://schemas.openxmlformats.org/officeDocument/2006/relationships/image" Target="../media/image1.png"/><Relationship Id="rId2" Type="http://schemas.openxmlformats.org/officeDocument/2006/relationships/image" Target="../media/image2.png"/><Relationship Id="rId16" Type="http://schemas.openxmlformats.org/officeDocument/2006/relationships/image" Target="../media/image4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8.svg"/><Relationship Id="rId5" Type="http://schemas.openxmlformats.org/officeDocument/2006/relationships/image" Target="../media/image8.svg"/><Relationship Id="rId15" Type="http://schemas.openxmlformats.org/officeDocument/2006/relationships/image" Target="../media/image24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20.svg"/><Relationship Id="rId1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.svg"/><Relationship Id="rId18" Type="http://schemas.openxmlformats.org/officeDocument/2006/relationships/image" Target="../media/image48.svg"/><Relationship Id="rId3" Type="http://schemas.openxmlformats.org/officeDocument/2006/relationships/image" Target="../media/image4.svg"/><Relationship Id="rId7" Type="http://schemas.openxmlformats.org/officeDocument/2006/relationships/image" Target="../media/image16.svg"/><Relationship Id="rId12" Type="http://schemas.openxmlformats.org/officeDocument/2006/relationships/image" Target="../media/image1.png"/><Relationship Id="rId17" Type="http://schemas.openxmlformats.org/officeDocument/2006/relationships/image" Target="../media/image27.png"/><Relationship Id="rId2" Type="http://schemas.openxmlformats.org/officeDocument/2006/relationships/image" Target="../media/image2.png"/><Relationship Id="rId16" Type="http://schemas.openxmlformats.org/officeDocument/2006/relationships/image" Target="../media/image4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8.svg"/><Relationship Id="rId5" Type="http://schemas.openxmlformats.org/officeDocument/2006/relationships/image" Target="../media/image8.svg"/><Relationship Id="rId15" Type="http://schemas.openxmlformats.org/officeDocument/2006/relationships/image" Target="../media/image26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20.svg"/><Relationship Id="rId1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6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8.png"/><Relationship Id="rId17" Type="http://schemas.openxmlformats.org/officeDocument/2006/relationships/image" Target="../media/image20.svg"/><Relationship Id="rId2" Type="http://schemas.openxmlformats.org/officeDocument/2006/relationships/image" Target="../media/image2.pn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4.svg"/><Relationship Id="rId5" Type="http://schemas.openxmlformats.org/officeDocument/2006/relationships/image" Target="../media/image6.svg"/><Relationship Id="rId15" Type="http://schemas.openxmlformats.org/officeDocument/2006/relationships/image" Target="../media/image18.sv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10.svg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425613" y="7087130"/>
            <a:ext cx="5669438" cy="4339697"/>
          </a:xfrm>
          <a:custGeom>
            <a:avLst/>
            <a:gdLst/>
            <a:ahLst/>
            <a:cxnLst/>
            <a:rect l="l" t="t" r="r" b="b"/>
            <a:pathLst>
              <a:path w="5669438" h="4339697">
                <a:moveTo>
                  <a:pt x="0" y="0"/>
                </a:moveTo>
                <a:lnTo>
                  <a:pt x="5669438" y="0"/>
                </a:lnTo>
                <a:lnTo>
                  <a:pt x="5669438" y="4339698"/>
                </a:lnTo>
                <a:lnTo>
                  <a:pt x="0" y="43396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3710801" y="6067022"/>
            <a:ext cx="2474963" cy="3945592"/>
          </a:xfrm>
          <a:custGeom>
            <a:avLst/>
            <a:gdLst/>
            <a:ahLst/>
            <a:cxnLst/>
            <a:rect l="l" t="t" r="r" b="b"/>
            <a:pathLst>
              <a:path w="2474963" h="3945592">
                <a:moveTo>
                  <a:pt x="2474963" y="0"/>
                </a:moveTo>
                <a:lnTo>
                  <a:pt x="0" y="0"/>
                </a:lnTo>
                <a:lnTo>
                  <a:pt x="0" y="3945593"/>
                </a:lnTo>
                <a:lnTo>
                  <a:pt x="2474963" y="3945593"/>
                </a:lnTo>
                <a:lnTo>
                  <a:pt x="247496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7302709"/>
            <a:ext cx="4581235" cy="3256842"/>
          </a:xfrm>
          <a:custGeom>
            <a:avLst/>
            <a:gdLst/>
            <a:ahLst/>
            <a:cxnLst/>
            <a:rect l="l" t="t" r="r" b="b"/>
            <a:pathLst>
              <a:path w="4581235" h="3256842">
                <a:moveTo>
                  <a:pt x="0" y="0"/>
                </a:moveTo>
                <a:lnTo>
                  <a:pt x="4581235" y="0"/>
                </a:lnTo>
                <a:lnTo>
                  <a:pt x="4581235" y="3256842"/>
                </a:lnTo>
                <a:lnTo>
                  <a:pt x="0" y="325684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581235" y="7579284"/>
            <a:ext cx="3942211" cy="3017583"/>
          </a:xfrm>
          <a:custGeom>
            <a:avLst/>
            <a:gdLst/>
            <a:ahLst/>
            <a:cxnLst/>
            <a:rect l="l" t="t" r="r" b="b"/>
            <a:pathLst>
              <a:path w="3942211" h="3017583">
                <a:moveTo>
                  <a:pt x="0" y="0"/>
                </a:moveTo>
                <a:lnTo>
                  <a:pt x="3942211" y="0"/>
                </a:lnTo>
                <a:lnTo>
                  <a:pt x="3942211" y="3017583"/>
                </a:lnTo>
                <a:lnTo>
                  <a:pt x="0" y="301758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534148" y="7736230"/>
            <a:ext cx="3954868" cy="2703691"/>
          </a:xfrm>
          <a:custGeom>
            <a:avLst/>
            <a:gdLst/>
            <a:ahLst/>
            <a:cxnLst/>
            <a:rect l="l" t="t" r="r" b="b"/>
            <a:pathLst>
              <a:path w="3954868" h="2703691">
                <a:moveTo>
                  <a:pt x="0" y="0"/>
                </a:moveTo>
                <a:lnTo>
                  <a:pt x="3954867" y="0"/>
                </a:lnTo>
                <a:lnTo>
                  <a:pt x="3954867" y="2703691"/>
                </a:lnTo>
                <a:lnTo>
                  <a:pt x="0" y="270369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764961" y="429663"/>
            <a:ext cx="3091395" cy="4928311"/>
          </a:xfrm>
          <a:custGeom>
            <a:avLst/>
            <a:gdLst/>
            <a:ahLst/>
            <a:cxnLst/>
            <a:rect l="l" t="t" r="r" b="b"/>
            <a:pathLst>
              <a:path w="3091395" h="4928311">
                <a:moveTo>
                  <a:pt x="0" y="0"/>
                </a:moveTo>
                <a:lnTo>
                  <a:pt x="3091394" y="0"/>
                </a:lnTo>
                <a:lnTo>
                  <a:pt x="3091394" y="4928311"/>
                </a:lnTo>
                <a:lnTo>
                  <a:pt x="0" y="49283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V="1">
            <a:off x="0" y="-670210"/>
            <a:ext cx="2647309" cy="2935525"/>
          </a:xfrm>
          <a:custGeom>
            <a:avLst/>
            <a:gdLst/>
            <a:ahLst/>
            <a:cxnLst/>
            <a:rect l="l" t="t" r="r" b="b"/>
            <a:pathLst>
              <a:path w="2647309" h="2935525">
                <a:moveTo>
                  <a:pt x="0" y="2935525"/>
                </a:moveTo>
                <a:lnTo>
                  <a:pt x="2647309" y="2935525"/>
                </a:lnTo>
                <a:lnTo>
                  <a:pt x="2647309" y="0"/>
                </a:lnTo>
                <a:lnTo>
                  <a:pt x="0" y="0"/>
                </a:lnTo>
                <a:lnTo>
                  <a:pt x="0" y="2935525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 flipV="1">
            <a:off x="15906143" y="-670210"/>
            <a:ext cx="2947822" cy="3268754"/>
          </a:xfrm>
          <a:custGeom>
            <a:avLst/>
            <a:gdLst/>
            <a:ahLst/>
            <a:cxnLst/>
            <a:rect l="l" t="t" r="r" b="b"/>
            <a:pathLst>
              <a:path w="2947822" h="3268754">
                <a:moveTo>
                  <a:pt x="2947821" y="3268754"/>
                </a:moveTo>
                <a:lnTo>
                  <a:pt x="0" y="3268754"/>
                </a:lnTo>
                <a:lnTo>
                  <a:pt x="0" y="0"/>
                </a:lnTo>
                <a:lnTo>
                  <a:pt x="2947821" y="0"/>
                </a:lnTo>
                <a:lnTo>
                  <a:pt x="2947821" y="3268754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896042" y="7334829"/>
            <a:ext cx="2751443" cy="3192602"/>
          </a:xfrm>
          <a:custGeom>
            <a:avLst/>
            <a:gdLst/>
            <a:ahLst/>
            <a:cxnLst/>
            <a:rect l="l" t="t" r="r" b="b"/>
            <a:pathLst>
              <a:path w="2751443" h="3192602">
                <a:moveTo>
                  <a:pt x="0" y="0"/>
                </a:moveTo>
                <a:lnTo>
                  <a:pt x="2751443" y="0"/>
                </a:lnTo>
                <a:lnTo>
                  <a:pt x="2751443" y="3192602"/>
                </a:lnTo>
                <a:lnTo>
                  <a:pt x="0" y="319260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656351" y="730792"/>
            <a:ext cx="1634266" cy="3069045"/>
          </a:xfrm>
          <a:custGeom>
            <a:avLst/>
            <a:gdLst/>
            <a:ahLst/>
            <a:cxnLst/>
            <a:rect l="l" t="t" r="r" b="b"/>
            <a:pathLst>
              <a:path w="1634266" h="3069045">
                <a:moveTo>
                  <a:pt x="0" y="0"/>
                </a:moveTo>
                <a:lnTo>
                  <a:pt x="1634267" y="0"/>
                </a:lnTo>
                <a:lnTo>
                  <a:pt x="1634267" y="3069045"/>
                </a:lnTo>
                <a:lnTo>
                  <a:pt x="0" y="306904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0" y="5691159"/>
            <a:ext cx="2647309" cy="1611550"/>
          </a:xfrm>
          <a:custGeom>
            <a:avLst/>
            <a:gdLst/>
            <a:ahLst/>
            <a:cxnLst/>
            <a:rect l="l" t="t" r="r" b="b"/>
            <a:pathLst>
              <a:path w="2647309" h="1611550">
                <a:moveTo>
                  <a:pt x="0" y="0"/>
                </a:moveTo>
                <a:lnTo>
                  <a:pt x="2647309" y="0"/>
                </a:lnTo>
                <a:lnTo>
                  <a:pt x="2647309" y="1611550"/>
                </a:lnTo>
                <a:lnTo>
                  <a:pt x="0" y="161155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flipH="1">
            <a:off x="16442167" y="5357974"/>
            <a:ext cx="1634266" cy="3069045"/>
          </a:xfrm>
          <a:custGeom>
            <a:avLst/>
            <a:gdLst/>
            <a:ahLst/>
            <a:cxnLst/>
            <a:rect l="l" t="t" r="r" b="b"/>
            <a:pathLst>
              <a:path w="1634266" h="3069045">
                <a:moveTo>
                  <a:pt x="1634266" y="0"/>
                </a:moveTo>
                <a:lnTo>
                  <a:pt x="0" y="0"/>
                </a:lnTo>
                <a:lnTo>
                  <a:pt x="0" y="3069045"/>
                </a:lnTo>
                <a:lnTo>
                  <a:pt x="1634266" y="3069045"/>
                </a:lnTo>
                <a:lnTo>
                  <a:pt x="1634266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1356796" y="7736230"/>
            <a:ext cx="2448406" cy="3041498"/>
          </a:xfrm>
          <a:custGeom>
            <a:avLst/>
            <a:gdLst/>
            <a:ahLst/>
            <a:cxnLst/>
            <a:rect l="l" t="t" r="r" b="b"/>
            <a:pathLst>
              <a:path w="2448406" h="3041498">
                <a:moveTo>
                  <a:pt x="0" y="0"/>
                </a:moveTo>
                <a:lnTo>
                  <a:pt x="2448406" y="0"/>
                </a:lnTo>
                <a:lnTo>
                  <a:pt x="2448406" y="3041498"/>
                </a:lnTo>
                <a:lnTo>
                  <a:pt x="0" y="3041498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flipH="1">
            <a:off x="12489015" y="980435"/>
            <a:ext cx="3091395" cy="4928311"/>
          </a:xfrm>
          <a:custGeom>
            <a:avLst/>
            <a:gdLst/>
            <a:ahLst/>
            <a:cxnLst/>
            <a:rect l="l" t="t" r="r" b="b"/>
            <a:pathLst>
              <a:path w="3091395" h="4928311">
                <a:moveTo>
                  <a:pt x="3091395" y="0"/>
                </a:moveTo>
                <a:lnTo>
                  <a:pt x="0" y="0"/>
                </a:lnTo>
                <a:lnTo>
                  <a:pt x="0" y="4928310"/>
                </a:lnTo>
                <a:lnTo>
                  <a:pt x="3091395" y="4928310"/>
                </a:lnTo>
                <a:lnTo>
                  <a:pt x="309139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flipH="1">
            <a:off x="14477517" y="1893694"/>
            <a:ext cx="3565631" cy="2170578"/>
          </a:xfrm>
          <a:custGeom>
            <a:avLst/>
            <a:gdLst/>
            <a:ahLst/>
            <a:cxnLst/>
            <a:rect l="l" t="t" r="r" b="b"/>
            <a:pathLst>
              <a:path w="3565631" h="2170578">
                <a:moveTo>
                  <a:pt x="3565631" y="0"/>
                </a:moveTo>
                <a:lnTo>
                  <a:pt x="0" y="0"/>
                </a:lnTo>
                <a:lnTo>
                  <a:pt x="0" y="2170577"/>
                </a:lnTo>
                <a:lnTo>
                  <a:pt x="3565631" y="2170577"/>
                </a:lnTo>
                <a:lnTo>
                  <a:pt x="3565631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3268591" y="1103268"/>
            <a:ext cx="12093401" cy="7904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</a:pPr>
            <a:r>
              <a:rPr lang="en-US" sz="4500">
                <a:solidFill>
                  <a:srgbClr val="000000"/>
                </a:solidFill>
                <a:latin typeface="DejaVu Serif Bold"/>
              </a:rPr>
              <a:t>TRƯỜNG MẦM NON BAN MAI XANH </a:t>
            </a:r>
          </a:p>
        </p:txBody>
      </p:sp>
      <p:sp>
        <p:nvSpPr>
          <p:cNvPr id="18" name="Freeform 18"/>
          <p:cNvSpPr/>
          <p:nvPr/>
        </p:nvSpPr>
        <p:spPr>
          <a:xfrm>
            <a:off x="7740081" y="2265315"/>
            <a:ext cx="2022114" cy="2022114"/>
          </a:xfrm>
          <a:custGeom>
            <a:avLst/>
            <a:gdLst/>
            <a:ahLst/>
            <a:cxnLst/>
            <a:rect l="l" t="t" r="r" b="b"/>
            <a:pathLst>
              <a:path w="2022114" h="2022114">
                <a:moveTo>
                  <a:pt x="0" y="0"/>
                </a:moveTo>
                <a:lnTo>
                  <a:pt x="2022114" y="0"/>
                </a:lnTo>
                <a:lnTo>
                  <a:pt x="2022114" y="2022113"/>
                </a:lnTo>
                <a:lnTo>
                  <a:pt x="0" y="2022113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373941" y="4398568"/>
            <a:ext cx="17540119" cy="28204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82"/>
              </a:lnSpc>
            </a:pPr>
            <a:r>
              <a:rPr lang="en-US" sz="4600">
                <a:solidFill>
                  <a:srgbClr val="000000"/>
                </a:solidFill>
                <a:latin typeface="DejaVu Serif Bold"/>
              </a:rPr>
              <a:t> HOẠT ĐỘNG PHÁT TRIỂN LĨNH VỰC NHẬN THỨC</a:t>
            </a:r>
          </a:p>
          <a:p>
            <a:pPr algn="ctr">
              <a:lnSpc>
                <a:spcPts val="7682"/>
              </a:lnSpc>
            </a:pPr>
            <a:r>
              <a:rPr lang="en-US" sz="4600">
                <a:solidFill>
                  <a:srgbClr val="000000"/>
                </a:solidFill>
                <a:latin typeface="DejaVu Serif Bold"/>
              </a:rPr>
              <a:t>ĐỀ TÀI: BÉ YÊU BIỂN ĐẢO</a:t>
            </a:r>
          </a:p>
          <a:p>
            <a:pPr algn="ctr">
              <a:lnSpc>
                <a:spcPts val="7181"/>
              </a:lnSpc>
            </a:pPr>
            <a:r>
              <a:rPr lang="en-US" sz="4300">
                <a:solidFill>
                  <a:srgbClr val="000000"/>
                </a:solidFill>
                <a:latin typeface="DejaVu Serif Bold"/>
              </a:rPr>
              <a:t>LỚP MẪU GIÁO BÉ C2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813320" y="834897"/>
            <a:ext cx="2474963" cy="3945592"/>
          </a:xfrm>
          <a:custGeom>
            <a:avLst/>
            <a:gdLst/>
            <a:ahLst/>
            <a:cxnLst/>
            <a:rect l="l" t="t" r="r" b="b"/>
            <a:pathLst>
              <a:path w="2474963" h="3945592">
                <a:moveTo>
                  <a:pt x="2474963" y="0"/>
                </a:moveTo>
                <a:lnTo>
                  <a:pt x="0" y="0"/>
                </a:lnTo>
                <a:lnTo>
                  <a:pt x="0" y="3945593"/>
                </a:lnTo>
                <a:lnTo>
                  <a:pt x="2474963" y="3945593"/>
                </a:lnTo>
                <a:lnTo>
                  <a:pt x="247496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4519111" y="4363715"/>
            <a:ext cx="2116315" cy="3373836"/>
          </a:xfrm>
          <a:custGeom>
            <a:avLst/>
            <a:gdLst/>
            <a:ahLst/>
            <a:cxnLst/>
            <a:rect l="l" t="t" r="r" b="b"/>
            <a:pathLst>
              <a:path w="2116315" h="3373836">
                <a:moveTo>
                  <a:pt x="2116315" y="0"/>
                </a:moveTo>
                <a:lnTo>
                  <a:pt x="0" y="0"/>
                </a:lnTo>
                <a:lnTo>
                  <a:pt x="0" y="3373836"/>
                </a:lnTo>
                <a:lnTo>
                  <a:pt x="2116315" y="3373836"/>
                </a:lnTo>
                <a:lnTo>
                  <a:pt x="211631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477297" y="7308288"/>
            <a:ext cx="4581235" cy="3256842"/>
          </a:xfrm>
          <a:custGeom>
            <a:avLst/>
            <a:gdLst/>
            <a:ahLst/>
            <a:cxnLst/>
            <a:rect l="l" t="t" r="r" b="b"/>
            <a:pathLst>
              <a:path w="4581235" h="3256842">
                <a:moveTo>
                  <a:pt x="0" y="0"/>
                </a:moveTo>
                <a:lnTo>
                  <a:pt x="4581235" y="0"/>
                </a:lnTo>
                <a:lnTo>
                  <a:pt x="4581235" y="3256842"/>
                </a:lnTo>
                <a:lnTo>
                  <a:pt x="0" y="32568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289243" y="7547547"/>
            <a:ext cx="3942211" cy="3017583"/>
          </a:xfrm>
          <a:custGeom>
            <a:avLst/>
            <a:gdLst/>
            <a:ahLst/>
            <a:cxnLst/>
            <a:rect l="l" t="t" r="r" b="b"/>
            <a:pathLst>
              <a:path w="3942211" h="3017583">
                <a:moveTo>
                  <a:pt x="0" y="0"/>
                </a:moveTo>
                <a:lnTo>
                  <a:pt x="3942211" y="0"/>
                </a:lnTo>
                <a:lnTo>
                  <a:pt x="3942211" y="3017583"/>
                </a:lnTo>
                <a:lnTo>
                  <a:pt x="0" y="30175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8953744" y="176923"/>
            <a:ext cx="1634266" cy="3069045"/>
          </a:xfrm>
          <a:custGeom>
            <a:avLst/>
            <a:gdLst/>
            <a:ahLst/>
            <a:cxnLst/>
            <a:rect l="l" t="t" r="r" b="b"/>
            <a:pathLst>
              <a:path w="1634266" h="3069045">
                <a:moveTo>
                  <a:pt x="1634266" y="0"/>
                </a:moveTo>
                <a:lnTo>
                  <a:pt x="0" y="0"/>
                </a:lnTo>
                <a:lnTo>
                  <a:pt x="0" y="3069044"/>
                </a:lnTo>
                <a:lnTo>
                  <a:pt x="1634266" y="3069044"/>
                </a:lnTo>
                <a:lnTo>
                  <a:pt x="1634266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605566" y="3245967"/>
            <a:ext cx="1634266" cy="3069045"/>
          </a:xfrm>
          <a:custGeom>
            <a:avLst/>
            <a:gdLst/>
            <a:ahLst/>
            <a:cxnLst/>
            <a:rect l="l" t="t" r="r" b="b"/>
            <a:pathLst>
              <a:path w="1634266" h="3069045">
                <a:moveTo>
                  <a:pt x="0" y="0"/>
                </a:moveTo>
                <a:lnTo>
                  <a:pt x="1634266" y="0"/>
                </a:lnTo>
                <a:lnTo>
                  <a:pt x="1634266" y="3069045"/>
                </a:lnTo>
                <a:lnTo>
                  <a:pt x="0" y="306904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436639" y="7737551"/>
            <a:ext cx="2448406" cy="3041498"/>
          </a:xfrm>
          <a:custGeom>
            <a:avLst/>
            <a:gdLst/>
            <a:ahLst/>
            <a:cxnLst/>
            <a:rect l="l" t="t" r="r" b="b"/>
            <a:pathLst>
              <a:path w="2448406" h="3041498">
                <a:moveTo>
                  <a:pt x="0" y="0"/>
                </a:moveTo>
                <a:lnTo>
                  <a:pt x="2448405" y="0"/>
                </a:lnTo>
                <a:lnTo>
                  <a:pt x="2448405" y="3041498"/>
                </a:lnTo>
                <a:lnTo>
                  <a:pt x="0" y="304149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86529" y="8103378"/>
            <a:ext cx="2448406" cy="3041498"/>
          </a:xfrm>
          <a:custGeom>
            <a:avLst/>
            <a:gdLst/>
            <a:ahLst/>
            <a:cxnLst/>
            <a:rect l="l" t="t" r="r" b="b"/>
            <a:pathLst>
              <a:path w="2448406" h="3041498">
                <a:moveTo>
                  <a:pt x="0" y="0"/>
                </a:moveTo>
                <a:lnTo>
                  <a:pt x="2448406" y="0"/>
                </a:lnTo>
                <a:lnTo>
                  <a:pt x="2448406" y="3041498"/>
                </a:lnTo>
                <a:lnTo>
                  <a:pt x="0" y="304149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13671277" y="-1214324"/>
            <a:ext cx="3989565" cy="2428648"/>
          </a:xfrm>
          <a:custGeom>
            <a:avLst/>
            <a:gdLst/>
            <a:ahLst/>
            <a:cxnLst/>
            <a:rect l="l" t="t" r="r" b="b"/>
            <a:pathLst>
              <a:path w="3989565" h="2428648">
                <a:moveTo>
                  <a:pt x="3989564" y="0"/>
                </a:moveTo>
                <a:lnTo>
                  <a:pt x="0" y="0"/>
                </a:lnTo>
                <a:lnTo>
                  <a:pt x="0" y="2428648"/>
                </a:lnTo>
                <a:lnTo>
                  <a:pt x="3989564" y="2428648"/>
                </a:lnTo>
                <a:lnTo>
                  <a:pt x="3989564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4288283" y="9350806"/>
            <a:ext cx="3989565" cy="2428648"/>
          </a:xfrm>
          <a:custGeom>
            <a:avLst/>
            <a:gdLst/>
            <a:ahLst/>
            <a:cxnLst/>
            <a:rect l="l" t="t" r="r" b="b"/>
            <a:pathLst>
              <a:path w="3989565" h="2428648">
                <a:moveTo>
                  <a:pt x="0" y="0"/>
                </a:moveTo>
                <a:lnTo>
                  <a:pt x="3989565" y="0"/>
                </a:lnTo>
                <a:lnTo>
                  <a:pt x="3989565" y="2428648"/>
                </a:lnTo>
                <a:lnTo>
                  <a:pt x="0" y="242864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200637" y="3103092"/>
            <a:ext cx="16460205" cy="3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373"/>
              </a:lnSpc>
              <a:spcBef>
                <a:spcPct val="0"/>
              </a:spcBef>
            </a:pPr>
            <a:r>
              <a:rPr lang="en-US" sz="7409">
                <a:solidFill>
                  <a:srgbClr val="114E70"/>
                </a:solidFill>
                <a:latin typeface="Paytone One"/>
              </a:rPr>
              <a:t>+ CÁC CON ĐÃ ĐƯỢC ĐI BIỂN CHƯA?</a:t>
            </a:r>
          </a:p>
          <a:p>
            <a:pPr algn="just">
              <a:lnSpc>
                <a:spcPts val="10373"/>
              </a:lnSpc>
              <a:spcBef>
                <a:spcPct val="0"/>
              </a:spcBef>
            </a:pPr>
            <a:r>
              <a:rPr lang="en-US" sz="7409">
                <a:solidFill>
                  <a:srgbClr val="114E70"/>
                </a:solidFill>
                <a:latin typeface="Paytone One"/>
              </a:rPr>
              <a:t> + BIỂN Ở ĐÂU? </a:t>
            </a:r>
          </a:p>
          <a:p>
            <a:pPr algn="just">
              <a:lnSpc>
                <a:spcPts val="10373"/>
              </a:lnSpc>
              <a:spcBef>
                <a:spcPct val="0"/>
              </a:spcBef>
            </a:pPr>
            <a:r>
              <a:rPr lang="en-US" sz="7409">
                <a:solidFill>
                  <a:srgbClr val="114E70"/>
                </a:solidFill>
                <a:latin typeface="Paytone One"/>
              </a:rPr>
              <a:t>+ CÁC CON THẤY BIỂN THẾ NÀO?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3828360" y="-473652"/>
            <a:ext cx="2474963" cy="3945592"/>
          </a:xfrm>
          <a:custGeom>
            <a:avLst/>
            <a:gdLst/>
            <a:ahLst/>
            <a:cxnLst/>
            <a:rect l="l" t="t" r="r" b="b"/>
            <a:pathLst>
              <a:path w="2474963" h="3945592">
                <a:moveTo>
                  <a:pt x="2474963" y="0"/>
                </a:moveTo>
                <a:lnTo>
                  <a:pt x="0" y="0"/>
                </a:lnTo>
                <a:lnTo>
                  <a:pt x="0" y="3945593"/>
                </a:lnTo>
                <a:lnTo>
                  <a:pt x="2474963" y="3945593"/>
                </a:lnTo>
                <a:lnTo>
                  <a:pt x="247496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4519111" y="4363715"/>
            <a:ext cx="2116315" cy="3373836"/>
          </a:xfrm>
          <a:custGeom>
            <a:avLst/>
            <a:gdLst/>
            <a:ahLst/>
            <a:cxnLst/>
            <a:rect l="l" t="t" r="r" b="b"/>
            <a:pathLst>
              <a:path w="2116315" h="3373836">
                <a:moveTo>
                  <a:pt x="2116315" y="0"/>
                </a:moveTo>
                <a:lnTo>
                  <a:pt x="0" y="0"/>
                </a:lnTo>
                <a:lnTo>
                  <a:pt x="0" y="3373836"/>
                </a:lnTo>
                <a:lnTo>
                  <a:pt x="2116315" y="3373836"/>
                </a:lnTo>
                <a:lnTo>
                  <a:pt x="211631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15577268" y="4272868"/>
            <a:ext cx="3989565" cy="2428648"/>
          </a:xfrm>
          <a:custGeom>
            <a:avLst/>
            <a:gdLst/>
            <a:ahLst/>
            <a:cxnLst/>
            <a:rect l="l" t="t" r="r" b="b"/>
            <a:pathLst>
              <a:path w="3989565" h="2428648">
                <a:moveTo>
                  <a:pt x="3989565" y="0"/>
                </a:moveTo>
                <a:lnTo>
                  <a:pt x="0" y="0"/>
                </a:lnTo>
                <a:lnTo>
                  <a:pt x="0" y="2428648"/>
                </a:lnTo>
                <a:lnTo>
                  <a:pt x="3989565" y="2428648"/>
                </a:lnTo>
                <a:lnTo>
                  <a:pt x="398956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391279" y="1381980"/>
            <a:ext cx="3989565" cy="2428648"/>
          </a:xfrm>
          <a:custGeom>
            <a:avLst/>
            <a:gdLst/>
            <a:ahLst/>
            <a:cxnLst/>
            <a:rect l="l" t="t" r="r" b="b"/>
            <a:pathLst>
              <a:path w="3989565" h="2428648">
                <a:moveTo>
                  <a:pt x="0" y="0"/>
                </a:moveTo>
                <a:lnTo>
                  <a:pt x="3989565" y="0"/>
                </a:lnTo>
                <a:lnTo>
                  <a:pt x="3989565" y="2428648"/>
                </a:lnTo>
                <a:lnTo>
                  <a:pt x="0" y="24286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77058" y="7737551"/>
            <a:ext cx="4219639" cy="2884699"/>
          </a:xfrm>
          <a:custGeom>
            <a:avLst/>
            <a:gdLst/>
            <a:ahLst/>
            <a:cxnLst/>
            <a:rect l="l" t="t" r="r" b="b"/>
            <a:pathLst>
              <a:path w="4219639" h="2884699">
                <a:moveTo>
                  <a:pt x="0" y="0"/>
                </a:moveTo>
                <a:lnTo>
                  <a:pt x="4219638" y="0"/>
                </a:lnTo>
                <a:lnTo>
                  <a:pt x="4219638" y="2884699"/>
                </a:lnTo>
                <a:lnTo>
                  <a:pt x="0" y="288469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V="1">
            <a:off x="15883579" y="-596299"/>
            <a:ext cx="2751443" cy="3192602"/>
          </a:xfrm>
          <a:custGeom>
            <a:avLst/>
            <a:gdLst/>
            <a:ahLst/>
            <a:cxnLst/>
            <a:rect l="l" t="t" r="r" b="b"/>
            <a:pathLst>
              <a:path w="2751443" h="3192602">
                <a:moveTo>
                  <a:pt x="0" y="3192603"/>
                </a:moveTo>
                <a:lnTo>
                  <a:pt x="2751442" y="3192603"/>
                </a:lnTo>
                <a:lnTo>
                  <a:pt x="2751442" y="0"/>
                </a:lnTo>
                <a:lnTo>
                  <a:pt x="0" y="0"/>
                </a:lnTo>
                <a:lnTo>
                  <a:pt x="0" y="3192603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15066445" y="8537651"/>
            <a:ext cx="1634266" cy="3069045"/>
          </a:xfrm>
          <a:custGeom>
            <a:avLst/>
            <a:gdLst/>
            <a:ahLst/>
            <a:cxnLst/>
            <a:rect l="l" t="t" r="r" b="b"/>
            <a:pathLst>
              <a:path w="1634266" h="3069045">
                <a:moveTo>
                  <a:pt x="1634267" y="0"/>
                </a:moveTo>
                <a:lnTo>
                  <a:pt x="0" y="0"/>
                </a:lnTo>
                <a:lnTo>
                  <a:pt x="0" y="3069045"/>
                </a:lnTo>
                <a:lnTo>
                  <a:pt x="1634267" y="3069045"/>
                </a:lnTo>
                <a:lnTo>
                  <a:pt x="1634267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1419706" y="7737551"/>
            <a:ext cx="2448406" cy="3041498"/>
          </a:xfrm>
          <a:custGeom>
            <a:avLst/>
            <a:gdLst/>
            <a:ahLst/>
            <a:cxnLst/>
            <a:rect l="l" t="t" r="r" b="b"/>
            <a:pathLst>
              <a:path w="2448406" h="3041498">
                <a:moveTo>
                  <a:pt x="0" y="0"/>
                </a:moveTo>
                <a:lnTo>
                  <a:pt x="2448406" y="0"/>
                </a:lnTo>
                <a:lnTo>
                  <a:pt x="2448406" y="3041498"/>
                </a:lnTo>
                <a:lnTo>
                  <a:pt x="0" y="304149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7259300" y="8079239"/>
            <a:ext cx="2448406" cy="3041498"/>
          </a:xfrm>
          <a:custGeom>
            <a:avLst/>
            <a:gdLst/>
            <a:ahLst/>
            <a:cxnLst/>
            <a:rect l="l" t="t" r="r" b="b"/>
            <a:pathLst>
              <a:path w="2448406" h="3041498">
                <a:moveTo>
                  <a:pt x="0" y="0"/>
                </a:moveTo>
                <a:lnTo>
                  <a:pt x="2448406" y="0"/>
                </a:lnTo>
                <a:lnTo>
                  <a:pt x="2448406" y="3041498"/>
                </a:lnTo>
                <a:lnTo>
                  <a:pt x="0" y="304149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H="1">
            <a:off x="-391279" y="4516111"/>
            <a:ext cx="1634266" cy="3069045"/>
          </a:xfrm>
          <a:custGeom>
            <a:avLst/>
            <a:gdLst/>
            <a:ahLst/>
            <a:cxnLst/>
            <a:rect l="l" t="t" r="r" b="b"/>
            <a:pathLst>
              <a:path w="1634266" h="3069045">
                <a:moveTo>
                  <a:pt x="1634267" y="0"/>
                </a:moveTo>
                <a:lnTo>
                  <a:pt x="0" y="0"/>
                </a:lnTo>
                <a:lnTo>
                  <a:pt x="0" y="3069045"/>
                </a:lnTo>
                <a:lnTo>
                  <a:pt x="1634267" y="3069045"/>
                </a:lnTo>
                <a:lnTo>
                  <a:pt x="1634267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540129" y="446661"/>
            <a:ext cx="13037140" cy="8138900"/>
          </a:xfrm>
          <a:custGeom>
            <a:avLst/>
            <a:gdLst/>
            <a:ahLst/>
            <a:cxnLst/>
            <a:rect l="l" t="t" r="r" b="b"/>
            <a:pathLst>
              <a:path w="13037140" h="8138900">
                <a:moveTo>
                  <a:pt x="0" y="0"/>
                </a:moveTo>
                <a:lnTo>
                  <a:pt x="13037139" y="0"/>
                </a:lnTo>
                <a:lnTo>
                  <a:pt x="13037139" y="8138900"/>
                </a:lnTo>
                <a:lnTo>
                  <a:pt x="0" y="813890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6303323" y="8585561"/>
            <a:ext cx="4862917" cy="1793201"/>
          </a:xfrm>
          <a:custGeom>
            <a:avLst/>
            <a:gdLst/>
            <a:ahLst/>
            <a:cxnLst/>
            <a:rect l="l" t="t" r="r" b="b"/>
            <a:pathLst>
              <a:path w="4862917" h="1793201">
                <a:moveTo>
                  <a:pt x="0" y="0"/>
                </a:moveTo>
                <a:lnTo>
                  <a:pt x="4862917" y="0"/>
                </a:lnTo>
                <a:lnTo>
                  <a:pt x="4862917" y="1793200"/>
                </a:lnTo>
                <a:lnTo>
                  <a:pt x="0" y="179320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6663466" y="8865955"/>
            <a:ext cx="4142631" cy="10521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80"/>
              </a:lnSpc>
            </a:pPr>
            <a:r>
              <a:rPr lang="en-US" sz="6200">
                <a:solidFill>
                  <a:srgbClr val="000000"/>
                </a:solidFill>
                <a:latin typeface="Noto Sans Bold"/>
              </a:rPr>
              <a:t>Cảnh biển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30994" y="-17801"/>
            <a:ext cx="2474963" cy="3945592"/>
          </a:xfrm>
          <a:custGeom>
            <a:avLst/>
            <a:gdLst/>
            <a:ahLst/>
            <a:cxnLst/>
            <a:rect l="l" t="t" r="r" b="b"/>
            <a:pathLst>
              <a:path w="2474963" h="3945592">
                <a:moveTo>
                  <a:pt x="2474963" y="0"/>
                </a:moveTo>
                <a:lnTo>
                  <a:pt x="0" y="0"/>
                </a:lnTo>
                <a:lnTo>
                  <a:pt x="0" y="3945593"/>
                </a:lnTo>
                <a:lnTo>
                  <a:pt x="2474963" y="3945593"/>
                </a:lnTo>
                <a:lnTo>
                  <a:pt x="247496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6008959" y="3221524"/>
            <a:ext cx="2116315" cy="3373836"/>
          </a:xfrm>
          <a:custGeom>
            <a:avLst/>
            <a:gdLst/>
            <a:ahLst/>
            <a:cxnLst/>
            <a:rect l="l" t="t" r="r" b="b"/>
            <a:pathLst>
              <a:path w="2116315" h="3373836">
                <a:moveTo>
                  <a:pt x="2116315" y="0"/>
                </a:moveTo>
                <a:lnTo>
                  <a:pt x="0" y="0"/>
                </a:lnTo>
                <a:lnTo>
                  <a:pt x="0" y="3373836"/>
                </a:lnTo>
                <a:lnTo>
                  <a:pt x="2116315" y="3373836"/>
                </a:lnTo>
                <a:lnTo>
                  <a:pt x="211631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7652621" y="4045510"/>
            <a:ext cx="1434917" cy="1434917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AB7CB"/>
            </a:solidFill>
            <a:ln w="104775" cap="sq">
              <a:solidFill>
                <a:srgbClr val="114E70"/>
              </a:solidFill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416143" y="4045510"/>
            <a:ext cx="1434917" cy="1434917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AB7CB"/>
            </a:solidFill>
            <a:ln w="104775" cap="sq">
              <a:solidFill>
                <a:srgbClr val="114E70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652621" y="6819378"/>
            <a:ext cx="1434917" cy="1434917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AB7CB"/>
            </a:solidFill>
            <a:ln w="104775" cap="sq">
              <a:solidFill>
                <a:srgbClr val="114E70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416143" y="6819378"/>
            <a:ext cx="1434917" cy="1434917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AB7CB"/>
            </a:solidFill>
            <a:ln w="104775" cap="sq">
              <a:solidFill>
                <a:srgbClr val="114E70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16511122" y="7845743"/>
            <a:ext cx="2274217" cy="2825115"/>
          </a:xfrm>
          <a:custGeom>
            <a:avLst/>
            <a:gdLst/>
            <a:ahLst/>
            <a:cxnLst/>
            <a:rect l="l" t="t" r="r" b="b"/>
            <a:pathLst>
              <a:path w="2274217" h="2825115">
                <a:moveTo>
                  <a:pt x="0" y="0"/>
                </a:moveTo>
                <a:lnTo>
                  <a:pt x="2274217" y="0"/>
                </a:lnTo>
                <a:lnTo>
                  <a:pt x="2274217" y="2825114"/>
                </a:lnTo>
                <a:lnTo>
                  <a:pt x="0" y="28251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7828262" y="4453076"/>
            <a:ext cx="1064007" cy="619784"/>
          </a:xfrm>
          <a:custGeom>
            <a:avLst/>
            <a:gdLst/>
            <a:ahLst/>
            <a:cxnLst/>
            <a:rect l="l" t="t" r="r" b="b"/>
            <a:pathLst>
              <a:path w="1064007" h="619784">
                <a:moveTo>
                  <a:pt x="0" y="0"/>
                </a:moveTo>
                <a:lnTo>
                  <a:pt x="1064006" y="0"/>
                </a:lnTo>
                <a:lnTo>
                  <a:pt x="1064006" y="619784"/>
                </a:lnTo>
                <a:lnTo>
                  <a:pt x="0" y="6197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9621132" y="4405521"/>
            <a:ext cx="1024939" cy="714895"/>
          </a:xfrm>
          <a:custGeom>
            <a:avLst/>
            <a:gdLst/>
            <a:ahLst/>
            <a:cxnLst/>
            <a:rect l="l" t="t" r="r" b="b"/>
            <a:pathLst>
              <a:path w="1024939" h="714895">
                <a:moveTo>
                  <a:pt x="0" y="0"/>
                </a:moveTo>
                <a:lnTo>
                  <a:pt x="1024939" y="0"/>
                </a:lnTo>
                <a:lnTo>
                  <a:pt x="1024939" y="714895"/>
                </a:lnTo>
                <a:lnTo>
                  <a:pt x="0" y="71489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7903692" y="7084440"/>
            <a:ext cx="932777" cy="904793"/>
          </a:xfrm>
          <a:custGeom>
            <a:avLst/>
            <a:gdLst/>
            <a:ahLst/>
            <a:cxnLst/>
            <a:rect l="l" t="t" r="r" b="b"/>
            <a:pathLst>
              <a:path w="932777" h="904793">
                <a:moveTo>
                  <a:pt x="0" y="0"/>
                </a:moveTo>
                <a:lnTo>
                  <a:pt x="932776" y="0"/>
                </a:lnTo>
                <a:lnTo>
                  <a:pt x="932776" y="904793"/>
                </a:lnTo>
                <a:lnTo>
                  <a:pt x="0" y="90479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9518959" y="7180978"/>
            <a:ext cx="1229285" cy="808255"/>
          </a:xfrm>
          <a:custGeom>
            <a:avLst/>
            <a:gdLst/>
            <a:ahLst/>
            <a:cxnLst/>
            <a:rect l="l" t="t" r="r" b="b"/>
            <a:pathLst>
              <a:path w="1229285" h="808255">
                <a:moveTo>
                  <a:pt x="0" y="0"/>
                </a:moveTo>
                <a:lnTo>
                  <a:pt x="1229285" y="0"/>
                </a:lnTo>
                <a:lnTo>
                  <a:pt x="1229285" y="808255"/>
                </a:lnTo>
                <a:lnTo>
                  <a:pt x="0" y="80825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-714504" y="7737551"/>
            <a:ext cx="2274217" cy="2825115"/>
          </a:xfrm>
          <a:custGeom>
            <a:avLst/>
            <a:gdLst/>
            <a:ahLst/>
            <a:cxnLst/>
            <a:rect l="l" t="t" r="r" b="b"/>
            <a:pathLst>
              <a:path w="2274217" h="2825115">
                <a:moveTo>
                  <a:pt x="0" y="0"/>
                </a:moveTo>
                <a:lnTo>
                  <a:pt x="2274217" y="0"/>
                </a:lnTo>
                <a:lnTo>
                  <a:pt x="2274217" y="2825115"/>
                </a:lnTo>
                <a:lnTo>
                  <a:pt x="0" y="28251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flipH="1">
            <a:off x="15685109" y="1310323"/>
            <a:ext cx="1875291" cy="3521673"/>
          </a:xfrm>
          <a:custGeom>
            <a:avLst/>
            <a:gdLst/>
            <a:ahLst/>
            <a:cxnLst/>
            <a:rect l="l" t="t" r="r" b="b"/>
            <a:pathLst>
              <a:path w="1875291" h="3521673">
                <a:moveTo>
                  <a:pt x="1875291" y="0"/>
                </a:moveTo>
                <a:lnTo>
                  <a:pt x="0" y="0"/>
                </a:lnTo>
                <a:lnTo>
                  <a:pt x="0" y="3521673"/>
                </a:lnTo>
                <a:lnTo>
                  <a:pt x="1875291" y="3521673"/>
                </a:lnTo>
                <a:lnTo>
                  <a:pt x="1875291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 rot="6502532" flipH="1" flipV="1">
            <a:off x="17205161" y="-651882"/>
            <a:ext cx="2165679" cy="2401458"/>
          </a:xfrm>
          <a:custGeom>
            <a:avLst/>
            <a:gdLst/>
            <a:ahLst/>
            <a:cxnLst/>
            <a:rect l="l" t="t" r="r" b="b"/>
            <a:pathLst>
              <a:path w="2165679" h="2401458">
                <a:moveTo>
                  <a:pt x="2165678" y="2401458"/>
                </a:moveTo>
                <a:lnTo>
                  <a:pt x="0" y="2401458"/>
                </a:lnTo>
                <a:lnTo>
                  <a:pt x="0" y="0"/>
                </a:lnTo>
                <a:lnTo>
                  <a:pt x="2165678" y="0"/>
                </a:lnTo>
                <a:lnTo>
                  <a:pt x="2165678" y="2401458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rot="6502532">
            <a:off x="-469030" y="3562239"/>
            <a:ext cx="2165679" cy="2401458"/>
          </a:xfrm>
          <a:custGeom>
            <a:avLst/>
            <a:gdLst/>
            <a:ahLst/>
            <a:cxnLst/>
            <a:rect l="l" t="t" r="r" b="b"/>
            <a:pathLst>
              <a:path w="2165679" h="2401458">
                <a:moveTo>
                  <a:pt x="0" y="0"/>
                </a:moveTo>
                <a:lnTo>
                  <a:pt x="2165679" y="0"/>
                </a:lnTo>
                <a:lnTo>
                  <a:pt x="2165679" y="2401458"/>
                </a:lnTo>
                <a:lnTo>
                  <a:pt x="0" y="240145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1423953" y="2901342"/>
            <a:ext cx="7720047" cy="6356958"/>
          </a:xfrm>
          <a:custGeom>
            <a:avLst/>
            <a:gdLst/>
            <a:ahLst/>
            <a:cxnLst/>
            <a:rect l="l" t="t" r="r" b="b"/>
            <a:pathLst>
              <a:path w="7720047" h="6356958">
                <a:moveTo>
                  <a:pt x="0" y="0"/>
                </a:moveTo>
                <a:lnTo>
                  <a:pt x="7720047" y="0"/>
                </a:lnTo>
                <a:lnTo>
                  <a:pt x="7720047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-23515"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10872430" y="3071160"/>
            <a:ext cx="6775801" cy="6895458"/>
          </a:xfrm>
          <a:custGeom>
            <a:avLst/>
            <a:gdLst/>
            <a:ahLst/>
            <a:cxnLst/>
            <a:rect l="l" t="t" r="r" b="b"/>
            <a:pathLst>
              <a:path w="6775801" h="6895458">
                <a:moveTo>
                  <a:pt x="0" y="0"/>
                </a:moveTo>
                <a:lnTo>
                  <a:pt x="6775800" y="0"/>
                </a:lnTo>
                <a:lnTo>
                  <a:pt x="6775800" y="6895458"/>
                </a:lnTo>
                <a:lnTo>
                  <a:pt x="0" y="6895458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-16347" r="-66830"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2605957" y="1160324"/>
            <a:ext cx="12866536" cy="878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1"/>
              </a:lnSpc>
            </a:pPr>
            <a:r>
              <a:rPr lang="en-US" sz="5799">
                <a:solidFill>
                  <a:srgbClr val="114E70"/>
                </a:solidFill>
                <a:latin typeface="Bungee"/>
              </a:rPr>
              <a:t>KHUNG CẢNH TRÊN BÃI BIỂN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028700" y="-944096"/>
            <a:ext cx="2474963" cy="3945592"/>
          </a:xfrm>
          <a:custGeom>
            <a:avLst/>
            <a:gdLst/>
            <a:ahLst/>
            <a:cxnLst/>
            <a:rect l="l" t="t" r="r" b="b"/>
            <a:pathLst>
              <a:path w="2474963" h="3945592">
                <a:moveTo>
                  <a:pt x="2474963" y="0"/>
                </a:moveTo>
                <a:lnTo>
                  <a:pt x="0" y="0"/>
                </a:lnTo>
                <a:lnTo>
                  <a:pt x="0" y="3945592"/>
                </a:lnTo>
                <a:lnTo>
                  <a:pt x="2474963" y="3945592"/>
                </a:lnTo>
                <a:lnTo>
                  <a:pt x="247496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6008959" y="3221524"/>
            <a:ext cx="2116315" cy="3373836"/>
          </a:xfrm>
          <a:custGeom>
            <a:avLst/>
            <a:gdLst/>
            <a:ahLst/>
            <a:cxnLst/>
            <a:rect l="l" t="t" r="r" b="b"/>
            <a:pathLst>
              <a:path w="2116315" h="3373836">
                <a:moveTo>
                  <a:pt x="2116315" y="0"/>
                </a:moveTo>
                <a:lnTo>
                  <a:pt x="0" y="0"/>
                </a:lnTo>
                <a:lnTo>
                  <a:pt x="0" y="3373836"/>
                </a:lnTo>
                <a:lnTo>
                  <a:pt x="2116315" y="3373836"/>
                </a:lnTo>
                <a:lnTo>
                  <a:pt x="211631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7525968">
            <a:off x="9956335" y="8800728"/>
            <a:ext cx="3657600" cy="917725"/>
          </a:xfrm>
          <a:custGeom>
            <a:avLst/>
            <a:gdLst/>
            <a:ahLst/>
            <a:cxnLst/>
            <a:rect l="l" t="t" r="r" b="b"/>
            <a:pathLst>
              <a:path w="3657600" h="917725">
                <a:moveTo>
                  <a:pt x="0" y="0"/>
                </a:moveTo>
                <a:lnTo>
                  <a:pt x="3657600" y="0"/>
                </a:lnTo>
                <a:lnTo>
                  <a:pt x="3657600" y="917725"/>
                </a:lnTo>
                <a:lnTo>
                  <a:pt x="0" y="9177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666625" y="7591434"/>
            <a:ext cx="4358603" cy="3336313"/>
          </a:xfrm>
          <a:custGeom>
            <a:avLst/>
            <a:gdLst/>
            <a:ahLst/>
            <a:cxnLst/>
            <a:rect l="l" t="t" r="r" b="b"/>
            <a:pathLst>
              <a:path w="4358603" h="3336313">
                <a:moveTo>
                  <a:pt x="0" y="0"/>
                </a:moveTo>
                <a:lnTo>
                  <a:pt x="4358604" y="0"/>
                </a:lnTo>
                <a:lnTo>
                  <a:pt x="4358604" y="3336313"/>
                </a:lnTo>
                <a:lnTo>
                  <a:pt x="0" y="33363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598264" y="7815951"/>
            <a:ext cx="4219639" cy="2884699"/>
          </a:xfrm>
          <a:custGeom>
            <a:avLst/>
            <a:gdLst/>
            <a:ahLst/>
            <a:cxnLst/>
            <a:rect l="l" t="t" r="r" b="b"/>
            <a:pathLst>
              <a:path w="4219639" h="2884699">
                <a:moveTo>
                  <a:pt x="0" y="0"/>
                </a:moveTo>
                <a:lnTo>
                  <a:pt x="4219639" y="0"/>
                </a:lnTo>
                <a:lnTo>
                  <a:pt x="4219639" y="2884698"/>
                </a:lnTo>
                <a:lnTo>
                  <a:pt x="0" y="288469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829115" y="8332220"/>
            <a:ext cx="1906585" cy="2368429"/>
          </a:xfrm>
          <a:custGeom>
            <a:avLst/>
            <a:gdLst/>
            <a:ahLst/>
            <a:cxnLst/>
            <a:rect l="l" t="t" r="r" b="b"/>
            <a:pathLst>
              <a:path w="1906585" h="2368429">
                <a:moveTo>
                  <a:pt x="0" y="0"/>
                </a:moveTo>
                <a:lnTo>
                  <a:pt x="1906585" y="0"/>
                </a:lnTo>
                <a:lnTo>
                  <a:pt x="1906585" y="2368429"/>
                </a:lnTo>
                <a:lnTo>
                  <a:pt x="0" y="236842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818573" y="8332220"/>
            <a:ext cx="1906585" cy="2368429"/>
          </a:xfrm>
          <a:custGeom>
            <a:avLst/>
            <a:gdLst/>
            <a:ahLst/>
            <a:cxnLst/>
            <a:rect l="l" t="t" r="r" b="b"/>
            <a:pathLst>
              <a:path w="1906585" h="2368429">
                <a:moveTo>
                  <a:pt x="0" y="0"/>
                </a:moveTo>
                <a:lnTo>
                  <a:pt x="1906585" y="0"/>
                </a:lnTo>
                <a:lnTo>
                  <a:pt x="1906585" y="2368429"/>
                </a:lnTo>
                <a:lnTo>
                  <a:pt x="0" y="236842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14666625" y="1028700"/>
            <a:ext cx="1875291" cy="3521673"/>
          </a:xfrm>
          <a:custGeom>
            <a:avLst/>
            <a:gdLst/>
            <a:ahLst/>
            <a:cxnLst/>
            <a:rect l="l" t="t" r="r" b="b"/>
            <a:pathLst>
              <a:path w="1875291" h="3521673">
                <a:moveTo>
                  <a:pt x="1875291" y="0"/>
                </a:moveTo>
                <a:lnTo>
                  <a:pt x="0" y="0"/>
                </a:lnTo>
                <a:lnTo>
                  <a:pt x="0" y="3521673"/>
                </a:lnTo>
                <a:lnTo>
                  <a:pt x="1875291" y="3521673"/>
                </a:lnTo>
                <a:lnTo>
                  <a:pt x="18752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63015" y="-473652"/>
            <a:ext cx="3989565" cy="2428648"/>
          </a:xfrm>
          <a:custGeom>
            <a:avLst/>
            <a:gdLst/>
            <a:ahLst/>
            <a:cxnLst/>
            <a:rect l="l" t="t" r="r" b="b"/>
            <a:pathLst>
              <a:path w="3989565" h="2428648">
                <a:moveTo>
                  <a:pt x="0" y="0"/>
                </a:moveTo>
                <a:lnTo>
                  <a:pt x="3989565" y="0"/>
                </a:lnTo>
                <a:lnTo>
                  <a:pt x="3989565" y="2428648"/>
                </a:lnTo>
                <a:lnTo>
                  <a:pt x="0" y="242864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57140" y="6345107"/>
            <a:ext cx="2818573" cy="1715806"/>
          </a:xfrm>
          <a:custGeom>
            <a:avLst/>
            <a:gdLst/>
            <a:ahLst/>
            <a:cxnLst/>
            <a:rect l="l" t="t" r="r" b="b"/>
            <a:pathLst>
              <a:path w="2818573" h="1715806">
                <a:moveTo>
                  <a:pt x="0" y="0"/>
                </a:moveTo>
                <a:lnTo>
                  <a:pt x="2818572" y="0"/>
                </a:lnTo>
                <a:lnTo>
                  <a:pt x="2818572" y="1715806"/>
                </a:lnTo>
                <a:lnTo>
                  <a:pt x="0" y="171580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818573" y="1028700"/>
            <a:ext cx="12436091" cy="6565206"/>
          </a:xfrm>
          <a:custGeom>
            <a:avLst/>
            <a:gdLst/>
            <a:ahLst/>
            <a:cxnLst/>
            <a:rect l="l" t="t" r="r" b="b"/>
            <a:pathLst>
              <a:path w="12436091" h="6565206">
                <a:moveTo>
                  <a:pt x="0" y="0"/>
                </a:moveTo>
                <a:lnTo>
                  <a:pt x="12436090" y="0"/>
                </a:lnTo>
                <a:lnTo>
                  <a:pt x="12436090" y="6565206"/>
                </a:lnTo>
                <a:lnTo>
                  <a:pt x="0" y="6565206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t="-9195" b="-9195"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4725158" y="8427470"/>
            <a:ext cx="8494099" cy="1337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01"/>
              </a:lnSpc>
            </a:pPr>
            <a:r>
              <a:rPr lang="en-US" sz="5153">
                <a:solidFill>
                  <a:srgbClr val="114E70"/>
                </a:solidFill>
                <a:latin typeface="Lobster"/>
              </a:rPr>
              <a:t>Nước biển có vị mặn, không mùi và không uống dươc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4850900" y="-438274"/>
            <a:ext cx="2474963" cy="3945592"/>
          </a:xfrm>
          <a:custGeom>
            <a:avLst/>
            <a:gdLst/>
            <a:ahLst/>
            <a:cxnLst/>
            <a:rect l="l" t="t" r="r" b="b"/>
            <a:pathLst>
              <a:path w="2474963" h="3945592">
                <a:moveTo>
                  <a:pt x="2474963" y="0"/>
                </a:moveTo>
                <a:lnTo>
                  <a:pt x="0" y="0"/>
                </a:lnTo>
                <a:lnTo>
                  <a:pt x="0" y="3945593"/>
                </a:lnTo>
                <a:lnTo>
                  <a:pt x="2474963" y="3945593"/>
                </a:lnTo>
                <a:lnTo>
                  <a:pt x="247496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4519111" y="4363715"/>
            <a:ext cx="2116315" cy="3373836"/>
          </a:xfrm>
          <a:custGeom>
            <a:avLst/>
            <a:gdLst/>
            <a:ahLst/>
            <a:cxnLst/>
            <a:rect l="l" t="t" r="r" b="b"/>
            <a:pathLst>
              <a:path w="2116315" h="3373836">
                <a:moveTo>
                  <a:pt x="2116315" y="0"/>
                </a:moveTo>
                <a:lnTo>
                  <a:pt x="0" y="0"/>
                </a:lnTo>
                <a:lnTo>
                  <a:pt x="0" y="3373836"/>
                </a:lnTo>
                <a:lnTo>
                  <a:pt x="2116315" y="3373836"/>
                </a:lnTo>
                <a:lnTo>
                  <a:pt x="211631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370224" y="7629879"/>
            <a:ext cx="4581235" cy="3256842"/>
          </a:xfrm>
          <a:custGeom>
            <a:avLst/>
            <a:gdLst/>
            <a:ahLst/>
            <a:cxnLst/>
            <a:rect l="l" t="t" r="r" b="b"/>
            <a:pathLst>
              <a:path w="4581235" h="3256842">
                <a:moveTo>
                  <a:pt x="0" y="0"/>
                </a:moveTo>
                <a:lnTo>
                  <a:pt x="4581235" y="0"/>
                </a:lnTo>
                <a:lnTo>
                  <a:pt x="4581235" y="3256842"/>
                </a:lnTo>
                <a:lnTo>
                  <a:pt x="0" y="32568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16843708" y="2061243"/>
            <a:ext cx="1634266" cy="3069045"/>
          </a:xfrm>
          <a:custGeom>
            <a:avLst/>
            <a:gdLst/>
            <a:ahLst/>
            <a:cxnLst/>
            <a:rect l="l" t="t" r="r" b="b"/>
            <a:pathLst>
              <a:path w="1634266" h="3069045">
                <a:moveTo>
                  <a:pt x="1634267" y="0"/>
                </a:moveTo>
                <a:lnTo>
                  <a:pt x="0" y="0"/>
                </a:lnTo>
                <a:lnTo>
                  <a:pt x="0" y="3069045"/>
                </a:lnTo>
                <a:lnTo>
                  <a:pt x="1634267" y="3069045"/>
                </a:lnTo>
                <a:lnTo>
                  <a:pt x="163426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0" y="0"/>
            <a:ext cx="1634266" cy="3069045"/>
          </a:xfrm>
          <a:custGeom>
            <a:avLst/>
            <a:gdLst/>
            <a:ahLst/>
            <a:cxnLst/>
            <a:rect l="l" t="t" r="r" b="b"/>
            <a:pathLst>
              <a:path w="1634266" h="3069045">
                <a:moveTo>
                  <a:pt x="0" y="0"/>
                </a:moveTo>
                <a:lnTo>
                  <a:pt x="1634266" y="0"/>
                </a:lnTo>
                <a:lnTo>
                  <a:pt x="1634266" y="3069045"/>
                </a:lnTo>
                <a:lnTo>
                  <a:pt x="0" y="30690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13671277" y="-1214324"/>
            <a:ext cx="3989565" cy="2428648"/>
          </a:xfrm>
          <a:custGeom>
            <a:avLst/>
            <a:gdLst/>
            <a:ahLst/>
            <a:cxnLst/>
            <a:rect l="l" t="t" r="r" b="b"/>
            <a:pathLst>
              <a:path w="3989565" h="2428648">
                <a:moveTo>
                  <a:pt x="3989564" y="0"/>
                </a:moveTo>
                <a:lnTo>
                  <a:pt x="0" y="0"/>
                </a:lnTo>
                <a:lnTo>
                  <a:pt x="0" y="2428648"/>
                </a:lnTo>
                <a:lnTo>
                  <a:pt x="3989564" y="2428648"/>
                </a:lnTo>
                <a:lnTo>
                  <a:pt x="3989564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-938763" y="8869176"/>
            <a:ext cx="3989565" cy="2428648"/>
          </a:xfrm>
          <a:custGeom>
            <a:avLst/>
            <a:gdLst/>
            <a:ahLst/>
            <a:cxnLst/>
            <a:rect l="l" t="t" r="r" b="b"/>
            <a:pathLst>
              <a:path w="3989565" h="2428648">
                <a:moveTo>
                  <a:pt x="3989565" y="0"/>
                </a:moveTo>
                <a:lnTo>
                  <a:pt x="0" y="0"/>
                </a:lnTo>
                <a:lnTo>
                  <a:pt x="0" y="2428647"/>
                </a:lnTo>
                <a:lnTo>
                  <a:pt x="3989565" y="2428647"/>
                </a:lnTo>
                <a:lnTo>
                  <a:pt x="3989565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325863" y="1534522"/>
            <a:ext cx="9116528" cy="8182403"/>
          </a:xfrm>
          <a:custGeom>
            <a:avLst/>
            <a:gdLst/>
            <a:ahLst/>
            <a:cxnLst/>
            <a:rect l="l" t="t" r="r" b="b"/>
            <a:pathLst>
              <a:path w="9116528" h="8182403">
                <a:moveTo>
                  <a:pt x="0" y="0"/>
                </a:moveTo>
                <a:lnTo>
                  <a:pt x="9116528" y="0"/>
                </a:lnTo>
                <a:lnTo>
                  <a:pt x="9116528" y="8182404"/>
                </a:lnTo>
                <a:lnTo>
                  <a:pt x="0" y="818240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1027" r="-18643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90500" y="3402544"/>
            <a:ext cx="6925813" cy="4036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440"/>
              </a:lnSpc>
            </a:pPr>
            <a:r>
              <a:rPr lang="en-US" sz="4600">
                <a:solidFill>
                  <a:srgbClr val="2F5F98"/>
                </a:solidFill>
                <a:latin typeface="DejaVu Serif Bold"/>
              </a:rPr>
              <a:t>Sóng biển buổi sáng thì nhẹ nhàng, êm dịu</a:t>
            </a:r>
          </a:p>
          <a:p>
            <a:pPr algn="just">
              <a:lnSpc>
                <a:spcPts val="6440"/>
              </a:lnSpc>
            </a:pPr>
            <a:r>
              <a:rPr lang="en-US" sz="4600">
                <a:solidFill>
                  <a:srgbClr val="2F5F98"/>
                </a:solidFill>
                <a:latin typeface="DejaVu Serif Bold"/>
              </a:rPr>
              <a:t>Khi thủy triều lên thì dữ dội mạnh mẽ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4153778" y="-379427"/>
            <a:ext cx="2474963" cy="3945592"/>
          </a:xfrm>
          <a:custGeom>
            <a:avLst/>
            <a:gdLst/>
            <a:ahLst/>
            <a:cxnLst/>
            <a:rect l="l" t="t" r="r" b="b"/>
            <a:pathLst>
              <a:path w="2474963" h="3945592">
                <a:moveTo>
                  <a:pt x="2474962" y="0"/>
                </a:moveTo>
                <a:lnTo>
                  <a:pt x="0" y="0"/>
                </a:lnTo>
                <a:lnTo>
                  <a:pt x="0" y="3945593"/>
                </a:lnTo>
                <a:lnTo>
                  <a:pt x="2474962" y="3945593"/>
                </a:lnTo>
                <a:lnTo>
                  <a:pt x="247496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4519111" y="4363715"/>
            <a:ext cx="2116315" cy="3373836"/>
          </a:xfrm>
          <a:custGeom>
            <a:avLst/>
            <a:gdLst/>
            <a:ahLst/>
            <a:cxnLst/>
            <a:rect l="l" t="t" r="r" b="b"/>
            <a:pathLst>
              <a:path w="2116315" h="3373836">
                <a:moveTo>
                  <a:pt x="2116315" y="0"/>
                </a:moveTo>
                <a:lnTo>
                  <a:pt x="0" y="0"/>
                </a:lnTo>
                <a:lnTo>
                  <a:pt x="0" y="3373836"/>
                </a:lnTo>
                <a:lnTo>
                  <a:pt x="2116315" y="3373836"/>
                </a:lnTo>
                <a:lnTo>
                  <a:pt x="211631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11567" y="7842015"/>
            <a:ext cx="3942211" cy="3017583"/>
          </a:xfrm>
          <a:custGeom>
            <a:avLst/>
            <a:gdLst/>
            <a:ahLst/>
            <a:cxnLst/>
            <a:rect l="l" t="t" r="r" b="b"/>
            <a:pathLst>
              <a:path w="3942211" h="3017583">
                <a:moveTo>
                  <a:pt x="0" y="0"/>
                </a:moveTo>
                <a:lnTo>
                  <a:pt x="3942211" y="0"/>
                </a:lnTo>
                <a:lnTo>
                  <a:pt x="3942211" y="3017583"/>
                </a:lnTo>
                <a:lnTo>
                  <a:pt x="0" y="30175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5442134" y="7947674"/>
            <a:ext cx="1634266" cy="3069045"/>
          </a:xfrm>
          <a:custGeom>
            <a:avLst/>
            <a:gdLst/>
            <a:ahLst/>
            <a:cxnLst/>
            <a:rect l="l" t="t" r="r" b="b"/>
            <a:pathLst>
              <a:path w="1634266" h="3069045">
                <a:moveTo>
                  <a:pt x="1634267" y="0"/>
                </a:moveTo>
                <a:lnTo>
                  <a:pt x="0" y="0"/>
                </a:lnTo>
                <a:lnTo>
                  <a:pt x="0" y="3069045"/>
                </a:lnTo>
                <a:lnTo>
                  <a:pt x="1634267" y="3069045"/>
                </a:lnTo>
                <a:lnTo>
                  <a:pt x="163426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0" y="4878630"/>
            <a:ext cx="1634266" cy="3069045"/>
          </a:xfrm>
          <a:custGeom>
            <a:avLst/>
            <a:gdLst/>
            <a:ahLst/>
            <a:cxnLst/>
            <a:rect l="l" t="t" r="r" b="b"/>
            <a:pathLst>
              <a:path w="1634266" h="3069045">
                <a:moveTo>
                  <a:pt x="0" y="0"/>
                </a:moveTo>
                <a:lnTo>
                  <a:pt x="1634266" y="0"/>
                </a:lnTo>
                <a:lnTo>
                  <a:pt x="1634266" y="3069044"/>
                </a:lnTo>
                <a:lnTo>
                  <a:pt x="0" y="30690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95503" y="7737551"/>
            <a:ext cx="2448406" cy="3041498"/>
          </a:xfrm>
          <a:custGeom>
            <a:avLst/>
            <a:gdLst/>
            <a:ahLst/>
            <a:cxnLst/>
            <a:rect l="l" t="t" r="r" b="b"/>
            <a:pathLst>
              <a:path w="2448406" h="3041498">
                <a:moveTo>
                  <a:pt x="0" y="0"/>
                </a:moveTo>
                <a:lnTo>
                  <a:pt x="2448406" y="0"/>
                </a:lnTo>
                <a:lnTo>
                  <a:pt x="2448406" y="3041498"/>
                </a:lnTo>
                <a:lnTo>
                  <a:pt x="0" y="304149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265632" y="8575246"/>
            <a:ext cx="2811916" cy="1711754"/>
          </a:xfrm>
          <a:custGeom>
            <a:avLst/>
            <a:gdLst/>
            <a:ahLst/>
            <a:cxnLst/>
            <a:rect l="l" t="t" r="r" b="b"/>
            <a:pathLst>
              <a:path w="2811916" h="1711754">
                <a:moveTo>
                  <a:pt x="0" y="0"/>
                </a:moveTo>
                <a:lnTo>
                  <a:pt x="2811916" y="0"/>
                </a:lnTo>
                <a:lnTo>
                  <a:pt x="2811916" y="1711754"/>
                </a:lnTo>
                <a:lnTo>
                  <a:pt x="0" y="17117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666625" y="7591434"/>
            <a:ext cx="4358603" cy="3336313"/>
          </a:xfrm>
          <a:custGeom>
            <a:avLst/>
            <a:gdLst/>
            <a:ahLst/>
            <a:cxnLst/>
            <a:rect l="l" t="t" r="r" b="b"/>
            <a:pathLst>
              <a:path w="4358603" h="3336313">
                <a:moveTo>
                  <a:pt x="0" y="0"/>
                </a:moveTo>
                <a:lnTo>
                  <a:pt x="4358604" y="0"/>
                </a:lnTo>
                <a:lnTo>
                  <a:pt x="4358604" y="3336313"/>
                </a:lnTo>
                <a:lnTo>
                  <a:pt x="0" y="333631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2184157">
            <a:off x="17063797" y="4370756"/>
            <a:ext cx="2448406" cy="3041498"/>
          </a:xfrm>
          <a:custGeom>
            <a:avLst/>
            <a:gdLst/>
            <a:ahLst/>
            <a:cxnLst/>
            <a:rect l="l" t="t" r="r" b="b"/>
            <a:pathLst>
              <a:path w="2448406" h="3041498">
                <a:moveTo>
                  <a:pt x="0" y="0"/>
                </a:moveTo>
                <a:lnTo>
                  <a:pt x="2448406" y="0"/>
                </a:lnTo>
                <a:lnTo>
                  <a:pt x="2448406" y="3041498"/>
                </a:lnTo>
                <a:lnTo>
                  <a:pt x="0" y="304149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545633" y="5143500"/>
            <a:ext cx="5598367" cy="4114800"/>
          </a:xfrm>
          <a:custGeom>
            <a:avLst/>
            <a:gdLst/>
            <a:ahLst/>
            <a:cxnLst/>
            <a:rect l="l" t="t" r="r" b="b"/>
            <a:pathLst>
              <a:path w="5598367" h="4114800">
                <a:moveTo>
                  <a:pt x="0" y="0"/>
                </a:moveTo>
                <a:lnTo>
                  <a:pt x="5598367" y="0"/>
                </a:lnTo>
                <a:lnTo>
                  <a:pt x="55983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9419948" y="5167886"/>
            <a:ext cx="7315200" cy="3118104"/>
          </a:xfrm>
          <a:custGeom>
            <a:avLst/>
            <a:gdLst/>
            <a:ahLst/>
            <a:cxnLst/>
            <a:rect l="l" t="t" r="r" b="b"/>
            <a:pathLst>
              <a:path w="7315200" h="3118104">
                <a:moveTo>
                  <a:pt x="0" y="0"/>
                </a:moveTo>
                <a:lnTo>
                  <a:pt x="7315200" y="0"/>
                </a:lnTo>
                <a:lnTo>
                  <a:pt x="7315200" y="3118104"/>
                </a:lnTo>
                <a:lnTo>
                  <a:pt x="0" y="311810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2415823" y="646327"/>
            <a:ext cx="14612943" cy="42323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341"/>
              </a:lnSpc>
            </a:pPr>
            <a:r>
              <a:rPr lang="en-US" sz="5598">
                <a:solidFill>
                  <a:srgbClr val="114E70"/>
                </a:solidFill>
                <a:latin typeface="DejaVu Serif Bold"/>
              </a:rPr>
              <a:t>Biển mang lại cho ta hệ sinh thái vô cùng đẹp và nhiều hải sản.</a:t>
            </a:r>
          </a:p>
          <a:p>
            <a:pPr algn="just">
              <a:lnSpc>
                <a:spcPts val="8341"/>
              </a:lnSpc>
            </a:pPr>
            <a:r>
              <a:rPr lang="en-US" sz="5598">
                <a:solidFill>
                  <a:srgbClr val="114E70"/>
                </a:solidFill>
                <a:latin typeface="DejaVu Serif Bold"/>
              </a:rPr>
              <a:t>Biển giận dữ thì cũng làm cho con người sợ hãi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4153778" y="-379427"/>
            <a:ext cx="2474963" cy="3945592"/>
          </a:xfrm>
          <a:custGeom>
            <a:avLst/>
            <a:gdLst/>
            <a:ahLst/>
            <a:cxnLst/>
            <a:rect l="l" t="t" r="r" b="b"/>
            <a:pathLst>
              <a:path w="2474963" h="3945592">
                <a:moveTo>
                  <a:pt x="2474962" y="0"/>
                </a:moveTo>
                <a:lnTo>
                  <a:pt x="0" y="0"/>
                </a:lnTo>
                <a:lnTo>
                  <a:pt x="0" y="3945593"/>
                </a:lnTo>
                <a:lnTo>
                  <a:pt x="2474962" y="3945593"/>
                </a:lnTo>
                <a:lnTo>
                  <a:pt x="247496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4519111" y="4363715"/>
            <a:ext cx="2116315" cy="3373836"/>
          </a:xfrm>
          <a:custGeom>
            <a:avLst/>
            <a:gdLst/>
            <a:ahLst/>
            <a:cxnLst/>
            <a:rect l="l" t="t" r="r" b="b"/>
            <a:pathLst>
              <a:path w="2116315" h="3373836">
                <a:moveTo>
                  <a:pt x="2116315" y="0"/>
                </a:moveTo>
                <a:lnTo>
                  <a:pt x="0" y="0"/>
                </a:lnTo>
                <a:lnTo>
                  <a:pt x="0" y="3373836"/>
                </a:lnTo>
                <a:lnTo>
                  <a:pt x="2116315" y="3373836"/>
                </a:lnTo>
                <a:lnTo>
                  <a:pt x="211631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11567" y="7842015"/>
            <a:ext cx="3942211" cy="3017583"/>
          </a:xfrm>
          <a:custGeom>
            <a:avLst/>
            <a:gdLst/>
            <a:ahLst/>
            <a:cxnLst/>
            <a:rect l="l" t="t" r="r" b="b"/>
            <a:pathLst>
              <a:path w="3942211" h="3017583">
                <a:moveTo>
                  <a:pt x="0" y="0"/>
                </a:moveTo>
                <a:lnTo>
                  <a:pt x="3942211" y="0"/>
                </a:lnTo>
                <a:lnTo>
                  <a:pt x="3942211" y="3017583"/>
                </a:lnTo>
                <a:lnTo>
                  <a:pt x="0" y="30175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5442134" y="7947674"/>
            <a:ext cx="1634266" cy="3069045"/>
          </a:xfrm>
          <a:custGeom>
            <a:avLst/>
            <a:gdLst/>
            <a:ahLst/>
            <a:cxnLst/>
            <a:rect l="l" t="t" r="r" b="b"/>
            <a:pathLst>
              <a:path w="1634266" h="3069045">
                <a:moveTo>
                  <a:pt x="1634267" y="0"/>
                </a:moveTo>
                <a:lnTo>
                  <a:pt x="0" y="0"/>
                </a:lnTo>
                <a:lnTo>
                  <a:pt x="0" y="3069045"/>
                </a:lnTo>
                <a:lnTo>
                  <a:pt x="1634267" y="3069045"/>
                </a:lnTo>
                <a:lnTo>
                  <a:pt x="163426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0" y="4878630"/>
            <a:ext cx="1634266" cy="3069045"/>
          </a:xfrm>
          <a:custGeom>
            <a:avLst/>
            <a:gdLst/>
            <a:ahLst/>
            <a:cxnLst/>
            <a:rect l="l" t="t" r="r" b="b"/>
            <a:pathLst>
              <a:path w="1634266" h="3069045">
                <a:moveTo>
                  <a:pt x="0" y="0"/>
                </a:moveTo>
                <a:lnTo>
                  <a:pt x="1634266" y="0"/>
                </a:lnTo>
                <a:lnTo>
                  <a:pt x="1634266" y="3069044"/>
                </a:lnTo>
                <a:lnTo>
                  <a:pt x="0" y="30690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95503" y="7737551"/>
            <a:ext cx="2448406" cy="3041498"/>
          </a:xfrm>
          <a:custGeom>
            <a:avLst/>
            <a:gdLst/>
            <a:ahLst/>
            <a:cxnLst/>
            <a:rect l="l" t="t" r="r" b="b"/>
            <a:pathLst>
              <a:path w="2448406" h="3041498">
                <a:moveTo>
                  <a:pt x="0" y="0"/>
                </a:moveTo>
                <a:lnTo>
                  <a:pt x="2448406" y="0"/>
                </a:lnTo>
                <a:lnTo>
                  <a:pt x="2448406" y="3041498"/>
                </a:lnTo>
                <a:lnTo>
                  <a:pt x="0" y="304149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265632" y="8575246"/>
            <a:ext cx="2811916" cy="1711754"/>
          </a:xfrm>
          <a:custGeom>
            <a:avLst/>
            <a:gdLst/>
            <a:ahLst/>
            <a:cxnLst/>
            <a:rect l="l" t="t" r="r" b="b"/>
            <a:pathLst>
              <a:path w="2811916" h="1711754">
                <a:moveTo>
                  <a:pt x="0" y="0"/>
                </a:moveTo>
                <a:lnTo>
                  <a:pt x="2811916" y="0"/>
                </a:lnTo>
                <a:lnTo>
                  <a:pt x="2811916" y="1711754"/>
                </a:lnTo>
                <a:lnTo>
                  <a:pt x="0" y="17117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666625" y="7591434"/>
            <a:ext cx="4358603" cy="3336313"/>
          </a:xfrm>
          <a:custGeom>
            <a:avLst/>
            <a:gdLst/>
            <a:ahLst/>
            <a:cxnLst/>
            <a:rect l="l" t="t" r="r" b="b"/>
            <a:pathLst>
              <a:path w="4358603" h="3336313">
                <a:moveTo>
                  <a:pt x="0" y="0"/>
                </a:moveTo>
                <a:lnTo>
                  <a:pt x="4358604" y="0"/>
                </a:lnTo>
                <a:lnTo>
                  <a:pt x="4358604" y="3336313"/>
                </a:lnTo>
                <a:lnTo>
                  <a:pt x="0" y="333631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2184157">
            <a:off x="17063797" y="4370756"/>
            <a:ext cx="2448406" cy="3041498"/>
          </a:xfrm>
          <a:custGeom>
            <a:avLst/>
            <a:gdLst/>
            <a:ahLst/>
            <a:cxnLst/>
            <a:rect l="l" t="t" r="r" b="b"/>
            <a:pathLst>
              <a:path w="2448406" h="3041498">
                <a:moveTo>
                  <a:pt x="0" y="0"/>
                </a:moveTo>
                <a:lnTo>
                  <a:pt x="2448406" y="0"/>
                </a:lnTo>
                <a:lnTo>
                  <a:pt x="2448406" y="3041498"/>
                </a:lnTo>
                <a:lnTo>
                  <a:pt x="0" y="304149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817133" y="2493230"/>
            <a:ext cx="9618827" cy="4785366"/>
          </a:xfrm>
          <a:custGeom>
            <a:avLst/>
            <a:gdLst/>
            <a:ahLst/>
            <a:cxnLst/>
            <a:rect l="l" t="t" r="r" b="b"/>
            <a:pathLst>
              <a:path w="9618827" h="4785366">
                <a:moveTo>
                  <a:pt x="0" y="0"/>
                </a:moveTo>
                <a:lnTo>
                  <a:pt x="9618827" y="0"/>
                </a:lnTo>
                <a:lnTo>
                  <a:pt x="9618827" y="4785366"/>
                </a:lnTo>
                <a:lnTo>
                  <a:pt x="0" y="4785366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1240559" y="684202"/>
            <a:ext cx="7193622" cy="5736913"/>
          </a:xfrm>
          <a:custGeom>
            <a:avLst/>
            <a:gdLst/>
            <a:ahLst/>
            <a:cxnLst/>
            <a:rect l="l" t="t" r="r" b="b"/>
            <a:pathLst>
              <a:path w="7193622" h="5736913">
                <a:moveTo>
                  <a:pt x="0" y="0"/>
                </a:moveTo>
                <a:lnTo>
                  <a:pt x="7193622" y="0"/>
                </a:lnTo>
                <a:lnTo>
                  <a:pt x="7193622" y="5736913"/>
                </a:lnTo>
                <a:lnTo>
                  <a:pt x="0" y="573691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7140156" y="7735796"/>
            <a:ext cx="7315200" cy="2596896"/>
          </a:xfrm>
          <a:custGeom>
            <a:avLst/>
            <a:gdLst/>
            <a:ahLst/>
            <a:cxnLst/>
            <a:rect l="l" t="t" r="r" b="b"/>
            <a:pathLst>
              <a:path w="7315200" h="2596896">
                <a:moveTo>
                  <a:pt x="0" y="0"/>
                </a:moveTo>
                <a:lnTo>
                  <a:pt x="7315200" y="0"/>
                </a:lnTo>
                <a:lnTo>
                  <a:pt x="7315200" y="2596896"/>
                </a:lnTo>
                <a:lnTo>
                  <a:pt x="0" y="2596896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3571459" y="876239"/>
            <a:ext cx="11145082" cy="1158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639"/>
              </a:lnSpc>
            </a:pPr>
            <a:r>
              <a:rPr lang="en-US" sz="5798">
                <a:solidFill>
                  <a:srgbClr val="114E70"/>
                </a:solidFill>
                <a:latin typeface="Bungee"/>
              </a:rPr>
              <a:t>CÁC BIỆN PHÁP BẢO VỆ BIỂN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3710801" y="6067022"/>
            <a:ext cx="2474963" cy="3945592"/>
          </a:xfrm>
          <a:custGeom>
            <a:avLst/>
            <a:gdLst/>
            <a:ahLst/>
            <a:cxnLst/>
            <a:rect l="l" t="t" r="r" b="b"/>
            <a:pathLst>
              <a:path w="2474963" h="3945592">
                <a:moveTo>
                  <a:pt x="2474963" y="0"/>
                </a:moveTo>
                <a:lnTo>
                  <a:pt x="0" y="0"/>
                </a:lnTo>
                <a:lnTo>
                  <a:pt x="0" y="3945593"/>
                </a:lnTo>
                <a:lnTo>
                  <a:pt x="2474963" y="3945593"/>
                </a:lnTo>
                <a:lnTo>
                  <a:pt x="247496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728400" y="7864351"/>
            <a:ext cx="3843693" cy="2732516"/>
          </a:xfrm>
          <a:custGeom>
            <a:avLst/>
            <a:gdLst/>
            <a:ahLst/>
            <a:cxnLst/>
            <a:rect l="l" t="t" r="r" b="b"/>
            <a:pathLst>
              <a:path w="3843693" h="2732516">
                <a:moveTo>
                  <a:pt x="0" y="0"/>
                </a:moveTo>
                <a:lnTo>
                  <a:pt x="3843693" y="0"/>
                </a:lnTo>
                <a:lnTo>
                  <a:pt x="3843693" y="2732516"/>
                </a:lnTo>
                <a:lnTo>
                  <a:pt x="0" y="27325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572093" y="8234656"/>
            <a:ext cx="3086024" cy="2362211"/>
          </a:xfrm>
          <a:custGeom>
            <a:avLst/>
            <a:gdLst/>
            <a:ahLst/>
            <a:cxnLst/>
            <a:rect l="l" t="t" r="r" b="b"/>
            <a:pathLst>
              <a:path w="3086024" h="2362211">
                <a:moveTo>
                  <a:pt x="0" y="0"/>
                </a:moveTo>
                <a:lnTo>
                  <a:pt x="3086023" y="0"/>
                </a:lnTo>
                <a:lnTo>
                  <a:pt x="3086023" y="2362211"/>
                </a:lnTo>
                <a:lnTo>
                  <a:pt x="0" y="23622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582910" y="7555369"/>
            <a:ext cx="3954868" cy="2703691"/>
          </a:xfrm>
          <a:custGeom>
            <a:avLst/>
            <a:gdLst/>
            <a:ahLst/>
            <a:cxnLst/>
            <a:rect l="l" t="t" r="r" b="b"/>
            <a:pathLst>
              <a:path w="3954868" h="2703691">
                <a:moveTo>
                  <a:pt x="0" y="0"/>
                </a:moveTo>
                <a:lnTo>
                  <a:pt x="3954867" y="0"/>
                </a:lnTo>
                <a:lnTo>
                  <a:pt x="3954867" y="2703692"/>
                </a:lnTo>
                <a:lnTo>
                  <a:pt x="0" y="270369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764961" y="429663"/>
            <a:ext cx="3091395" cy="4928311"/>
          </a:xfrm>
          <a:custGeom>
            <a:avLst/>
            <a:gdLst/>
            <a:ahLst/>
            <a:cxnLst/>
            <a:rect l="l" t="t" r="r" b="b"/>
            <a:pathLst>
              <a:path w="3091395" h="4928311">
                <a:moveTo>
                  <a:pt x="0" y="0"/>
                </a:moveTo>
                <a:lnTo>
                  <a:pt x="3091394" y="0"/>
                </a:lnTo>
                <a:lnTo>
                  <a:pt x="3091394" y="4928311"/>
                </a:lnTo>
                <a:lnTo>
                  <a:pt x="0" y="49283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278763" y="8234656"/>
            <a:ext cx="2291683" cy="2659126"/>
          </a:xfrm>
          <a:custGeom>
            <a:avLst/>
            <a:gdLst/>
            <a:ahLst/>
            <a:cxnLst/>
            <a:rect l="l" t="t" r="r" b="b"/>
            <a:pathLst>
              <a:path w="2291683" h="2659126">
                <a:moveTo>
                  <a:pt x="0" y="0"/>
                </a:moveTo>
                <a:lnTo>
                  <a:pt x="2291682" y="0"/>
                </a:lnTo>
                <a:lnTo>
                  <a:pt x="2291682" y="2659126"/>
                </a:lnTo>
                <a:lnTo>
                  <a:pt x="0" y="265912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439778">
            <a:off x="2148748" y="429663"/>
            <a:ext cx="1634266" cy="3069045"/>
          </a:xfrm>
          <a:custGeom>
            <a:avLst/>
            <a:gdLst/>
            <a:ahLst/>
            <a:cxnLst/>
            <a:rect l="l" t="t" r="r" b="b"/>
            <a:pathLst>
              <a:path w="1634266" h="3069045">
                <a:moveTo>
                  <a:pt x="0" y="0"/>
                </a:moveTo>
                <a:lnTo>
                  <a:pt x="1634266" y="0"/>
                </a:lnTo>
                <a:lnTo>
                  <a:pt x="1634266" y="3069045"/>
                </a:lnTo>
                <a:lnTo>
                  <a:pt x="0" y="306904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767578" y="3834526"/>
            <a:ext cx="10752845" cy="3084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77"/>
              </a:lnSpc>
            </a:pPr>
            <a:r>
              <a:rPr lang="en-US" sz="23310">
                <a:solidFill>
                  <a:srgbClr val="114E70"/>
                </a:solidFill>
                <a:latin typeface="Handy Casual"/>
              </a:rPr>
              <a:t>THANK YOU</a:t>
            </a:r>
          </a:p>
        </p:txBody>
      </p:sp>
      <p:sp>
        <p:nvSpPr>
          <p:cNvPr id="10" name="Freeform 10"/>
          <p:cNvSpPr/>
          <p:nvPr/>
        </p:nvSpPr>
        <p:spPr>
          <a:xfrm>
            <a:off x="-399467" y="4567048"/>
            <a:ext cx="3989565" cy="2428648"/>
          </a:xfrm>
          <a:custGeom>
            <a:avLst/>
            <a:gdLst/>
            <a:ahLst/>
            <a:cxnLst/>
            <a:rect l="l" t="t" r="r" b="b"/>
            <a:pathLst>
              <a:path w="3989565" h="2428648">
                <a:moveTo>
                  <a:pt x="0" y="0"/>
                </a:moveTo>
                <a:lnTo>
                  <a:pt x="3989565" y="0"/>
                </a:lnTo>
                <a:lnTo>
                  <a:pt x="3989565" y="2428647"/>
                </a:lnTo>
                <a:lnTo>
                  <a:pt x="0" y="242864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H="1">
            <a:off x="10303380" y="8029697"/>
            <a:ext cx="1634266" cy="3069045"/>
          </a:xfrm>
          <a:custGeom>
            <a:avLst/>
            <a:gdLst/>
            <a:ahLst/>
            <a:cxnLst/>
            <a:rect l="l" t="t" r="r" b="b"/>
            <a:pathLst>
              <a:path w="1634266" h="3069045">
                <a:moveTo>
                  <a:pt x="1634266" y="0"/>
                </a:moveTo>
                <a:lnTo>
                  <a:pt x="0" y="0"/>
                </a:lnTo>
                <a:lnTo>
                  <a:pt x="0" y="3069045"/>
                </a:lnTo>
                <a:lnTo>
                  <a:pt x="1634266" y="3069045"/>
                </a:lnTo>
                <a:lnTo>
                  <a:pt x="1634266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6405558" y="7555369"/>
            <a:ext cx="2448406" cy="3041498"/>
          </a:xfrm>
          <a:custGeom>
            <a:avLst/>
            <a:gdLst/>
            <a:ahLst/>
            <a:cxnLst/>
            <a:rect l="l" t="t" r="r" b="b"/>
            <a:pathLst>
              <a:path w="2448406" h="3041498">
                <a:moveTo>
                  <a:pt x="0" y="0"/>
                </a:moveTo>
                <a:lnTo>
                  <a:pt x="2448406" y="0"/>
                </a:lnTo>
                <a:lnTo>
                  <a:pt x="2448406" y="3041498"/>
                </a:lnTo>
                <a:lnTo>
                  <a:pt x="0" y="304149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flipH="1">
            <a:off x="12974725" y="1843394"/>
            <a:ext cx="3091395" cy="4928311"/>
          </a:xfrm>
          <a:custGeom>
            <a:avLst/>
            <a:gdLst/>
            <a:ahLst/>
            <a:cxnLst/>
            <a:rect l="l" t="t" r="r" b="b"/>
            <a:pathLst>
              <a:path w="3091395" h="4928311">
                <a:moveTo>
                  <a:pt x="3091395" y="0"/>
                </a:moveTo>
                <a:lnTo>
                  <a:pt x="0" y="0"/>
                </a:lnTo>
                <a:lnTo>
                  <a:pt x="0" y="4928310"/>
                </a:lnTo>
                <a:lnTo>
                  <a:pt x="3091395" y="4928310"/>
                </a:lnTo>
                <a:lnTo>
                  <a:pt x="309139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flipH="1">
            <a:off x="13269735" y="629070"/>
            <a:ext cx="3989565" cy="2428648"/>
          </a:xfrm>
          <a:custGeom>
            <a:avLst/>
            <a:gdLst/>
            <a:ahLst/>
            <a:cxnLst/>
            <a:rect l="l" t="t" r="r" b="b"/>
            <a:pathLst>
              <a:path w="3989565" h="2428648">
                <a:moveTo>
                  <a:pt x="3989565" y="0"/>
                </a:moveTo>
                <a:lnTo>
                  <a:pt x="0" y="0"/>
                </a:lnTo>
                <a:lnTo>
                  <a:pt x="0" y="2428648"/>
                </a:lnTo>
                <a:lnTo>
                  <a:pt x="3989565" y="2428648"/>
                </a:lnTo>
                <a:lnTo>
                  <a:pt x="3989565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flipV="1">
            <a:off x="17063797" y="-891679"/>
            <a:ext cx="2448406" cy="3041498"/>
          </a:xfrm>
          <a:custGeom>
            <a:avLst/>
            <a:gdLst/>
            <a:ahLst/>
            <a:cxnLst/>
            <a:rect l="l" t="t" r="r" b="b"/>
            <a:pathLst>
              <a:path w="2448406" h="3041498">
                <a:moveTo>
                  <a:pt x="0" y="3041498"/>
                </a:moveTo>
                <a:lnTo>
                  <a:pt x="2448406" y="3041498"/>
                </a:lnTo>
                <a:lnTo>
                  <a:pt x="2448406" y="0"/>
                </a:lnTo>
                <a:lnTo>
                  <a:pt x="0" y="0"/>
                </a:lnTo>
                <a:lnTo>
                  <a:pt x="0" y="3041498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flipV="1">
            <a:off x="-683570" y="-1077312"/>
            <a:ext cx="2448406" cy="3041498"/>
          </a:xfrm>
          <a:custGeom>
            <a:avLst/>
            <a:gdLst/>
            <a:ahLst/>
            <a:cxnLst/>
            <a:rect l="l" t="t" r="r" b="b"/>
            <a:pathLst>
              <a:path w="2448406" h="3041498">
                <a:moveTo>
                  <a:pt x="0" y="3041498"/>
                </a:moveTo>
                <a:lnTo>
                  <a:pt x="2448406" y="3041498"/>
                </a:lnTo>
                <a:lnTo>
                  <a:pt x="2448406" y="0"/>
                </a:lnTo>
                <a:lnTo>
                  <a:pt x="0" y="0"/>
                </a:lnTo>
                <a:lnTo>
                  <a:pt x="0" y="3041498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flipH="1">
            <a:off x="9486247" y="-1225651"/>
            <a:ext cx="1634266" cy="3069045"/>
          </a:xfrm>
          <a:custGeom>
            <a:avLst/>
            <a:gdLst/>
            <a:ahLst/>
            <a:cxnLst/>
            <a:rect l="l" t="t" r="r" b="b"/>
            <a:pathLst>
              <a:path w="1634266" h="3069045">
                <a:moveTo>
                  <a:pt x="1634266" y="0"/>
                </a:moveTo>
                <a:lnTo>
                  <a:pt x="0" y="0"/>
                </a:lnTo>
                <a:lnTo>
                  <a:pt x="0" y="3069045"/>
                </a:lnTo>
                <a:lnTo>
                  <a:pt x="1634266" y="3069045"/>
                </a:lnTo>
                <a:lnTo>
                  <a:pt x="1634266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7063797" y="3367801"/>
            <a:ext cx="1634266" cy="3069045"/>
          </a:xfrm>
          <a:custGeom>
            <a:avLst/>
            <a:gdLst/>
            <a:ahLst/>
            <a:cxnLst/>
            <a:rect l="l" t="t" r="r" b="b"/>
            <a:pathLst>
              <a:path w="1634266" h="3069045">
                <a:moveTo>
                  <a:pt x="0" y="0"/>
                </a:moveTo>
                <a:lnTo>
                  <a:pt x="1634266" y="0"/>
                </a:lnTo>
                <a:lnTo>
                  <a:pt x="1634266" y="3069044"/>
                </a:lnTo>
                <a:lnTo>
                  <a:pt x="0" y="306904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123</Words>
  <Application>Microsoft Office PowerPoint</Application>
  <PresentationFormat>Custom</PresentationFormat>
  <Paragraphs>16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DejaVu Serif Bold</vt:lpstr>
      <vt:lpstr>Noto Sans Bold</vt:lpstr>
      <vt:lpstr>Calibri</vt:lpstr>
      <vt:lpstr>Lobster</vt:lpstr>
      <vt:lpstr>Paytone One</vt:lpstr>
      <vt:lpstr>Bungee</vt:lpstr>
      <vt:lpstr>Handy Casual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BÉ YÊU BIỂN</dc:title>
  <cp:lastModifiedBy>Techsi.vn</cp:lastModifiedBy>
  <cp:revision>3</cp:revision>
  <dcterms:created xsi:type="dcterms:W3CDTF">2006-08-16T00:00:00Z</dcterms:created>
  <dcterms:modified xsi:type="dcterms:W3CDTF">2024-05-07T05:33:03Z</dcterms:modified>
  <dc:identifier>DAGEd_aLy_0</dc:identifier>
</cp:coreProperties>
</file>