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7" r:id="rId9"/>
    <p:sldId id="269" r:id="rId10"/>
    <p:sldId id="270" r:id="rId11"/>
    <p:sldId id="268" r:id="rId12"/>
    <p:sldId id="271" r:id="rId13"/>
    <p:sldId id="257" r:id="rId14"/>
    <p:sldId id="272" r:id="rId15"/>
    <p:sldId id="273" r:id="rId16"/>
    <p:sldId id="275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B60B9-7A4F-491B-B854-9CAAF39BF4B7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88A3E-9B29-4374-B9DE-666BD460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D88A3E-9B29-4374-B9DE-666BD4602D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8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EA96-0B00-4943-839C-EC07343F27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0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EA96-0B00-4943-839C-EC07343F27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EA96-0B00-4943-839C-EC07343F27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0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DC92263-28B9-4726-BBCC-ADBD23BB0A84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C26755-1E00-4D74-B5EF-BC05AABEAF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E854-3352-86B5-D526-EEE39462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2981"/>
            <a:ext cx="7125113" cy="924475"/>
          </a:xfrm>
        </p:spPr>
        <p:txBody>
          <a:bodyPr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  <a:b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610A79-71BC-F55E-61A8-DA399DBA1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15873" y1="21145" x2="15873" y2="21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07690"/>
            <a:ext cx="2286000" cy="205921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7806BE-CFEE-EDB9-3D44-A22891BCB6D3}"/>
              </a:ext>
            </a:extLst>
          </p:cNvPr>
          <p:cNvSpPr txBox="1"/>
          <p:nvPr/>
        </p:nvSpPr>
        <p:spPr>
          <a:xfrm>
            <a:off x="381001" y="2496027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D2</a:t>
            </a:r>
          </a:p>
        </p:txBody>
      </p:sp>
    </p:spTree>
    <p:extLst>
      <p:ext uri="{BB962C8B-B14F-4D97-AF65-F5344CB8AC3E}">
        <p14:creationId xmlns:p14="http://schemas.microsoft.com/office/powerpoint/2010/main" val="3561761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BA6C30-1D73-4279-5ADC-EB9C3AFAD3E2}"/>
              </a:ext>
            </a:extLst>
          </p:cNvPr>
          <p:cNvSpPr txBox="1"/>
          <p:nvPr/>
        </p:nvSpPr>
        <p:spPr>
          <a:xfrm>
            <a:off x="876300" y="2644170"/>
            <a:ext cx="739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ai sáng tác?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707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4125BA-6B85-EC5A-CC7A-6948A2476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85" y="0"/>
            <a:ext cx="91576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04048A-D434-3D7C-6736-E0EA2010F40E}"/>
              </a:ext>
            </a:extLst>
          </p:cNvPr>
          <p:cNvSpPr txBox="1"/>
          <p:nvPr/>
        </p:nvSpPr>
        <p:spPr>
          <a:xfrm>
            <a:off x="1828800" y="2209800"/>
            <a:ext cx="579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11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64CE-5A60-BA79-D32C-FA71299D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0"/>
            <a:ext cx="7125113" cy="1524000"/>
          </a:xfrm>
        </p:spPr>
        <p:txBody>
          <a:bodyPr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bạn nhỏ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mơ thấy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7616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8B8970-875A-A97D-1BE1-D083793A9F73}"/>
              </a:ext>
            </a:extLst>
          </p:cNvPr>
          <p:cNvSpPr txBox="1"/>
          <p:nvPr/>
        </p:nvSpPr>
        <p:spPr>
          <a:xfrm>
            <a:off x="-20053" y="391849"/>
            <a:ext cx="4662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564CE-5A60-BA79-D32C-FA71299D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0"/>
            <a:ext cx="7125113" cy="2209800"/>
          </a:xfrm>
        </p:spPr>
        <p:txBody>
          <a:bodyPr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bạn nhỏ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2481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ài thơ &quot; Yêu mẹ&quot; - Mầm Non Vành Khuyên">
            <a:extLst>
              <a:ext uri="{FF2B5EF4-FFF2-40B4-BE49-F238E27FC236}">
                <a16:creationId xmlns:a16="http://schemas.microsoft.com/office/drawing/2014/main" id="{AA3DCFE7-01F5-FA80-8226-6BFB5EA9E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BE703B-D6E5-CD31-6FB1-092AE982F36B}"/>
              </a:ext>
            </a:extLst>
          </p:cNvPr>
          <p:cNvSpPr txBox="1"/>
          <p:nvPr/>
        </p:nvSpPr>
        <p:spPr>
          <a:xfrm>
            <a:off x="1447800" y="228600"/>
            <a:ext cx="4644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803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2" y="-8021"/>
            <a:ext cx="9144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19200" y="1600199"/>
            <a:ext cx="6414655" cy="20574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uôn ngoan ngoãn, vâng lời ng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ư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ời lớn và học thật giỏi để sau này biến những ước mơ của mình thành hiện thực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nhé</a:t>
            </a:r>
            <a:r>
              <a:rPr lang="en-US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!</a:t>
            </a:r>
            <a:r>
              <a:rPr lang="vi-VN" sz="24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just"/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60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7"/>
    </mc:Choice>
    <mc:Fallback xmlns="">
      <p:transition spd="slow" advTm="130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044625" y="2399110"/>
            <a:ext cx="5695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61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5"/>
    </mc:Choice>
    <mc:Fallback xmlns="">
      <p:transition spd="slow" advTm="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6EA6E-EAE1-05A0-F056-4FF0A03DF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5325399258187">
            <a:hlinkClick r:id="" action="ppaction://media"/>
            <a:extLst>
              <a:ext uri="{FF2B5EF4-FFF2-40B4-BE49-F238E27FC236}">
                <a16:creationId xmlns:a16="http://schemas.microsoft.com/office/drawing/2014/main" id="{379E1CFE-4E7F-3858-1727-C51D566CE7B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913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9697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4625" y="2399110"/>
            <a:ext cx="73373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31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5"/>
    </mc:Choice>
    <mc:Fallback xmlns="">
      <p:transition spd="slow" advTm="5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536E00-0AE3-3EC5-463E-05AA3D254437}"/>
              </a:ext>
            </a:extLst>
          </p:cNvPr>
          <p:cNvSpPr txBox="1"/>
          <p:nvPr/>
        </p:nvSpPr>
        <p:spPr>
          <a:xfrm>
            <a:off x="0" y="453348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 cho trẻ quan sát hình ảnh em bé đang ngủ và trò chuyện với trẻ.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0842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23E757-E9A6-3681-7411-205624CFA50D}"/>
              </a:ext>
            </a:extLst>
          </p:cNvPr>
          <p:cNvSpPr txBox="1"/>
          <p:nvPr/>
        </p:nvSpPr>
        <p:spPr>
          <a:xfrm>
            <a:off x="1295400" y="26670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đọc thơ lần 1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9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8EA231-C5B3-7481-0E22-C1C9E86D78CD}"/>
              </a:ext>
            </a:extLst>
          </p:cNvPr>
          <p:cNvSpPr txBox="1"/>
          <p:nvPr/>
        </p:nvSpPr>
        <p:spPr>
          <a:xfrm>
            <a:off x="1828800" y="1295400"/>
            <a:ext cx="525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33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0B5AF-8368-C222-2441-09F58CA7953F}"/>
              </a:ext>
            </a:extLst>
          </p:cNvPr>
          <p:cNvSpPr txBox="1"/>
          <p:nvPr/>
        </p:nvSpPr>
        <p:spPr>
          <a:xfrm>
            <a:off x="1219200" y="2247900"/>
            <a:ext cx="6629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017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AA55DA-D2D4-1569-1926-B0056376691B}"/>
              </a:ext>
            </a:extLst>
          </p:cNvPr>
          <p:cNvSpPr txBox="1"/>
          <p:nvPr/>
        </p:nvSpPr>
        <p:spPr>
          <a:xfrm>
            <a:off x="1943100" y="2438400"/>
            <a:ext cx="5372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5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AC7213-AB81-CAF6-857B-AB91D648064C}"/>
              </a:ext>
            </a:extLst>
          </p:cNvPr>
          <p:cNvSpPr txBox="1"/>
          <p:nvPr/>
        </p:nvSpPr>
        <p:spPr>
          <a:xfrm>
            <a:off x="2057400" y="3124200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2475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8EA231-C5B3-7481-0E22-C1C9E86D78CD}"/>
              </a:ext>
            </a:extLst>
          </p:cNvPr>
          <p:cNvSpPr txBox="1"/>
          <p:nvPr/>
        </p:nvSpPr>
        <p:spPr>
          <a:xfrm>
            <a:off x="1600200" y="1143000"/>
            <a:ext cx="5257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643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DCFC1B6-9B92-0996-74AB-D11002A77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8540D1-7528-E703-D70E-992C7084FE83}"/>
              </a:ext>
            </a:extLst>
          </p:cNvPr>
          <p:cNvSpPr txBox="1"/>
          <p:nvPr/>
        </p:nvSpPr>
        <p:spPr>
          <a:xfrm>
            <a:off x="914400" y="2286000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368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2768920-5816-4F95-B5A6-FEC19FF00480}"/>
  <p:tag name="GENSWF_ADVANCE_TIME" val="13.02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7452F8A-DF4C-4679-A99D-2748B7322048}"/>
  <p:tag name="TIMING" val="|1.334"/>
  <p:tag name="GENSWF_ADVANCE_TIME" val="5.45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37452F8A-DF4C-4679-A99D-2748B7322048}"/>
  <p:tag name="TIMING" val="|1.334"/>
  <p:tag name="GENSWF_ADVANCE_TIME" val="5.45"/>
  <p:tag name="ISPRING_SLIDE_INDENT_LEVEL" val="0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115</TotalTime>
  <Words>293</Words>
  <Application>Microsoft Office PowerPoint</Application>
  <PresentationFormat>On-screen Show (4:3)</PresentationFormat>
  <Paragraphs>43</Paragraphs>
  <Slides>19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Times New Roman</vt:lpstr>
      <vt:lpstr>Verdana</vt:lpstr>
      <vt:lpstr>Wingdings 2</vt:lpstr>
      <vt:lpstr>Spring</vt:lpstr>
      <vt:lpstr>UỶ BAN NHÂN DÂN QUẬN LONG BIÊN TRƯỜNG MẦM NON BAN MAI XANH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bài thơ bạn nhỏ đã mơ thấy điều gì?</vt:lpstr>
      <vt:lpstr>PowerPoint Presentation</vt:lpstr>
      <vt:lpstr>Trong bài thơ bạn nhỏ đã lái  con tàu đi đâu? Vì sao bạn nhỏ lại quay về?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 Windows 8</dc:creator>
  <cp:lastModifiedBy>DELL</cp:lastModifiedBy>
  <cp:revision>7</cp:revision>
  <dcterms:created xsi:type="dcterms:W3CDTF">2015-04-19T14:11:37Z</dcterms:created>
  <dcterms:modified xsi:type="dcterms:W3CDTF">2024-04-07T14:02:05Z</dcterms:modified>
</cp:coreProperties>
</file>