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3"/>
  </p:notesMasterIdLst>
  <p:sldIdLst>
    <p:sldId id="256" r:id="rId2"/>
    <p:sldId id="294" r:id="rId3"/>
    <p:sldId id="295" r:id="rId4"/>
    <p:sldId id="292" r:id="rId5"/>
    <p:sldId id="296" r:id="rId6"/>
    <p:sldId id="301" r:id="rId7"/>
    <p:sldId id="307" r:id="rId8"/>
    <p:sldId id="298" r:id="rId9"/>
    <p:sldId id="299" r:id="rId10"/>
    <p:sldId id="297" r:id="rId11"/>
    <p:sldId id="302" r:id="rId12"/>
    <p:sldId id="308" r:id="rId13"/>
    <p:sldId id="303" r:id="rId14"/>
    <p:sldId id="304" r:id="rId15"/>
    <p:sldId id="305" r:id="rId16"/>
    <p:sldId id="316" r:id="rId17"/>
    <p:sldId id="310" r:id="rId18"/>
    <p:sldId id="311" r:id="rId19"/>
    <p:sldId id="313" r:id="rId20"/>
    <p:sldId id="312" r:id="rId21"/>
    <p:sldId id="31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931E-C662-4917-9A0F-78A093543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9A6F3-6202-45A6-BBB7-52EA06E67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EFF2-22F1-4FF6-85E9-C6494A549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66E08-C5F3-4F54-8C7D-29C09841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D9B23-B939-4FE6-94C4-609D9051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79A3-F84E-4F16-B4BB-090DAA2A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E92B7-6DA5-4DC5-82A2-0A02FDD8A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E092-50A4-412F-9329-C9801592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4B1D2-A669-4583-AD5F-D1F3198C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55A4F-E59D-4967-B440-8CD99E7C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F35C8C-F138-4397-8AB3-ABC5BEF68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18F38-7E43-4F01-B9B5-A30403BD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7B20D-263B-41C3-AD01-32F2098C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3FF86-3978-488A-AB08-FC349B0A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8EC72-2B6F-4902-A6B7-75FC4884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8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2DD7-82EA-468F-8041-B32A174A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3B4C-9BEE-4CDD-8C0A-DE06C0CA8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659AB-2689-4F6D-B214-C7D93FF3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1482A-0BFD-45BA-AF48-7C804AA5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56522-54FB-4555-9B0D-C3341FC7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AB20-CC4F-4FEE-930C-2DF011B8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59155-7427-4314-B0A3-43A9C128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EE4A5-502D-4280-9C99-299DFB25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589C-40B0-4492-93A4-32646CB9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27675-F8BC-4232-BC41-544ADEC0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4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3454-09CD-4F29-8729-1F6B5749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871-63CF-4DA2-AB2B-114A80276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7E148-B461-4B84-8A46-B12A2EDC5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2D07B-E3B9-4FA6-B985-3B97816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3925A-369B-4551-85BB-F9994B46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160D6-C8F9-4DCB-AA71-F18A241C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9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EE79-654F-452E-81C6-86F806B4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8F97B-2C22-4B02-88A7-5AFA1A39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1A6D8-8118-4A22-A3A7-81A1FE969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7D689-D652-4AE4-BC51-043222D24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D152F-0C2A-4FBF-AB00-8761FEE2B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C48E9-7BEA-4000-AD7C-6442AFDD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5F3EF-CD00-40A8-9232-5073BB45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B6EB6-560D-476A-9E8F-5633F664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B76D-BD64-49EA-9074-62E8D707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E9793-FC3D-48F9-AA33-CF7142D5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FED8D-86BD-4996-A2E1-12B31591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A80C0-2005-4E5A-8ED2-266B3875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2B9A63-9302-4859-9860-65B82CCA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515DA-F380-483E-B199-440328B2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D25FD-CB4F-4DD9-941E-A75BAF26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2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CA76-9213-483E-ACE4-E8B1BC675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962E5-DE7C-4250-B6F6-7B4C7DD5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A3E57-50C6-47E7-8BD4-531D3BA1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33AA7-6EAF-4D9F-995D-52893552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E9B3A-337F-4422-BBBF-6795D004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5ED4F-338F-448C-B4CF-015DD63E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51C8-AE71-4B67-8D4C-32CF8209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24CF0-A436-44E0-8790-720A6A86E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117AA-693A-450F-82BC-F51F7AC5A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6BC0-CBAA-4675-8850-6D103AFC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29E88-6622-4128-AB64-9836779D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B52B8-5C26-4D5B-90C4-09ED2258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8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A50FB-B688-475D-894E-EC690421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0316D-19C6-4BD8-B243-6971319C5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4C5A-F68B-4D7B-B423-4743158A7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22605-8217-4B7C-98E1-0DD3C8031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6BF70-8914-441C-99C2-84167E504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3758" y="3098958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8590" y="5115764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 </a:t>
            </a:r>
            <a:r>
              <a:rPr lang="en-US" sz="24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A3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ũ Thị Nga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1531" y="3902619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3646" y="159068"/>
            <a:ext cx="604810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ts val="3963"/>
              </a:lnSpc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09" y="1375658"/>
            <a:ext cx="1146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5"/>
            <a:ext cx="12192000" cy="68580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82796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72392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48211" y="2918556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315750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947929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E67DB3-EA7B-413F-945A-2F76A6F256FD}"/>
              </a:ext>
            </a:extLst>
          </p:cNvPr>
          <p:cNvSpPr txBox="1">
            <a:spLocks/>
          </p:cNvSpPr>
          <p:nvPr/>
        </p:nvSpPr>
        <p:spPr>
          <a:xfrm>
            <a:off x="3730585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CAC316-04A7-46B0-8EDD-054F2DAAA9F5}"/>
              </a:ext>
            </a:extLst>
          </p:cNvPr>
          <p:cNvSpPr txBox="1">
            <a:spLocks/>
          </p:cNvSpPr>
          <p:nvPr/>
        </p:nvSpPr>
        <p:spPr>
          <a:xfrm>
            <a:off x="5244071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  <p:bldP spid="21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882E3B-D4C3-495D-BD7F-E11A6FC1C454}"/>
              </a:ext>
            </a:extLst>
          </p:cNvPr>
          <p:cNvSpPr/>
          <p:nvPr/>
        </p:nvSpPr>
        <p:spPr>
          <a:xfrm>
            <a:off x="1742302" y="5255284"/>
            <a:ext cx="1018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1C55D0-B41A-406C-80EC-C69885615206}"/>
              </a:ext>
            </a:extLst>
          </p:cNvPr>
          <p:cNvSpPr/>
          <p:nvPr/>
        </p:nvSpPr>
        <p:spPr>
          <a:xfrm>
            <a:off x="2531151" y="52453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“S”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“X”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>
                <a:cs typeface="Times New Roman" panose="02020603050405020304" pitchFamily="18" charset="0"/>
              </a:rPr>
              <a:t>Bé cùng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08382"/>
            <a:ext cx="12191999" cy="68579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46813" y="2210890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80500" y="2227220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14187" y="2210890"/>
            <a:ext cx="893286" cy="1704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98992" y="2277869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417554" y="2244379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7246E-D14A-4389-AECD-9B602002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567" y="2449167"/>
            <a:ext cx="466725" cy="34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808E33-90E7-41DC-9134-1E74F67B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22" y="2320914"/>
            <a:ext cx="466725" cy="3429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9BC9ADF-F382-43EF-AC14-C32C299687B0}"/>
              </a:ext>
            </a:extLst>
          </p:cNvPr>
          <p:cNvSpPr txBox="1">
            <a:spLocks/>
          </p:cNvSpPr>
          <p:nvPr/>
        </p:nvSpPr>
        <p:spPr>
          <a:xfrm>
            <a:off x="7813825" y="2277869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6" grpId="0"/>
      <p:bldP spid="1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150F8-9764-47CC-B6C9-442324E0D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599" y="5197475"/>
            <a:ext cx="10017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“s”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062671" y="530880"/>
            <a:ext cx="193583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8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9047163" y="2554288"/>
          <a:ext cx="1243012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CorelDRAW" r:id="rId4" imgW="2253655" imgH="3173362" progId="CorelDRAW.Graphic.11">
                  <p:embed/>
                </p:oleObj>
              </mc:Choice>
              <mc:Fallback>
                <p:oleObj name="CorelDRAW" r:id="rId4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7163" y="2554288"/>
                        <a:ext cx="1243012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8DE36CB-4756-42FB-9696-BA10C2EB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66651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F66D3E5-2FCA-4C42-8F34-E6E1429F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950" y="910342"/>
            <a:ext cx="1949450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7700" dirty="0">
                <a:solidFill>
                  <a:srgbClr val="FF0000"/>
                </a:solidFill>
                <a:latin typeface=".VnCommercial ScriptH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</TotalTime>
  <Words>337</Words>
  <Application>Microsoft Office PowerPoint</Application>
  <PresentationFormat>Widescreen</PresentationFormat>
  <Paragraphs>76</Paragraphs>
  <Slides>21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.VnArial</vt:lpstr>
      <vt:lpstr>.VnAvant</vt:lpstr>
      <vt:lpstr>.VnCommercial ScriptH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120</cp:revision>
  <dcterms:created xsi:type="dcterms:W3CDTF">2020-11-28T15:09:10Z</dcterms:created>
  <dcterms:modified xsi:type="dcterms:W3CDTF">2024-05-06T03:04:48Z</dcterms:modified>
</cp:coreProperties>
</file>