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56" r:id="rId3"/>
    <p:sldId id="258" r:id="rId4"/>
    <p:sldId id="283" r:id="rId5"/>
    <p:sldId id="290" r:id="rId6"/>
    <p:sldId id="289" r:id="rId7"/>
    <p:sldId id="288" r:id="rId8"/>
    <p:sldId id="287" r:id="rId9"/>
    <p:sldId id="286" r:id="rId10"/>
    <p:sldId id="285" r:id="rId11"/>
    <p:sldId id="284" r:id="rId12"/>
    <p:sldId id="292" r:id="rId13"/>
    <p:sldId id="294" r:id="rId14"/>
    <p:sldId id="293" r:id="rId15"/>
    <p:sldId id="282" r:id="rId16"/>
    <p:sldId id="264" r:id="rId17"/>
    <p:sldId id="257" r:id="rId18"/>
    <p:sldId id="263" r:id="rId19"/>
    <p:sldId id="259" r:id="rId20"/>
    <p:sldId id="260" r:id="rId21"/>
    <p:sldId id="295" r:id="rId22"/>
    <p:sldId id="2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9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5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1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9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7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52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6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5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6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C3641-752B-4A0A-AB8F-80F4AFB78528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4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9346E-1C99-1D18-C2AF-8263E67D31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5A117F-D335-D85E-49DF-4CF7367560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Top-rated Cute gif background for PowerPoint For an interesting and  engaging presentation">
            <a:extLst>
              <a:ext uri="{FF2B5EF4-FFF2-40B4-BE49-F238E27FC236}">
                <a16:creationId xmlns:a16="http://schemas.microsoft.com/office/drawing/2014/main" id="{413E6EB8-5DBD-9941-E4DE-026A0ED31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6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A406612-A75C-3E82-335A-E41395B6C85A}"/>
              </a:ext>
            </a:extLst>
          </p:cNvPr>
          <p:cNvSpPr/>
          <p:nvPr/>
        </p:nvSpPr>
        <p:spPr>
          <a:xfrm>
            <a:off x="2887136" y="273567"/>
            <a:ext cx="67056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BAN MAI XANH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0BCD75-1338-30A2-B484-4E6942C6C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745" y="1085770"/>
            <a:ext cx="1858381" cy="18472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6E4E58-5C08-BDFC-29E9-A839B694A48F}"/>
              </a:ext>
            </a:extLst>
          </p:cNvPr>
          <p:cNvSpPr/>
          <p:nvPr/>
        </p:nvSpPr>
        <p:spPr>
          <a:xfrm>
            <a:off x="1794449" y="2809718"/>
            <a:ext cx="8992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LĨNH V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ỰC PHÁT TRIỂN 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NGÔN NGỮ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CC"/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1CE2C5-B08D-2E64-DED2-3DEEEE80B825}"/>
              </a:ext>
            </a:extLst>
          </p:cNvPr>
          <p:cNvSpPr/>
          <p:nvPr/>
        </p:nvSpPr>
        <p:spPr>
          <a:xfrm>
            <a:off x="3725336" y="3643864"/>
            <a:ext cx="54102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24 – 36 THÁNG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Thu Hằng</a:t>
            </a:r>
          </a:p>
          <a:p>
            <a:pPr algn="ctr">
              <a:spcBef>
                <a:spcPct val="50000"/>
              </a:spcBef>
              <a:defRPr/>
            </a:pPr>
            <a:r>
              <a:rPr lang="vi-VN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Đặng Thị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ai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2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15989" cy="6117465"/>
          </a:xfrm>
        </p:spPr>
      </p:pic>
      <p:sp>
        <p:nvSpPr>
          <p:cNvPr id="5" name="TextBox 4"/>
          <p:cNvSpPr txBox="1"/>
          <p:nvPr/>
        </p:nvSpPr>
        <p:spPr>
          <a:xfrm>
            <a:off x="3812146" y="6297769"/>
            <a:ext cx="47402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 RONG BIỂN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202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05378" cy="6233376"/>
          </a:xfrm>
        </p:spPr>
      </p:pic>
      <p:sp>
        <p:nvSpPr>
          <p:cNvPr id="5" name="TextBox 4"/>
          <p:cNvSpPr txBox="1"/>
          <p:nvPr/>
        </p:nvSpPr>
        <p:spPr>
          <a:xfrm>
            <a:off x="4018208" y="6375042"/>
            <a:ext cx="47402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 RONG BIỂN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79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307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0"/>
            <a:ext cx="12079458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08627" y="2321169"/>
            <a:ext cx="87938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THƠ: RONG VÀ CÁ</a:t>
            </a:r>
          </a:p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 GIẢ: PHẠM HỔ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138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1163" y="717452"/>
            <a:ext cx="5876930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RONG VÀ CÁ</a:t>
            </a:r>
          </a:p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732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519" y="1558344"/>
            <a:ext cx="11397802" cy="295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THƠ: RONG VÀ CÁ</a:t>
            </a:r>
          </a:p>
          <a:p>
            <a:pPr>
              <a:lnSpc>
                <a:spcPct val="150000"/>
              </a:lnSpc>
            </a:pP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 GIẢ: PHẠM HỔ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81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0"/>
            <a:ext cx="7276563" cy="67227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5656" y="1983346"/>
            <a:ext cx="4606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3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31" y="0"/>
            <a:ext cx="89250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22028" y="2292439"/>
            <a:ext cx="353872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923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28111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81114" y="2247900"/>
            <a:ext cx="3910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thơ:Rong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9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12" y="0"/>
            <a:ext cx="74437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431800"/>
            <a:ext cx="50272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4927600"/>
            <a:ext cx="4583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009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5921" y="695459"/>
            <a:ext cx="955902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</a:p>
          <a:p>
            <a:pPr algn="ctr"/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THƠ: RONG VÀ CÁ</a:t>
            </a:r>
          </a:p>
          <a:p>
            <a:pPr algn="ctr"/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 GIẢ: PHẠM HỔ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16490"/>
            <a:ext cx="12013808" cy="71142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7060" y="1147803"/>
            <a:ext cx="981550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THƠ: RONG VÀ CÁ</a:t>
            </a:r>
          </a:p>
          <a:p>
            <a:pPr algn="ctr"/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 GIẢ : PHẠM HỔ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8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1" y="450166"/>
            <a:ext cx="56685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9268" y="4937760"/>
            <a:ext cx="43813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538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á vàng bơi Beat - Nhạc beat bài cá vàng bơ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71122" y="60591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4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3873" y="2954210"/>
            <a:ext cx="5416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90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6"/>
            <a:ext cx="12192000" cy="6974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9478" y="1575582"/>
            <a:ext cx="143815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HOẠT ĐỘNG 1:</a:t>
            </a:r>
          </a:p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GÂY HỨNG THÚ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37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506" y="-974298"/>
            <a:ext cx="12492506" cy="81707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43211" y="5898524"/>
            <a:ext cx="2359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CÁ RÔ PHI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95827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576"/>
            <a:ext cx="12131343" cy="5756858"/>
          </a:xfrm>
        </p:spPr>
      </p:pic>
      <p:sp>
        <p:nvSpPr>
          <p:cNvPr id="6" name="TextBox 5"/>
          <p:cNvSpPr txBox="1"/>
          <p:nvPr/>
        </p:nvSpPr>
        <p:spPr>
          <a:xfrm>
            <a:off x="3837904" y="6465194"/>
            <a:ext cx="24288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CÁ TRẮM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834697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6" y="188869"/>
            <a:ext cx="11709524" cy="5957213"/>
          </a:xfrm>
        </p:spPr>
      </p:pic>
      <p:sp>
        <p:nvSpPr>
          <p:cNvPr id="5" name="TextBox 4"/>
          <p:cNvSpPr txBox="1"/>
          <p:nvPr/>
        </p:nvSpPr>
        <p:spPr>
          <a:xfrm>
            <a:off x="4675031" y="6349285"/>
            <a:ext cx="20755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CÁ TRÔI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478990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3" y="-1"/>
            <a:ext cx="12174127" cy="9118845"/>
          </a:xfrm>
        </p:spPr>
      </p:pic>
      <p:sp>
        <p:nvSpPr>
          <p:cNvPr id="6" name="TextBox 5"/>
          <p:cNvSpPr txBox="1"/>
          <p:nvPr/>
        </p:nvSpPr>
        <p:spPr>
          <a:xfrm>
            <a:off x="8281115" y="6516710"/>
            <a:ext cx="19559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CÁ HEO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624101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" y="190008"/>
            <a:ext cx="12088969" cy="6641418"/>
          </a:xfrm>
        </p:spPr>
      </p:pic>
      <p:sp>
        <p:nvSpPr>
          <p:cNvPr id="5" name="TextBox 4"/>
          <p:cNvSpPr txBox="1"/>
          <p:nvPr/>
        </p:nvSpPr>
        <p:spPr>
          <a:xfrm>
            <a:off x="8203842" y="6181859"/>
            <a:ext cx="28184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CÁ VÀNG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618387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38" y="-1"/>
            <a:ext cx="12032061" cy="9012431"/>
          </a:xfrm>
        </p:spPr>
      </p:pic>
      <p:sp>
        <p:nvSpPr>
          <p:cNvPr id="5" name="TextBox 4"/>
          <p:cNvSpPr txBox="1"/>
          <p:nvPr/>
        </p:nvSpPr>
        <p:spPr>
          <a:xfrm>
            <a:off x="8860665" y="7907628"/>
            <a:ext cx="3397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 CẢNH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59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264</Words>
  <Application>Microsoft Office PowerPoint</Application>
  <PresentationFormat>Widescreen</PresentationFormat>
  <Paragraphs>57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 TIMT</dc:creator>
  <cp:lastModifiedBy>Techsi.vn</cp:lastModifiedBy>
  <cp:revision>19</cp:revision>
  <dcterms:created xsi:type="dcterms:W3CDTF">2017-12-18T13:44:14Z</dcterms:created>
  <dcterms:modified xsi:type="dcterms:W3CDTF">2024-05-04T01:43:16Z</dcterms:modified>
</cp:coreProperties>
</file>