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9" r:id="rId3"/>
    <p:sldId id="260" r:id="rId4"/>
    <p:sldId id="256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00"/>
    <a:srgbClr val="FF0066"/>
    <a:srgbClr val="0000CC"/>
    <a:srgbClr val="0000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708" y="9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5137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27220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18533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5010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395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66192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29050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38003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01068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40208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97108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36E753-A914-4A2E-97D6-2C13E8F946C0}" type="datetimeFigureOut">
              <a:rPr lang="en-US" smtClean="0"/>
              <a:t>5/3/2024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1ACB41E-90E9-4623-BBBC-A1A1AA6898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7169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inh nen 14"/>
          <p:cNvPicPr>
            <a:picLocks noChangeAspect="1" noChangeArrowheads="1"/>
          </p:cNvPicPr>
          <p:nvPr/>
        </p:nvPicPr>
        <p:blipFill>
          <a:blip r:embed="rId2">
            <a:lum bright="22000" contrast="-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93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TextBox 31">
            <a:extLst>
              <a:ext uri="{FF2B5EF4-FFF2-40B4-BE49-F238E27FC236}">
                <a16:creationId xmlns:a16="http://schemas.microsoft.com/office/drawing/2014/main" id="{30D21C0B-BFE0-0331-89BB-5E7EB267B5A9}"/>
              </a:ext>
            </a:extLst>
          </p:cNvPr>
          <p:cNvSpPr txBox="1"/>
          <p:nvPr/>
        </p:nvSpPr>
        <p:spPr>
          <a:xfrm>
            <a:off x="4368404" y="989410"/>
            <a:ext cx="4572000" cy="60016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ỦY BAN NHÂN DÂN QUẬN LONG BIÊN</a:t>
            </a:r>
            <a:br>
              <a:rPr 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165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TRƯỜNG MẦM NON BAN MAI XANH</a:t>
            </a:r>
            <a:endParaRPr lang="en-US" sz="165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2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800" y="1619251"/>
            <a:ext cx="1629966" cy="15394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" name="Tiêu đề phụ 2">
            <a:extLst>
              <a:ext uri="{FF2B5EF4-FFF2-40B4-BE49-F238E27FC236}">
                <a16:creationId xmlns:a16="http://schemas.microsoft.com/office/drawing/2014/main" id="{27AA16FB-CED3-043B-DBBD-406F0ECE32BC}"/>
              </a:ext>
            </a:extLst>
          </p:cNvPr>
          <p:cNvSpPr txBox="1">
            <a:spLocks/>
          </p:cNvSpPr>
          <p:nvPr/>
        </p:nvSpPr>
        <p:spPr bwMode="auto">
          <a:xfrm>
            <a:off x="3557589" y="3034905"/>
            <a:ext cx="5761435" cy="13251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lnSpc>
                <a:spcPct val="150000"/>
              </a:lnSpc>
              <a:buNone/>
              <a:defRPr/>
            </a:pPr>
            <a:r>
              <a:rPr lang="vi-VN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HOẠT ĐỘNG </a:t>
            </a:r>
            <a:r>
              <a:rPr lang="en-US" sz="1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PHÁT TRIỂN NGÔN NGỮ</a:t>
            </a:r>
          </a:p>
          <a:p>
            <a:pPr marL="0" indent="0" algn="ctr">
              <a:buNone/>
              <a:defRPr/>
            </a:pPr>
            <a:r>
              <a:rPr lang="vi-VN" sz="18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</a:t>
            </a:r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 tài: 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NBTN“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áo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mùa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hè</a:t>
            </a:r>
            <a:r>
              <a:rPr lang="en-US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 marL="0" indent="0" algn="ctr">
              <a:buNone/>
              <a:defRPr/>
            </a:pPr>
            <a:r>
              <a:rPr lang="vi-VN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Lớp: Nhà trẻ D3</a:t>
            </a:r>
          </a:p>
        </p:txBody>
      </p:sp>
    </p:spTree>
    <p:extLst>
      <p:ext uri="{BB962C8B-B14F-4D97-AF65-F5344CB8AC3E}">
        <p14:creationId xmlns:p14="http://schemas.microsoft.com/office/powerpoint/2010/main" val="1612919022"/>
      </p:ext>
    </p:extLst>
  </p:cSld>
  <p:clrMapOvr>
    <a:masterClrMapping/>
  </p:clrMapOvr>
  <p:transition advClick="0" advTm="1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sus\Desktop\hinh anh ao so mi tre em mau do - Tìm với Google_files\ao-so-mi-be-trai-ao-so-mi-ngan-tay-cho-be-trai-7-tuoi-8211-10-tuoi-do-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4648200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0505" y="3733801"/>
            <a:ext cx="4621696" cy="314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C:\Users\Asus\Desktop\Vay-be-gai-luoi-ren-tang-mau-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2201" y="3733800"/>
            <a:ext cx="4495800" cy="31473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1" name="Picture 5" descr="C:\Users\Asus\Desktop\quan-jean-dai-be-trai-wash-xuoc-1502434891-53194301-731a35014f94cb26a361e5f34e218282-catalog_2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239" r="11189"/>
          <a:stretch/>
        </p:blipFill>
        <p:spPr bwMode="auto">
          <a:xfrm>
            <a:off x="6172202" y="0"/>
            <a:ext cx="4495799" cy="3733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307090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4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36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4191001" y="1219200"/>
            <a:ext cx="525015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Ai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nhanh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hơn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4079631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0" y="7514"/>
            <a:ext cx="11963400" cy="6850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138616" y="2353270"/>
            <a:ext cx="814838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Chào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tạm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biệt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</a:t>
            </a:r>
            <a:r>
              <a:rPr lang="en-US" sz="5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các</a:t>
            </a:r>
            <a:r>
              <a:rPr lang="en-US" sz="5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con ! </a:t>
            </a:r>
            <a:endParaRPr lang="en-US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0945747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0"/>
            <a:ext cx="10591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52800" y="1905000"/>
            <a:ext cx="5158784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Cô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và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trẻ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: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Nu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na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nu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nống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4774218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0"/>
            <a:ext cx="10972800" cy="68580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2971800" y="2133600"/>
            <a:ext cx="5583580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Hoạt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động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2:</a:t>
            </a:r>
          </a:p>
          <a:p>
            <a:pPr algn="ctr"/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NBTN: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Áo</a:t>
            </a:r>
            <a:r>
              <a:rPr lang="en-US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, </a:t>
            </a:r>
            <a:r>
              <a:rPr lang="en-US" sz="54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quần</a:t>
            </a:r>
            <a:endParaRPr lang="en-US" sz="5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722608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952"/>
            <a:ext cx="12191999" cy="684404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216979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Asus\Desktop\imag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025"/>
            <a:ext cx="102108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3878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" y="1"/>
            <a:ext cx="11811000" cy="689303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541455" y="2438400"/>
            <a:ext cx="510909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Hoạt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động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3: </a:t>
            </a:r>
          </a:p>
          <a:p>
            <a:pPr algn="ctr"/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Mở</a:t>
            </a:r>
            <a:r>
              <a:rPr lang="en-US" sz="5400" b="1" spc="300" dirty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 </a:t>
            </a:r>
            <a:r>
              <a:rPr lang="en-US" sz="5400" b="1" spc="300" dirty="0" err="1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</a:rPr>
              <a:t>rộng</a:t>
            </a:r>
            <a:endParaRPr lang="en-US" sz="54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45500">
                  <a:schemeClr val="accent1">
                    <a:satMod val="220000"/>
                    <a:alpha val="35000"/>
                  </a:schemeClr>
                </a:glo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016121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1"/>
            <a:ext cx="4572000" cy="36860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 descr="C:\Users\Asus\Desktop\image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1" y="3686041"/>
            <a:ext cx="4571999" cy="3221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Asus\Desktop\Vay-be-gai-luoi-ren-tang-mau-do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0" y="28441"/>
            <a:ext cx="4572000" cy="3657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Asus\Desktop\quan-jean-dai-be-trai-wash-xuoc-1502434891-53194301-731a35014f94cb26a361e5f34e218282-catalog_233.jpg"/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8" r="11549"/>
          <a:stretch/>
        </p:blipFill>
        <p:spPr bwMode="auto">
          <a:xfrm>
            <a:off x="6096000" y="3643314"/>
            <a:ext cx="4572000" cy="321468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83176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2000"/>
                                        <p:tgtEl>
                                          <p:spTgt spid="30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952"/>
            <a:ext cx="12192000" cy="6844048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3301676" y="1828800"/>
            <a:ext cx="5783956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en-US" sz="6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Hoạt</a:t>
            </a:r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động</a:t>
            </a:r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4:</a:t>
            </a:r>
          </a:p>
          <a:p>
            <a:pPr algn="ctr"/>
            <a:r>
              <a:rPr lang="en-US" sz="6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Củng</a:t>
            </a:r>
            <a:r>
              <a:rPr lang="en-US" sz="6000" b="1" cap="all" dirty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 </a:t>
            </a:r>
            <a:r>
              <a:rPr lang="en-US" sz="6000" b="1" cap="all" dirty="0" err="1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cố</a:t>
            </a:r>
            <a:endParaRPr lang="en-US" sz="6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2167613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3004090" y="2121124"/>
            <a:ext cx="5750292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Trò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chơi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1:</a:t>
            </a:r>
          </a:p>
          <a:p>
            <a:pPr algn="ctr"/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Cái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gì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biến</a:t>
            </a:r>
            <a:r>
              <a:rPr lang="en-US" sz="60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en-US" sz="6000" b="1" spc="50" dirty="0" err="1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mất</a:t>
            </a:r>
            <a:endParaRPr lang="en-US" sz="6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6759546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80</Words>
  <Application>Microsoft Office PowerPoint</Application>
  <PresentationFormat>Widescreen</PresentationFormat>
  <Paragraphs>17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5" baseType="lpstr">
      <vt:lpstr>Arial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Techsi.vn</cp:lastModifiedBy>
  <cp:revision>9</cp:revision>
  <dcterms:created xsi:type="dcterms:W3CDTF">2017-10-16T13:24:30Z</dcterms:created>
  <dcterms:modified xsi:type="dcterms:W3CDTF">2024-05-04T00:54:35Z</dcterms:modified>
</cp:coreProperties>
</file>