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BAN MAI XANH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38862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Trần Thị Uyên</a:t>
            </a:r>
          </a:p>
          <a:p>
            <a:pPr algn="just">
              <a:lnSpc>
                <a:spcPct val="150000"/>
              </a:lnSpc>
            </a:pPr>
            <a:r>
              <a:rPr lang="vi-VN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Đỗ Thị Trang Nhung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CEBB-499F-14BD-00A4-468A4BBB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245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</cp:revision>
  <dcterms:created xsi:type="dcterms:W3CDTF">2017-03-10T07:45:13Z</dcterms:created>
  <dcterms:modified xsi:type="dcterms:W3CDTF">2024-03-31T15:30:42Z</dcterms:modified>
</cp:coreProperties>
</file>