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1" r:id="rId4"/>
    <p:sldId id="260" r:id="rId5"/>
    <p:sldId id="262" r:id="rId6"/>
    <p:sldId id="263" r:id="rId7"/>
    <p:sldId id="264" r:id="rId8"/>
    <p:sldId id="265" r:id="rId9"/>
    <p:sldId id="267" r:id="rId10"/>
    <p:sldId id="268" r:id="rId11"/>
    <p:sldId id="269" r:id="rId12"/>
    <p:sldId id="26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7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6888F-3055-AE9B-54F4-93212EF12D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D591CC-457E-FC08-4EDE-B563BBF16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3FB1CA-6108-0830-C394-624C3658A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8F086-D802-426B-B82A-DB2EBC7CE09C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B20236-E089-68A8-9454-85BE9329F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08A19F-0825-9BB8-FD69-D7911590E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63D56-B382-40A7-9575-CA31788A3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8659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E3C4B-EB42-36F1-567F-0A79A9594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8B208F-51CA-CFAB-E54D-FD70EC507B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B56F4E-79EF-7963-B915-3EBD5ED6F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8F086-D802-426B-B82A-DB2EBC7CE09C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17794C-3599-EB98-D59B-0FA0371B8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AD0A36-BCEE-C505-304A-C6080E384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63D56-B382-40A7-9575-CA31788A3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4138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2D8EA84-E7FB-0F4B-3C97-B79DCBC5C2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0BE6DB-C7DE-3396-7BEE-D6C1D5B575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16E72E-13F5-D9B9-B33D-B53C2A058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8F086-D802-426B-B82A-DB2EBC7CE09C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982933-C275-FD5A-860A-CA9DBEB06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6A38D8-9541-DFBA-F0B6-63BD08126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63D56-B382-40A7-9575-CA31788A3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3181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33344-A0DC-0BA0-08AE-60D4B365E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E081AE-9F8E-487F-1C50-E267BFA922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F50590-535F-3078-EDB2-F0C02F5C6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8F086-D802-426B-B82A-DB2EBC7CE09C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F87C86-ED89-DA98-2506-A230DB60A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493B00-4FC4-4CBF-D40B-3A45887AD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63D56-B382-40A7-9575-CA31788A3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252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B30C1-5916-9EFC-D25C-7143847F6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5D28FB-B72D-C7E2-2D84-000839D8AC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DEA4DE-17A8-06BF-E9E1-97DE38A6D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8F086-D802-426B-B82A-DB2EBC7CE09C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FED16C-089A-50E5-BAEC-2C5233269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2438BC-3B5F-19F6-87FB-22AA687E0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63D56-B382-40A7-9575-CA31788A3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3419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22501-ABAF-DD87-8730-65ADDC3FC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BC07B8-7ACD-C1EA-FC55-9E2179EFB2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3451B7-3867-42BB-682C-B7D2B9851E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9C3339-3738-3264-0361-58902CA12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8F086-D802-426B-B82A-DB2EBC7CE09C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5E314C-9F9F-AE04-9773-D24036107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865353-7470-EAE4-C69C-180DAD7F2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63D56-B382-40A7-9575-CA31788A3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3494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32623-EFA3-0E6E-988B-E93C7D4B3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A627EC-0240-E161-861A-FDCB42A613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E65FD1-3BF9-A433-197E-219562ABD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BA9094-EBFA-5880-17FA-9169B42BC1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46B5431-EC36-632A-9610-98218EF78E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887A065-A8A4-1F9E-24A8-98703927C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8F086-D802-426B-B82A-DB2EBC7CE09C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E277E5-4F32-88D4-F2EC-2D3489F19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576930-9D91-07C4-EECF-0363C6E74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63D56-B382-40A7-9575-CA31788A3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957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3C821-C14D-78BA-B0EC-44F3A0E39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D40651-C7F5-651B-96C9-67DC17795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8F086-D802-426B-B82A-DB2EBC7CE09C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30410-D761-E0F4-35D5-FB3822D29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91CEC3-7733-EE6D-2BD2-C43F643B6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63D56-B382-40A7-9575-CA31788A3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487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537DBB-CBB1-8E8F-2726-F023377DC8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8F086-D802-426B-B82A-DB2EBC7CE09C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17E60A-50EA-EBAC-022C-B06A0C1ED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718C3D-3D0E-404E-FCD0-ECC48E1E1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63D56-B382-40A7-9575-CA31788A3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8605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9E911-E1A6-88DA-07DC-8701329AB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30515-CA45-706B-8F72-A359C0A72A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0874D7-F48E-16BC-E757-E65AF56C43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935A88-C04F-6870-3326-E503FF944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8F086-D802-426B-B82A-DB2EBC7CE09C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C1E94B-2916-5A92-DB50-811B6E9D2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D797DC-98B2-E964-C961-53788038D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63D56-B382-40A7-9575-CA31788A3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9455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B19C3-CC1D-F149-ACB4-372BEF05D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20D9D7C-037D-3AE0-D461-D67350DB64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AC262C-46CA-DCE2-055D-07A0BAA7A8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D54373-0319-9850-4ED0-45CEDB25E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8F086-D802-426B-B82A-DB2EBC7CE09C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37E72A-6990-C160-E762-50D499955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0D959D-9C91-D725-48AF-5F47AD2B0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63D56-B382-40A7-9575-CA31788A3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322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0943D1-1B28-114C-9E26-0E7CFC30D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CC3181-DDF2-2DE9-F60E-CF2EAF3466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6EACF5-1290-C007-D08A-2A236A1D06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C8F086-D802-426B-B82A-DB2EBC7CE09C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DC53F4-58FD-F56A-0D8F-2DAC1FC3AC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51E25F-C0A0-0661-B3B5-E7554476C0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663D56-B382-40A7-9575-CA31788A3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115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B0D4E7-9C92-424D-29E6-D4EA37CD55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044"/>
            <a:ext cx="12192000" cy="68561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D26C306-E1E9-9EAC-9DEC-A35285B0194A}"/>
              </a:ext>
            </a:extLst>
          </p:cNvPr>
          <p:cNvSpPr txBox="1"/>
          <p:nvPr/>
        </p:nvSpPr>
        <p:spPr>
          <a:xfrm>
            <a:off x="2499898" y="14907"/>
            <a:ext cx="77423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latin typeface="TIM"/>
              </a:rPr>
              <a:t>UBND QUẬN LONG BIÊN</a:t>
            </a:r>
          </a:p>
          <a:p>
            <a:pPr algn="ctr"/>
            <a:r>
              <a:rPr lang="vi-VN" sz="2400" b="1" dirty="0">
                <a:latin typeface="TIM"/>
              </a:rPr>
              <a:t>TRƯỜNG MẦM NON BAN MAI XANH</a:t>
            </a:r>
            <a:endParaRPr lang="en-US" sz="2400" b="1" dirty="0">
              <a:latin typeface="TIM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5FB8092-4D1B-F62E-FE61-863DADF176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862" y="449560"/>
            <a:ext cx="1639542" cy="162935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5B9586D-B0CC-52FD-4646-AE66E25974EA}"/>
              </a:ext>
            </a:extLst>
          </p:cNvPr>
          <p:cNvSpPr txBox="1"/>
          <p:nvPr/>
        </p:nvSpPr>
        <p:spPr>
          <a:xfrm>
            <a:off x="2773016" y="1843049"/>
            <a:ext cx="7345019" cy="830998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perspectiveAbove"/>
              <a:lightRig rig="threePt" dir="t"/>
            </a:scene3d>
          </a:bodyPr>
          <a:lstStyle/>
          <a:p>
            <a:r>
              <a:rPr lang="vi-VN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</a:rPr>
              <a:t>LĨNH VỰC: PHÁT TRIỂN NHẬN THỨC</a:t>
            </a:r>
            <a:endParaRPr lang="en-US" dirty="0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2219B4-DBE6-C112-5A0F-D84ADFF198A2}"/>
              </a:ext>
            </a:extLst>
          </p:cNvPr>
          <p:cNvSpPr txBox="1"/>
          <p:nvPr/>
        </p:nvSpPr>
        <p:spPr>
          <a:xfrm>
            <a:off x="2927072" y="2799220"/>
            <a:ext cx="7021998" cy="690867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vi-VN" dirty="0">
                <a:solidFill>
                  <a:srgbClr val="002060"/>
                </a:solidFill>
              </a:rPr>
              <a:t>ĐỀ TÀI: NBPB Ô TÔ TO- Ô TÔ NHỎ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B6F5D4-30EF-1177-A2BF-43D2B9A42FDC}"/>
              </a:ext>
            </a:extLst>
          </p:cNvPr>
          <p:cNvSpPr txBox="1"/>
          <p:nvPr/>
        </p:nvSpPr>
        <p:spPr>
          <a:xfrm>
            <a:off x="4303643" y="3671192"/>
            <a:ext cx="67287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Lớp         : Nhà trẻ D1</a:t>
            </a:r>
          </a:p>
          <a:p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Trần Thị Uyên</a:t>
            </a:r>
          </a:p>
          <a:p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Đỗ Thị Trang Nhung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33573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81B422-E7AA-4603-188C-F7A380308B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67608" y="-2567606"/>
            <a:ext cx="7056784" cy="12192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258171-029F-E27F-DDBD-C8A77DC6EF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67" y="1073426"/>
            <a:ext cx="6229350" cy="44527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53EF7F-3E61-D47E-22B9-C4AB36DEC0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130" y="1073426"/>
            <a:ext cx="3308487" cy="562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5240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960D1A0-79DF-3181-52E6-644CE12B82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0" cy="12192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2F3727-61A1-48DC-C382-A33DD26EFA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98" y="868845"/>
            <a:ext cx="4988201" cy="49882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C4D605-2FA1-FF6B-967F-21CD8E91C6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723" y="2837621"/>
            <a:ext cx="3289024" cy="2192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4592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17197B-8D62-9406-71D6-B96218D91F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833D5D-0CCA-E28E-C833-14A539FC43ED}"/>
              </a:ext>
            </a:extLst>
          </p:cNvPr>
          <p:cNvSpPr txBox="1"/>
          <p:nvPr/>
        </p:nvSpPr>
        <p:spPr>
          <a:xfrm>
            <a:off x="954157" y="2390360"/>
            <a:ext cx="10008705" cy="2077279"/>
          </a:xfrm>
          <a:prstGeom prst="rect">
            <a:avLst/>
          </a:prstGeom>
          <a:noFill/>
        </p:spPr>
        <p:txBody>
          <a:bodyPr wrap="square" rtlCol="0">
            <a:prstTxWarp prst="textPlain">
              <a:avLst>
                <a:gd name="adj" fmla="val 50209"/>
              </a:avLst>
            </a:prstTxWarp>
            <a:spAutoFit/>
          </a:bodyPr>
          <a:lstStyle/>
          <a:p>
            <a:r>
              <a:rPr lang="vi-VN" dirty="0">
                <a:solidFill>
                  <a:srgbClr val="002060"/>
                </a:solidFill>
              </a:rPr>
              <a:t>XIN CHÀO VÀ HẸN GẶP LẠI CÁC CON</a:t>
            </a: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9060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E77CAC-6706-67E7-5AF9-538F1582B9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25CB547-5C87-7DE0-DE87-E14E7C12A14E}"/>
              </a:ext>
            </a:extLst>
          </p:cNvPr>
          <p:cNvSpPr txBox="1"/>
          <p:nvPr/>
        </p:nvSpPr>
        <p:spPr>
          <a:xfrm>
            <a:off x="4432851" y="2335697"/>
            <a:ext cx="55857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hát: Em tập lái ô tô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56001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m Tập Lái Ô Tô (1)">
            <a:hlinkClick r:id="" action="ppaction://media"/>
            <a:extLst>
              <a:ext uri="{FF2B5EF4-FFF2-40B4-BE49-F238E27FC236}">
                <a16:creationId xmlns:a16="http://schemas.microsoft.com/office/drawing/2014/main" id="{0F467F8E-CCD9-1E1B-6FC4-3D69381F812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039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229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0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AA541F-6A3F-8B38-3AE1-98138A844C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D62030-199F-1C8F-5D18-F1E9912796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19" y="914400"/>
            <a:ext cx="5726728" cy="38563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639448-B3A9-092D-0E73-C720B3C3D6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77" y="1121259"/>
            <a:ext cx="3507271" cy="49118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4D2A7F2-4F73-7D81-E8C6-88DD5A13B267}"/>
              </a:ext>
            </a:extLst>
          </p:cNvPr>
          <p:cNvSpPr txBox="1"/>
          <p:nvPr/>
        </p:nvSpPr>
        <p:spPr>
          <a:xfrm>
            <a:off x="2097157" y="4899991"/>
            <a:ext cx="35072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Ô tô màu vàng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961B14-A7C4-7499-E8C2-42762B43FDD3}"/>
              </a:ext>
            </a:extLst>
          </p:cNvPr>
          <p:cNvSpPr txBox="1"/>
          <p:nvPr/>
        </p:nvSpPr>
        <p:spPr>
          <a:xfrm>
            <a:off x="8209722" y="5019261"/>
            <a:ext cx="27630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Ô tô màu đỏ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5563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041415-363A-F59A-52CC-82AE2DA6CC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48DF3C-D724-6D89-8C21-E3D9C05B95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956" y="1472045"/>
            <a:ext cx="3106392" cy="43504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D3C2F5-D7D7-30D3-2831-BABC71FC0A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21" y="556591"/>
            <a:ext cx="6362700" cy="474096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114891A-5A26-0753-5097-78DDEC8F5B18}"/>
              </a:ext>
            </a:extLst>
          </p:cNvPr>
          <p:cNvSpPr txBox="1"/>
          <p:nvPr/>
        </p:nvSpPr>
        <p:spPr>
          <a:xfrm>
            <a:off x="3092724" y="501252"/>
            <a:ext cx="71859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Ô tô màu vàng như thế nào so với ô tô màu đỏ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2203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7.40741E-7 L 0.12044 -0.03796 C 0.14557 -0.04676 0.18333 -0.05093 0.22279 -0.05093 C 0.26771 -0.05093 0.30378 -0.04676 0.32891 -0.03796 L 0.44961 7.40741E-7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474" y="-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CB5561-BE68-FA2C-A2AC-8FD202D351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E4DA64-B8BF-1B15-1853-FCF9165906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25" y="1137613"/>
            <a:ext cx="6362700" cy="46686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9514F3-A38C-67F0-294C-2F10EFA0FA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100" y="1194040"/>
            <a:ext cx="4019550" cy="56292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8EEBF57-5A1B-3D89-AFD7-BCFF11D19899}"/>
              </a:ext>
            </a:extLst>
          </p:cNvPr>
          <p:cNvSpPr txBox="1"/>
          <p:nvPr/>
        </p:nvSpPr>
        <p:spPr>
          <a:xfrm>
            <a:off x="2683564" y="790078"/>
            <a:ext cx="76034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Ô tô màu đỏ như thế nào so với ô tô màu vàng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77506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51535E-17 L -0.43177 -0.012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93" y="-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FB6B3E-1914-1F4D-76AF-57F4552627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0749E0-CAEE-A109-55C9-7521343174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69" y="1226654"/>
            <a:ext cx="6399973" cy="47624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383307-C473-AE37-FF98-1AD56F1CA5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191" y="2806975"/>
            <a:ext cx="2851705" cy="28517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AC6D7EF-E287-276D-ACF4-2F00241A4672}"/>
              </a:ext>
            </a:extLst>
          </p:cNvPr>
          <p:cNvSpPr txBox="1"/>
          <p:nvPr/>
        </p:nvSpPr>
        <p:spPr>
          <a:xfrm>
            <a:off x="5029200" y="755374"/>
            <a:ext cx="33296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Ngoài ra còn có: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98161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AA5FCB-710B-BEC6-CAA8-13693FF53A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B6AB9B-ADE4-885D-5A85-33586AE567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344" y="1510127"/>
            <a:ext cx="6229144" cy="43614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1966B8-0DB7-D760-7E77-E77FBB7E73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694" y="2017022"/>
            <a:ext cx="4349819" cy="3576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3803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664D4B-3E44-FA30-ECD4-0A4475724B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A53F33-C835-C0A6-EBD7-E6D9DC8FED59}"/>
              </a:ext>
            </a:extLst>
          </p:cNvPr>
          <p:cNvSpPr txBox="1"/>
          <p:nvPr/>
        </p:nvSpPr>
        <p:spPr>
          <a:xfrm>
            <a:off x="4432852" y="2604052"/>
            <a:ext cx="3429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Trò chơi:</a:t>
            </a:r>
          </a:p>
          <a:p>
            <a:pPr algn="ctr"/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 nhanh hơn!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47691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</TotalTime>
  <Words>105</Words>
  <Application>Microsoft Office PowerPoint</Application>
  <PresentationFormat>Widescreen</PresentationFormat>
  <Paragraphs>16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TIM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2</cp:revision>
  <dcterms:created xsi:type="dcterms:W3CDTF">2024-04-07T12:45:32Z</dcterms:created>
  <dcterms:modified xsi:type="dcterms:W3CDTF">2024-04-07T16:12:22Z</dcterms:modified>
</cp:coreProperties>
</file>