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96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0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jpeg"/><Relationship Id="rId7" Type="http://schemas.openxmlformats.org/officeDocument/2006/relationships/image" Target="../media/image29.jpeg"/><Relationship Id="rId12" Type="http://schemas.openxmlformats.org/officeDocument/2006/relationships/image" Target="../media/image48.jpeg"/><Relationship Id="rId17" Type="http://schemas.openxmlformats.org/officeDocument/2006/relationships/image" Target="../media/image23.jpeg"/><Relationship Id="rId2" Type="http://schemas.openxmlformats.org/officeDocument/2006/relationships/audio" Target="../media/media11.mp3"/><Relationship Id="rId16" Type="http://schemas.openxmlformats.org/officeDocument/2006/relationships/image" Target="../media/image32.jpeg"/><Relationship Id="rId20" Type="http://schemas.openxmlformats.org/officeDocument/2006/relationships/image" Target="../media/image33.png"/><Relationship Id="rId1" Type="http://schemas.microsoft.com/office/2007/relationships/media" Target="../media/media11.mp3"/><Relationship Id="rId6" Type="http://schemas.openxmlformats.org/officeDocument/2006/relationships/image" Target="../media/image28.jpeg"/><Relationship Id="rId11" Type="http://schemas.openxmlformats.org/officeDocument/2006/relationships/image" Target="../media/image25.jpeg"/><Relationship Id="rId5" Type="http://schemas.openxmlformats.org/officeDocument/2006/relationships/image" Target="../media/image27.jpeg"/><Relationship Id="rId15" Type="http://schemas.openxmlformats.org/officeDocument/2006/relationships/image" Target="../media/image26.jpeg"/><Relationship Id="rId23" Type="http://schemas.openxmlformats.org/officeDocument/2006/relationships/image" Target="../media/image50.png"/><Relationship Id="rId10" Type="http://schemas.openxmlformats.org/officeDocument/2006/relationships/image" Target="../media/image31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Relationship Id="rId22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17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17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19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19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GIF"/><Relationship Id="rId12" Type="http://schemas.openxmlformats.org/officeDocument/2006/relationships/image" Target="../media/image40.jpeg"/><Relationship Id="rId17" Type="http://schemas.openxmlformats.org/officeDocument/2006/relationships/image" Target="../media/image20.jpeg"/><Relationship Id="rId2" Type="http://schemas.openxmlformats.org/officeDocument/2006/relationships/audio" Target="../media/media21.mp3"/><Relationship Id="rId16" Type="http://schemas.openxmlformats.org/officeDocument/2006/relationships/image" Target="../media/image25.jpeg"/><Relationship Id="rId1" Type="http://schemas.microsoft.com/office/2007/relationships/media" Target="../media/media21.mp3"/><Relationship Id="rId6" Type="http://schemas.openxmlformats.org/officeDocument/2006/relationships/image" Target="../media/image38.GIF"/><Relationship Id="rId11" Type="http://schemas.openxmlformats.org/officeDocument/2006/relationships/image" Target="../media/image39.jpeg"/><Relationship Id="rId5" Type="http://schemas.openxmlformats.org/officeDocument/2006/relationships/image" Target="../media/image37.jpeg"/><Relationship Id="rId15" Type="http://schemas.openxmlformats.org/officeDocument/2006/relationships/image" Target="../media/image24.jpe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0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3.png"/><Relationship Id="rId7" Type="http://schemas.openxmlformats.org/officeDocument/2006/relationships/image" Target="../media/image34.jpeg"/><Relationship Id="rId12" Type="http://schemas.openxmlformats.org/officeDocument/2006/relationships/image" Target="../media/image25.jpeg"/><Relationship Id="rId17" Type="http://schemas.openxmlformats.org/officeDocument/2006/relationships/image" Target="../media/image26.jpeg"/><Relationship Id="rId2" Type="http://schemas.openxmlformats.org/officeDocument/2006/relationships/audio" Target="../media/media23.mp3"/><Relationship Id="rId16" Type="http://schemas.openxmlformats.org/officeDocument/2006/relationships/image" Target="../media/image41.jpeg"/><Relationship Id="rId20" Type="http://schemas.openxmlformats.org/officeDocument/2006/relationships/image" Target="../media/image21.GIF"/><Relationship Id="rId1" Type="http://schemas.microsoft.com/office/2007/relationships/media" Target="../media/media23.mp3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image" Target="../media/image23.jpeg"/><Relationship Id="rId23" Type="http://schemas.openxmlformats.org/officeDocument/2006/relationships/image" Target="../media/image17.png"/><Relationship Id="rId10" Type="http://schemas.openxmlformats.org/officeDocument/2006/relationships/image" Target="../media/image30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32.jpeg"/><Relationship Id="rId2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25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5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27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7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3.jpeg"/><Relationship Id="rId18" Type="http://schemas.openxmlformats.org/officeDocument/2006/relationships/image" Target="../media/image45.jpeg"/><Relationship Id="rId3" Type="http://schemas.microsoft.com/office/2007/relationships/media" Target="../media/media10.mp3"/><Relationship Id="rId21" Type="http://schemas.openxmlformats.org/officeDocument/2006/relationships/image" Target="../media/image26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40.jpeg"/><Relationship Id="rId25" Type="http://schemas.openxmlformats.org/officeDocument/2006/relationships/image" Target="../media/image35.jpeg"/><Relationship Id="rId2" Type="http://schemas.openxmlformats.org/officeDocument/2006/relationships/audio" Target="../media/media29.mp3"/><Relationship Id="rId16" Type="http://schemas.openxmlformats.org/officeDocument/2006/relationships/image" Target="../media/image39.jpeg"/><Relationship Id="rId20" Type="http://schemas.openxmlformats.org/officeDocument/2006/relationships/image" Target="../media/image42.GIF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4.jpeg"/><Relationship Id="rId23" Type="http://schemas.openxmlformats.org/officeDocument/2006/relationships/image" Target="../media/image21.GIF"/><Relationship Id="rId10" Type="http://schemas.openxmlformats.org/officeDocument/2006/relationships/image" Target="../media/image25.jpeg"/><Relationship Id="rId19" Type="http://schemas.openxmlformats.org/officeDocument/2006/relationships/image" Target="../media/image46.jpeg"/><Relationship Id="rId4" Type="http://schemas.openxmlformats.org/officeDocument/2006/relationships/audio" Target="../media/media10.mp3"/><Relationship Id="rId9" Type="http://schemas.openxmlformats.org/officeDocument/2006/relationships/image" Target="../media/image31.jpeg"/><Relationship Id="rId14" Type="http://schemas.openxmlformats.org/officeDocument/2006/relationships/image" Target="../media/image43.jpeg"/><Relationship Id="rId22" Type="http://schemas.openxmlformats.org/officeDocument/2006/relationships/hyperlink" Target="http://truongton.net/forum/vcheckvirus.php?url=http://truongton.net/forum/vcheckvirus.php?url=http://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52.jpe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1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40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jpeg"/><Relationship Id="rId7" Type="http://schemas.openxmlformats.org/officeDocument/2006/relationships/image" Target="../media/image29.jpeg"/><Relationship Id="rId12" Type="http://schemas.openxmlformats.org/officeDocument/2006/relationships/image" Target="../media/image48.jpeg"/><Relationship Id="rId17" Type="http://schemas.openxmlformats.org/officeDocument/2006/relationships/image" Target="../media/image23.jpeg"/><Relationship Id="rId2" Type="http://schemas.openxmlformats.org/officeDocument/2006/relationships/audio" Target="../media/media31.mp3"/><Relationship Id="rId16" Type="http://schemas.openxmlformats.org/officeDocument/2006/relationships/image" Target="../media/image32.jpeg"/><Relationship Id="rId20" Type="http://schemas.openxmlformats.org/officeDocument/2006/relationships/image" Target="../media/image33.png"/><Relationship Id="rId1" Type="http://schemas.microsoft.com/office/2007/relationships/media" Target="../media/media31.mp3"/><Relationship Id="rId6" Type="http://schemas.openxmlformats.org/officeDocument/2006/relationships/image" Target="../media/image28.jpeg"/><Relationship Id="rId11" Type="http://schemas.openxmlformats.org/officeDocument/2006/relationships/image" Target="../media/image25.jpeg"/><Relationship Id="rId24" Type="http://schemas.openxmlformats.org/officeDocument/2006/relationships/image" Target="../media/image53.GIF"/><Relationship Id="rId5" Type="http://schemas.openxmlformats.org/officeDocument/2006/relationships/image" Target="../media/image27.jpeg"/><Relationship Id="rId15" Type="http://schemas.openxmlformats.org/officeDocument/2006/relationships/image" Target="../media/image26.jpeg"/><Relationship Id="rId23" Type="http://schemas.openxmlformats.org/officeDocument/2006/relationships/image" Target="../media/image50.png"/><Relationship Id="rId10" Type="http://schemas.openxmlformats.org/officeDocument/2006/relationships/image" Target="../media/image31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Relationship Id="rId2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audio" Target="../media/media5.mp3"/><Relationship Id="rId16" Type="http://schemas.openxmlformats.org/officeDocument/2006/relationships/image" Target="../media/image19.png"/><Relationship Id="rId20" Type="http://schemas.openxmlformats.org/officeDocument/2006/relationships/image" Target="../media/image22.jpeg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11" Type="http://schemas.openxmlformats.org/officeDocument/2006/relationships/image" Target="../media/image14.GIF"/><Relationship Id="rId24" Type="http://schemas.openxmlformats.org/officeDocument/2006/relationships/image" Target="../media/image26.jpeg"/><Relationship Id="rId5" Type="http://schemas.openxmlformats.org/officeDocument/2006/relationships/image" Target="../media/image8.GIF"/><Relationship Id="rId15" Type="http://schemas.openxmlformats.org/officeDocument/2006/relationships/image" Target="../media/image18.jpeg"/><Relationship Id="rId23" Type="http://schemas.openxmlformats.org/officeDocument/2006/relationships/image" Target="../media/image25.jpeg"/><Relationship Id="rId10" Type="http://schemas.openxmlformats.org/officeDocument/2006/relationships/image" Target="../media/image13.pn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6.GIF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17" Type="http://schemas.openxmlformats.org/officeDocument/2006/relationships/image" Target="../media/image33.png"/><Relationship Id="rId2" Type="http://schemas.openxmlformats.org/officeDocument/2006/relationships/audio" Target="../media/media6.mp3"/><Relationship Id="rId16" Type="http://schemas.openxmlformats.org/officeDocument/2006/relationships/image" Target="../media/image21.GIF"/><Relationship Id="rId20" Type="http://schemas.openxmlformats.org/officeDocument/2006/relationships/image" Target="../media/image20.jpeg"/><Relationship Id="rId1" Type="http://schemas.microsoft.com/office/2007/relationships/media" Target="../media/media6.mp3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30.jpeg"/><Relationship Id="rId19" Type="http://schemas.openxmlformats.org/officeDocument/2006/relationships/image" Target="../media/image3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12" Type="http://schemas.openxmlformats.org/officeDocument/2006/relationships/image" Target="../media/image40.jpeg"/><Relationship Id="rId17" Type="http://schemas.openxmlformats.org/officeDocument/2006/relationships/image" Target="../media/image20.jpeg"/><Relationship Id="rId2" Type="http://schemas.openxmlformats.org/officeDocument/2006/relationships/audio" Target="../media/media7.mp3"/><Relationship Id="rId16" Type="http://schemas.openxmlformats.org/officeDocument/2006/relationships/image" Target="../media/image25.jpeg"/><Relationship Id="rId1" Type="http://schemas.microsoft.com/office/2007/relationships/media" Target="../media/media7.mp3"/><Relationship Id="rId6" Type="http://schemas.openxmlformats.org/officeDocument/2006/relationships/image" Target="../media/image38.GIF"/><Relationship Id="rId11" Type="http://schemas.openxmlformats.org/officeDocument/2006/relationships/image" Target="../media/image39.jpeg"/><Relationship Id="rId5" Type="http://schemas.openxmlformats.org/officeDocument/2006/relationships/image" Target="../media/image37.jpeg"/><Relationship Id="rId15" Type="http://schemas.openxmlformats.org/officeDocument/2006/relationships/image" Target="../media/image24.jpe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0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png"/><Relationship Id="rId7" Type="http://schemas.openxmlformats.org/officeDocument/2006/relationships/image" Target="../media/image34.jpeg"/><Relationship Id="rId12" Type="http://schemas.openxmlformats.org/officeDocument/2006/relationships/image" Target="../media/image25.jpeg"/><Relationship Id="rId17" Type="http://schemas.openxmlformats.org/officeDocument/2006/relationships/image" Target="../media/image26.jpeg"/><Relationship Id="rId2" Type="http://schemas.openxmlformats.org/officeDocument/2006/relationships/audio" Target="../media/media8.mp3"/><Relationship Id="rId16" Type="http://schemas.openxmlformats.org/officeDocument/2006/relationships/image" Target="../media/image41.jpeg"/><Relationship Id="rId20" Type="http://schemas.openxmlformats.org/officeDocument/2006/relationships/image" Target="../media/image21.GIF"/><Relationship Id="rId1" Type="http://schemas.microsoft.com/office/2007/relationships/media" Target="../media/media8.mp3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5" Type="http://schemas.openxmlformats.org/officeDocument/2006/relationships/image" Target="../media/image23.jpeg"/><Relationship Id="rId23" Type="http://schemas.openxmlformats.org/officeDocument/2006/relationships/image" Target="../media/image17.png"/><Relationship Id="rId10" Type="http://schemas.openxmlformats.org/officeDocument/2006/relationships/image" Target="../media/image30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4.jpeg"/><Relationship Id="rId14" Type="http://schemas.openxmlformats.org/officeDocument/2006/relationships/image" Target="../media/image32.jpeg"/><Relationship Id="rId22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3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0.jpeg"/><Relationship Id="rId7" Type="http://schemas.openxmlformats.org/officeDocument/2006/relationships/image" Target="../media/image24.jpeg"/><Relationship Id="rId12" Type="http://schemas.openxmlformats.org/officeDocument/2006/relationships/image" Target="../media/image32.jpeg"/><Relationship Id="rId17" Type="http://schemas.openxmlformats.org/officeDocument/2006/relationships/image" Target="../media/image42.GIF"/><Relationship Id="rId2" Type="http://schemas.openxmlformats.org/officeDocument/2006/relationships/audio" Target="../media/media9.mp3"/><Relationship Id="rId16" Type="http://schemas.openxmlformats.org/officeDocument/2006/relationships/image" Target="../media/image44.jpeg"/><Relationship Id="rId20" Type="http://schemas.openxmlformats.org/officeDocument/2006/relationships/image" Target="../media/image33.png"/><Relationship Id="rId1" Type="http://schemas.microsoft.com/office/2007/relationships/media" Target="../media/media9.mp3"/><Relationship Id="rId6" Type="http://schemas.openxmlformats.org/officeDocument/2006/relationships/image" Target="../media/image29.jpeg"/><Relationship Id="rId11" Type="http://schemas.openxmlformats.org/officeDocument/2006/relationships/image" Target="../media/image20.jpeg"/><Relationship Id="rId5" Type="http://schemas.openxmlformats.org/officeDocument/2006/relationships/image" Target="../media/image27.jpeg"/><Relationship Id="rId15" Type="http://schemas.openxmlformats.org/officeDocument/2006/relationships/image" Target="../media/image43.jpeg"/><Relationship Id="rId23" Type="http://schemas.openxmlformats.org/officeDocument/2006/relationships/image" Target="../media/image35.jpeg"/><Relationship Id="rId10" Type="http://schemas.openxmlformats.org/officeDocument/2006/relationships/image" Target="../media/image25.jpeg"/><Relationship Id="rId19" Type="http://schemas.openxmlformats.org/officeDocument/2006/relationships/image" Target="../media/image21.GIF"/><Relationship Id="rId4" Type="http://schemas.openxmlformats.org/officeDocument/2006/relationships/image" Target="../media/image1.png"/><Relationship Id="rId9" Type="http://schemas.openxmlformats.org/officeDocument/2006/relationships/image" Target="../media/image31.jpeg"/><Relationship Id="rId14" Type="http://schemas.openxmlformats.org/officeDocument/2006/relationships/image" Target="../media/image26.jpeg"/><Relationship Id="rId22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4.jpeg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GIF"/><Relationship Id="rId7" Type="http://schemas.openxmlformats.org/officeDocument/2006/relationships/image" Target="../media/image31.jpeg"/><Relationship Id="rId12" Type="http://schemas.openxmlformats.org/officeDocument/2006/relationships/image" Target="../media/image43.jpeg"/><Relationship Id="rId17" Type="http://schemas.openxmlformats.org/officeDocument/2006/relationships/image" Target="../media/image46.jpeg"/><Relationship Id="rId2" Type="http://schemas.openxmlformats.org/officeDocument/2006/relationships/audio" Target="../media/media10.mp3"/><Relationship Id="rId16" Type="http://schemas.openxmlformats.org/officeDocument/2006/relationships/image" Target="../media/image45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10.mp3"/><Relationship Id="rId6" Type="http://schemas.openxmlformats.org/officeDocument/2006/relationships/image" Target="../media/image30.jpeg"/><Relationship Id="rId11" Type="http://schemas.openxmlformats.org/officeDocument/2006/relationships/image" Target="../media/image23.jpeg"/><Relationship Id="rId5" Type="http://schemas.openxmlformats.org/officeDocument/2006/relationships/image" Target="../media/image27.jpeg"/><Relationship Id="rId15" Type="http://schemas.openxmlformats.org/officeDocument/2006/relationships/image" Target="../media/image40.jpeg"/><Relationship Id="rId23" Type="http://schemas.openxmlformats.org/officeDocument/2006/relationships/image" Target="../media/image35.jpeg"/><Relationship Id="rId10" Type="http://schemas.openxmlformats.org/officeDocument/2006/relationships/image" Target="../media/image32.jpeg"/><Relationship Id="rId19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Relationship Id="rId14" Type="http://schemas.openxmlformats.org/officeDocument/2006/relationships/image" Target="../media/image39.jpe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482849" y="609283"/>
            <a:ext cx="5622052" cy="8309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b="1" dirty="0" smtClean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  <a:endParaRPr lang="en-US" altLang="vi-V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400" b="1" dirty="0" smtClean="0">
                <a:latin typeface="Times New Roman" panose="02020603050405020304" charset="0"/>
                <a:cs typeface="Times New Roman" panose="02020603050405020304" charset="0"/>
              </a:rPr>
              <a:t>TRƯỜNG MẦM NON BAN MAI XANH</a:t>
            </a:r>
            <a:endParaRPr lang="en-US" altLang="vi-VN" sz="24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66892" y="2367170"/>
            <a:ext cx="6857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413000" y="3155560"/>
            <a:ext cx="481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Nhỡ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B2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vi-VN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Đặng Thị</a:t>
            </a:r>
            <a:r>
              <a:rPr lang="vi-VN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Thanh Tú</a:t>
            </a:r>
            <a:endParaRPr lang="en-US" altLang="en-GB" sz="2400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75" y="1152090"/>
            <a:ext cx="1684149" cy="1676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  <p:pic>
        <p:nvPicPr>
          <p:cNvPr id="3" name="ConKienCon-PhuongNam_aet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902" y="54101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5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</a:t>
            </a:r>
            <a:r>
              <a:rPr lang="en-US" sz="2800" noProof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các </a:t>
            </a:r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267</Words>
  <Application>Microsoft Office PowerPoint</Application>
  <PresentationFormat>On-screen Show (4:3)</PresentationFormat>
  <Paragraphs>36</Paragraphs>
  <Slides>33</Slides>
  <Notes>0</Notes>
  <HiddenSlides>0</HiddenSlides>
  <MMClips>38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49</cp:revision>
  <dcterms:created xsi:type="dcterms:W3CDTF">2004-12-31T20:22:00Z</dcterms:created>
  <dcterms:modified xsi:type="dcterms:W3CDTF">2024-03-18T01:40:53Z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