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custDataLst>
    <p:tags r:id="rId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B07E0-3A5B-4355-94FC-C53724035B32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8B2D3-2F89-4F4A-90E1-626D995A6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798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B07E0-3A5B-4355-94FC-C53724035B32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8B2D3-2F89-4F4A-90E1-626D995A6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834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B07E0-3A5B-4355-94FC-C53724035B32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8B2D3-2F89-4F4A-90E1-626D995A6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831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B07E0-3A5B-4355-94FC-C53724035B32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8B2D3-2F89-4F4A-90E1-626D995A6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561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B07E0-3A5B-4355-94FC-C53724035B32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8B2D3-2F89-4F4A-90E1-626D995A6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929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B07E0-3A5B-4355-94FC-C53724035B32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8B2D3-2F89-4F4A-90E1-626D995A6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266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B07E0-3A5B-4355-94FC-C53724035B32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8B2D3-2F89-4F4A-90E1-626D995A6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422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B07E0-3A5B-4355-94FC-C53724035B32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8B2D3-2F89-4F4A-90E1-626D995A6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523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B07E0-3A5B-4355-94FC-C53724035B32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8B2D3-2F89-4F4A-90E1-626D995A6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769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B07E0-3A5B-4355-94FC-C53724035B32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8B2D3-2F89-4F4A-90E1-626D995A6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17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B07E0-3A5B-4355-94FC-C53724035B32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8B2D3-2F89-4F4A-90E1-626D995A6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23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9B07E0-3A5B-4355-94FC-C53724035B32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98B2D3-2F89-4F4A-90E1-626D995A6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139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685800" y="685800"/>
            <a:ext cx="7772400" cy="5486400"/>
            <a:chOff x="685800" y="685800"/>
            <a:chExt cx="7620000" cy="5000625"/>
          </a:xfrm>
        </p:grpSpPr>
        <p:pic>
          <p:nvPicPr>
            <p:cNvPr id="1026" name="Picture 2" descr="D:\downloads\cauchuyenvegiotnuoc\8635_abc2_0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5800" y="685800"/>
              <a:ext cx="3810000" cy="5000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7" name="Picture 3" descr="D:\downloads\cauchuyenvegiotnuoc\bia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685800"/>
              <a:ext cx="3810000" cy="5000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3473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85800" y="587476"/>
            <a:ext cx="7848600" cy="5737123"/>
            <a:chOff x="685800" y="587477"/>
            <a:chExt cx="7202125" cy="4756048"/>
          </a:xfrm>
        </p:grpSpPr>
        <p:pic>
          <p:nvPicPr>
            <p:cNvPr id="2050" name="Picture 2" descr="D:\downloads\cauchuyenvegiotnuoc\8644_1b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90142" y="587477"/>
              <a:ext cx="3597783" cy="47339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1" name="Picture 3" descr="D:\downloads\cauchuyenvegiotnuoc\8643_1a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609600"/>
              <a:ext cx="3606800" cy="47339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18704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85800" y="762000"/>
            <a:ext cx="7772400" cy="5486400"/>
            <a:chOff x="685800" y="762000"/>
            <a:chExt cx="7204583" cy="4733925"/>
          </a:xfrm>
        </p:grpSpPr>
        <p:pic>
          <p:nvPicPr>
            <p:cNvPr id="3074" name="Picture 2" descr="D:\downloads\cauchuyenvegiotnuoc\8627_giot nuoc 2b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92600" y="762000"/>
              <a:ext cx="3597783" cy="47339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5" name="Picture 3" descr="D:\downloads\cauchuyenvegiotnuoc\8626_giot nuoc 2a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762000"/>
              <a:ext cx="3606800" cy="47339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18704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85800" y="762000"/>
            <a:ext cx="7772400" cy="5410200"/>
            <a:chOff x="685800" y="762000"/>
            <a:chExt cx="6465280" cy="4248150"/>
          </a:xfrm>
        </p:grpSpPr>
        <p:pic>
          <p:nvPicPr>
            <p:cNvPr id="4098" name="Picture 2" descr="D:\downloads\cauchuyenvegiotnuoc\giot nuoc 3b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2486" y="762000"/>
              <a:ext cx="3228594" cy="4248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99" name="Picture 3" descr="D:\downloads\cauchuyenvegiotnuoc\giot nuoc 3a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762000"/>
              <a:ext cx="3236686" cy="4248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18704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85800" y="762000"/>
            <a:ext cx="7772400" cy="5486400"/>
            <a:chOff x="685800" y="762000"/>
            <a:chExt cx="6443536" cy="4238854"/>
          </a:xfrm>
        </p:grpSpPr>
        <p:pic>
          <p:nvPicPr>
            <p:cNvPr id="5122" name="Picture 2" descr="D:\downloads\cauchuyenvegiotnuoc\giot nuoc 4b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1600" y="766991"/>
              <a:ext cx="3217736" cy="42338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3" name="Picture 3" descr="D:\downloads\cauchuyenvegiotnuoc\giot nuoc 4a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762000"/>
              <a:ext cx="3225800" cy="42338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18704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85800" y="714374"/>
            <a:ext cx="7772400" cy="5534025"/>
            <a:chOff x="685800" y="714375"/>
            <a:chExt cx="6276578" cy="4133850"/>
          </a:xfrm>
        </p:grpSpPr>
        <p:pic>
          <p:nvPicPr>
            <p:cNvPr id="6146" name="Picture 2" descr="D:\downloads\cauchuyenvegiotnuoc\giot nuoc 5b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0652" y="714375"/>
              <a:ext cx="3141726" cy="41338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47" name="Picture 3" descr="D:\downloads\cauchuyenvegiotnuoc\giot nuoc 5a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714375"/>
              <a:ext cx="3149600" cy="41338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18704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05&quot;&gt;&lt;property id=&quot;20148&quot; value=&quot;5&quot;/&gt;&lt;property id=&quot;20300&quot; value=&quot;Slide 2&quot;/&gt;&lt;property id=&quot;20307&quot; value=&quot;257&quot;/&gt;&lt;/object&gt;&lt;object type=&quot;3&quot; unique_id=&quot;10006&quot;&gt;&lt;property id=&quot;20148&quot; value=&quot;5&quot;/&gt;&lt;property id=&quot;20300&quot; value=&quot;Slide 3&quot;/&gt;&lt;property id=&quot;20307&quot; value=&quot;258&quot;/&gt;&lt;/object&gt;&lt;object type=&quot;3&quot; unique_id=&quot;10007&quot;&gt;&lt;property id=&quot;20148&quot; value=&quot;5&quot;/&gt;&lt;property id=&quot;20300&quot; value=&quot;Slide 4&quot;/&gt;&lt;property id=&quot;20307&quot; value=&quot;259&quot;/&gt;&lt;/object&gt;&lt;object type=&quot;3&quot; unique_id=&quot;10008&quot;&gt;&lt;property id=&quot;20148&quot; value=&quot;5&quot;/&gt;&lt;property id=&quot;20300&quot; value=&quot;Slide 5&quot;/&gt;&lt;property id=&quot;20307&quot; value=&quot;260&quot;/&gt;&lt;/object&gt;&lt;object type=&quot;3&quot; unique_id=&quot;10009&quot;&gt;&lt;property id=&quot;20148&quot; value=&quot;5&quot;/&gt;&lt;property id=&quot;20300&quot; value=&quot;Slide 6&quot;/&gt;&lt;property id=&quot;20307&quot; value=&quot;261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On-screen Show (4:3)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xuanthuy</dc:creator>
  <cp:lastModifiedBy>Admin</cp:lastModifiedBy>
  <cp:revision>2</cp:revision>
  <dcterms:created xsi:type="dcterms:W3CDTF">2012-09-30T23:12:40Z</dcterms:created>
  <dcterms:modified xsi:type="dcterms:W3CDTF">2024-04-05T12:56:39Z</dcterms:modified>
</cp:coreProperties>
</file>