
<file path=[Content_Types].xml><?xml version="1.0" encoding="utf-8"?>
<Types xmlns="http://schemas.openxmlformats.org/package/2006/content-types">
  <Default Extension="png" ContentType="image/png"/>
  <Default Extension="mp3" ContentType="audio/mpe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wdp" ContentType="image/vnd.ms-photo"/>
  <Default Extension="mp4" ContentType="video/mp4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comments/comment1.xml" ContentType="application/vnd.openxmlformats-officedocument.presentationml.comment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media/audio2.wav" ContentType="audio/wav"/>
  <Override PartName="/ppt/media/audio3.wav" ContentType="audio/wav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00" r:id="rId2"/>
    <p:sldId id="302" r:id="rId3"/>
    <p:sldId id="303" r:id="rId4"/>
    <p:sldId id="257" r:id="rId5"/>
    <p:sldId id="259" r:id="rId6"/>
    <p:sldId id="304" r:id="rId7"/>
    <p:sldId id="305" r:id="rId8"/>
    <p:sldId id="261" r:id="rId9"/>
    <p:sldId id="263" r:id="rId10"/>
    <p:sldId id="265" r:id="rId11"/>
    <p:sldId id="267" r:id="rId12"/>
    <p:sldId id="299" r:id="rId13"/>
    <p:sldId id="274" r:id="rId14"/>
    <p:sldId id="276" r:id="rId15"/>
    <p:sldId id="278" r:id="rId16"/>
    <p:sldId id="280" r:id="rId17"/>
    <p:sldId id="282" r:id="rId18"/>
    <p:sldId id="284" r:id="rId19"/>
    <p:sldId id="286" r:id="rId20"/>
    <p:sldId id="288" r:id="rId21"/>
    <p:sldId id="290" r:id="rId22"/>
    <p:sldId id="292" r:id="rId2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trang vũ" initials="tv" lastIdx="1" clrIdx="0">
    <p:extLst>
      <p:ext uri="{19B8F6BF-5375-455C-9EA6-DF929625EA0E}">
        <p15:presenceInfo xmlns:p15="http://schemas.microsoft.com/office/powerpoint/2012/main" userId="316f030b5e45c0cf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88" autoAdjust="0"/>
    <p:restoredTop sz="94660"/>
  </p:normalViewPr>
  <p:slideViewPr>
    <p:cSldViewPr snapToGrid="0">
      <p:cViewPr varScale="1">
        <p:scale>
          <a:sx n="91" d="100"/>
          <a:sy n="91" d="100"/>
        </p:scale>
        <p:origin x="390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1-11-18T20:52:55.167" idx="1">
    <p:pos x="9432" y="216"/>
    <p:text/>
    <p:extLst>
      <p:ext uri="{C676402C-5697-4E1C-873F-D02D1690AC5C}">
        <p15:threadingInfo xmlns:p15="http://schemas.microsoft.com/office/powerpoint/2012/main" timeZoneBias="-420"/>
      </p:ext>
    </p:extLst>
  </p:cm>
</p:cmLst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E4C948-B25C-431B-A60E-7A8A6571C349}" type="datetimeFigureOut">
              <a:rPr lang="en-US" smtClean="0"/>
              <a:t>03-Apr-24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A9C97F-5470-44E9-9607-EE820F6C3B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95778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E4C948-B25C-431B-A60E-7A8A6571C349}" type="datetimeFigureOut">
              <a:rPr lang="en-US" smtClean="0"/>
              <a:t>03-Apr-24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A9C97F-5470-44E9-9607-EE820F6C3B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99457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E4C948-B25C-431B-A60E-7A8A6571C349}" type="datetimeFigureOut">
              <a:rPr lang="en-US" smtClean="0"/>
              <a:t>03-Apr-24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A9C97F-5470-44E9-9607-EE820F6C3B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49302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E4C948-B25C-431B-A60E-7A8A6571C349}" type="datetimeFigureOut">
              <a:rPr lang="en-US" smtClean="0"/>
              <a:t>03-Apr-24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A9C97F-5470-44E9-9607-EE820F6C3B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83835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E4C948-B25C-431B-A60E-7A8A6571C349}" type="datetimeFigureOut">
              <a:rPr lang="en-US" smtClean="0"/>
              <a:t>03-Apr-24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A9C97F-5470-44E9-9607-EE820F6C3B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09958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E4C948-B25C-431B-A60E-7A8A6571C349}" type="datetimeFigureOut">
              <a:rPr lang="en-US" smtClean="0"/>
              <a:t>03-Apr-24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A9C97F-5470-44E9-9607-EE820F6C3B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6646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E4C948-B25C-431B-A60E-7A8A6571C349}" type="datetimeFigureOut">
              <a:rPr lang="en-US" smtClean="0"/>
              <a:t>03-Apr-24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A9C97F-5470-44E9-9607-EE820F6C3B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64802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E4C948-B25C-431B-A60E-7A8A6571C349}" type="datetimeFigureOut">
              <a:rPr lang="en-US" smtClean="0"/>
              <a:t>03-Apr-24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A9C97F-5470-44E9-9607-EE820F6C3B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07309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E4C948-B25C-431B-A60E-7A8A6571C349}" type="datetimeFigureOut">
              <a:rPr lang="en-US" smtClean="0"/>
              <a:t>03-Apr-24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A9C97F-5470-44E9-9607-EE820F6C3B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94214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E4C948-B25C-431B-A60E-7A8A6571C349}" type="datetimeFigureOut">
              <a:rPr lang="en-US" smtClean="0"/>
              <a:t>03-Apr-24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A9C97F-5470-44E9-9607-EE820F6C3B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78191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E4C948-B25C-431B-A60E-7A8A6571C349}" type="datetimeFigureOut">
              <a:rPr lang="en-US" smtClean="0"/>
              <a:t>03-Apr-24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A9C97F-5470-44E9-9607-EE820F6C3B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71917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E4C948-B25C-431B-A60E-7A8A6571C349}" type="datetimeFigureOut">
              <a:rPr lang="en-US" smtClean="0"/>
              <a:t>03-Apr-24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A9C97F-5470-44E9-9607-EE820F6C3B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86988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5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.xml"/><Relationship Id="rId6" Type="http://schemas.openxmlformats.org/officeDocument/2006/relationships/image" Target="../media/image4.sv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32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image" Target="../media/image12.png"/><Relationship Id="rId18" Type="http://schemas.openxmlformats.org/officeDocument/2006/relationships/image" Target="../media/image6.png"/><Relationship Id="rId21" Type="http://schemas.openxmlformats.org/officeDocument/2006/relationships/image" Target="../media/image3.png"/><Relationship Id="rId7" Type="http://schemas.openxmlformats.org/officeDocument/2006/relationships/image" Target="../media/image360.svg"/><Relationship Id="rId12" Type="http://schemas.openxmlformats.org/officeDocument/2006/relationships/image" Target="../media/image31.png"/><Relationship Id="rId17" Type="http://schemas.openxmlformats.org/officeDocument/2006/relationships/image" Target="../media/image14.png"/><Relationship Id="rId2" Type="http://schemas.openxmlformats.org/officeDocument/2006/relationships/image" Target="../media/image8.png"/><Relationship Id="rId16" Type="http://schemas.openxmlformats.org/officeDocument/2006/relationships/image" Target="../media/image430.svg"/><Relationship Id="rId20" Type="http://schemas.openxmlformats.org/officeDocument/2006/relationships/image" Target="../media/image460.sv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11" Type="http://schemas.openxmlformats.org/officeDocument/2006/relationships/image" Target="../media/image310.svg"/><Relationship Id="rId5" Type="http://schemas.openxmlformats.org/officeDocument/2006/relationships/image" Target="../media/image21.svg"/><Relationship Id="rId15" Type="http://schemas.openxmlformats.org/officeDocument/2006/relationships/image" Target="../media/image13.png"/><Relationship Id="rId10" Type="http://schemas.openxmlformats.org/officeDocument/2006/relationships/image" Target="../media/image11.png"/><Relationship Id="rId19" Type="http://schemas.openxmlformats.org/officeDocument/2006/relationships/image" Target="../media/image15.png"/><Relationship Id="rId9" Type="http://schemas.openxmlformats.org/officeDocument/2006/relationships/image" Target="../media/image380.svg"/><Relationship Id="rId14" Type="http://schemas.openxmlformats.org/officeDocument/2006/relationships/image" Target="../media/image410.sv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svg"/><Relationship Id="rId13" Type="http://schemas.openxmlformats.org/officeDocument/2006/relationships/image" Target="../media/image14.svg"/><Relationship Id="rId3" Type="http://schemas.openxmlformats.org/officeDocument/2006/relationships/image" Target="../media/image8.png"/><Relationship Id="rId7" Type="http://schemas.openxmlformats.org/officeDocument/2006/relationships/image" Target="../media/image33.png"/><Relationship Id="rId12" Type="http://schemas.openxmlformats.org/officeDocument/2006/relationships/image" Target="../media/image35.png"/><Relationship Id="rId17" Type="http://schemas.openxmlformats.org/officeDocument/2006/relationships/image" Target="../media/image20.svg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37.png"/><Relationship Id="rId1" Type="http://schemas.openxmlformats.org/officeDocument/2006/relationships/tags" Target="../tags/tag4.xml"/><Relationship Id="rId6" Type="http://schemas.openxmlformats.org/officeDocument/2006/relationships/image" Target="../media/image21.svg"/><Relationship Id="rId11" Type="http://schemas.openxmlformats.org/officeDocument/2006/relationships/image" Target="../media/image6.png"/><Relationship Id="rId15" Type="http://schemas.openxmlformats.org/officeDocument/2006/relationships/image" Target="../media/image16.svg"/><Relationship Id="rId10" Type="http://schemas.openxmlformats.org/officeDocument/2006/relationships/image" Target="../media/image6.svg"/><Relationship Id="rId9" Type="http://schemas.openxmlformats.org/officeDocument/2006/relationships/image" Target="../media/image34.png"/><Relationship Id="rId14" Type="http://schemas.openxmlformats.org/officeDocument/2006/relationships/image" Target="../media/image36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svg"/><Relationship Id="rId13" Type="http://schemas.openxmlformats.org/officeDocument/2006/relationships/image" Target="../media/image14.svg"/><Relationship Id="rId3" Type="http://schemas.openxmlformats.org/officeDocument/2006/relationships/image" Target="../media/image8.png"/><Relationship Id="rId7" Type="http://schemas.openxmlformats.org/officeDocument/2006/relationships/image" Target="../media/image33.png"/><Relationship Id="rId12" Type="http://schemas.openxmlformats.org/officeDocument/2006/relationships/image" Target="../media/image35.png"/><Relationship Id="rId17" Type="http://schemas.openxmlformats.org/officeDocument/2006/relationships/image" Target="../media/image20.svg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37.png"/><Relationship Id="rId1" Type="http://schemas.openxmlformats.org/officeDocument/2006/relationships/tags" Target="../tags/tag5.xml"/><Relationship Id="rId6" Type="http://schemas.openxmlformats.org/officeDocument/2006/relationships/image" Target="../media/image21.svg"/><Relationship Id="rId11" Type="http://schemas.openxmlformats.org/officeDocument/2006/relationships/image" Target="../media/image6.png"/><Relationship Id="rId15" Type="http://schemas.openxmlformats.org/officeDocument/2006/relationships/image" Target="../media/image16.svg"/><Relationship Id="rId10" Type="http://schemas.openxmlformats.org/officeDocument/2006/relationships/image" Target="../media/image6.svg"/><Relationship Id="rId9" Type="http://schemas.openxmlformats.org/officeDocument/2006/relationships/image" Target="../media/image34.png"/><Relationship Id="rId14" Type="http://schemas.openxmlformats.org/officeDocument/2006/relationships/image" Target="../media/image36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0.svg"/><Relationship Id="rId13" Type="http://schemas.openxmlformats.org/officeDocument/2006/relationships/image" Target="../media/image510.svg"/><Relationship Id="rId3" Type="http://schemas.openxmlformats.org/officeDocument/2006/relationships/image" Target="../media/image8.png"/><Relationship Id="rId7" Type="http://schemas.openxmlformats.org/officeDocument/2006/relationships/image" Target="../media/image16.png"/><Relationship Id="rId12" Type="http://schemas.openxmlformats.org/officeDocument/2006/relationships/image" Target="../media/image17.png"/><Relationship Id="rId17" Type="http://schemas.openxmlformats.org/officeDocument/2006/relationships/image" Target="../media/image380.svg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40.png"/><Relationship Id="rId1" Type="http://schemas.openxmlformats.org/officeDocument/2006/relationships/tags" Target="../tags/tag6.xml"/><Relationship Id="rId6" Type="http://schemas.openxmlformats.org/officeDocument/2006/relationships/image" Target="../media/image21.svg"/><Relationship Id="rId11" Type="http://schemas.openxmlformats.org/officeDocument/2006/relationships/image" Target="../media/image39.png"/><Relationship Id="rId15" Type="http://schemas.openxmlformats.org/officeDocument/2006/relationships/image" Target="../media/image360.svg"/><Relationship Id="rId10" Type="http://schemas.openxmlformats.org/officeDocument/2006/relationships/image" Target="../media/image90.svg"/><Relationship Id="rId9" Type="http://schemas.openxmlformats.org/officeDocument/2006/relationships/image" Target="../media/image38.png"/><Relationship Id="rId14" Type="http://schemas.openxmlformats.org/officeDocument/2006/relationships/image" Target="../media/image9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image" Target="../media/image12.png"/><Relationship Id="rId18" Type="http://schemas.openxmlformats.org/officeDocument/2006/relationships/image" Target="../media/image6.png"/><Relationship Id="rId21" Type="http://schemas.openxmlformats.org/officeDocument/2006/relationships/image" Target="../media/image3.png"/><Relationship Id="rId7" Type="http://schemas.openxmlformats.org/officeDocument/2006/relationships/image" Target="../media/image360.svg"/><Relationship Id="rId12" Type="http://schemas.openxmlformats.org/officeDocument/2006/relationships/image" Target="../media/image31.png"/><Relationship Id="rId17" Type="http://schemas.openxmlformats.org/officeDocument/2006/relationships/image" Target="../media/image14.png"/><Relationship Id="rId2" Type="http://schemas.openxmlformats.org/officeDocument/2006/relationships/image" Target="../media/image8.png"/><Relationship Id="rId16" Type="http://schemas.openxmlformats.org/officeDocument/2006/relationships/image" Target="../media/image430.svg"/><Relationship Id="rId20" Type="http://schemas.openxmlformats.org/officeDocument/2006/relationships/image" Target="../media/image460.sv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11" Type="http://schemas.openxmlformats.org/officeDocument/2006/relationships/image" Target="../media/image310.svg"/><Relationship Id="rId5" Type="http://schemas.openxmlformats.org/officeDocument/2006/relationships/image" Target="../media/image21.svg"/><Relationship Id="rId15" Type="http://schemas.openxmlformats.org/officeDocument/2006/relationships/image" Target="../media/image13.png"/><Relationship Id="rId10" Type="http://schemas.openxmlformats.org/officeDocument/2006/relationships/image" Target="../media/image11.png"/><Relationship Id="rId19" Type="http://schemas.openxmlformats.org/officeDocument/2006/relationships/image" Target="../media/image15.png"/><Relationship Id="rId9" Type="http://schemas.openxmlformats.org/officeDocument/2006/relationships/image" Target="../media/image380.svg"/><Relationship Id="rId14" Type="http://schemas.openxmlformats.org/officeDocument/2006/relationships/image" Target="../media/image410.svg"/></Relationships>
</file>

<file path=ppt/slides/_rels/slide18.xml.rels><?xml version="1.0" encoding="UTF-8" standalone="yes"?>
<Relationships xmlns="http://schemas.openxmlformats.org/package/2006/relationships"><Relationship Id="rId13" Type="http://schemas.microsoft.com/office/2007/relationships/hdphoto" Target="../media/hdphoto1.wdp"/><Relationship Id="rId3" Type="http://schemas.openxmlformats.org/officeDocument/2006/relationships/audio" Target="../media/audio1.wav"/><Relationship Id="rId21" Type="http://schemas.openxmlformats.org/officeDocument/2006/relationships/image" Target="../media/image98.svg"/><Relationship Id="rId12" Type="http://schemas.openxmlformats.org/officeDocument/2006/relationships/image" Target="../media/image42.png"/><Relationship Id="rId17" Type="http://schemas.openxmlformats.org/officeDocument/2006/relationships/image" Target="../media/image44.png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6.png"/><Relationship Id="rId1" Type="http://schemas.openxmlformats.org/officeDocument/2006/relationships/tags" Target="../tags/tag7.xml"/><Relationship Id="rId6" Type="http://schemas.openxmlformats.org/officeDocument/2006/relationships/image" Target="../media/image9.png"/><Relationship Id="rId11" Type="http://schemas.openxmlformats.org/officeDocument/2006/relationships/image" Target="../media/image380.svg"/><Relationship Id="rId5" Type="http://schemas.openxmlformats.org/officeDocument/2006/relationships/audio" Target="../media/audio3.wav"/><Relationship Id="rId15" Type="http://schemas.microsoft.com/office/2007/relationships/hdphoto" Target="../media/hdphoto2.wdp"/><Relationship Id="rId10" Type="http://schemas.openxmlformats.org/officeDocument/2006/relationships/image" Target="../media/image41.png"/><Relationship Id="rId4" Type="http://schemas.openxmlformats.org/officeDocument/2006/relationships/audio" Target="../media/audio2.wav"/><Relationship Id="rId9" Type="http://schemas.openxmlformats.org/officeDocument/2006/relationships/image" Target="../media/image360.svg"/><Relationship Id="rId14" Type="http://schemas.openxmlformats.org/officeDocument/2006/relationships/image" Target="../media/image43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png"/><Relationship Id="rId13" Type="http://schemas.openxmlformats.org/officeDocument/2006/relationships/image" Target="../media/image9.png"/><Relationship Id="rId18" Type="http://schemas.openxmlformats.org/officeDocument/2006/relationships/image" Target="../media/image380.svg"/><Relationship Id="rId3" Type="http://schemas.openxmlformats.org/officeDocument/2006/relationships/audio" Target="../media/media2.mp3"/><Relationship Id="rId7" Type="http://schemas.openxmlformats.org/officeDocument/2006/relationships/audio" Target="../media/audio3.wav"/><Relationship Id="rId12" Type="http://schemas.microsoft.com/office/2007/relationships/hdphoto" Target="../media/hdphoto2.wdp"/><Relationship Id="rId17" Type="http://schemas.openxmlformats.org/officeDocument/2006/relationships/image" Target="../media/image46.png"/><Relationship Id="rId2" Type="http://schemas.microsoft.com/office/2007/relationships/media" Target="../media/media2.mp3"/><Relationship Id="rId16" Type="http://schemas.openxmlformats.org/officeDocument/2006/relationships/image" Target="../media/image360.svg"/><Relationship Id="rId20" Type="http://schemas.openxmlformats.org/officeDocument/2006/relationships/image" Target="../media/image47.png"/><Relationship Id="rId1" Type="http://schemas.openxmlformats.org/officeDocument/2006/relationships/tags" Target="../tags/tag8.xml"/><Relationship Id="rId6" Type="http://schemas.openxmlformats.org/officeDocument/2006/relationships/audio" Target="../media/audio2.wav"/><Relationship Id="rId11" Type="http://schemas.openxmlformats.org/officeDocument/2006/relationships/image" Target="../media/image43.png"/><Relationship Id="rId24" Type="http://schemas.openxmlformats.org/officeDocument/2006/relationships/image" Target="../media/image98.svg"/><Relationship Id="rId5" Type="http://schemas.openxmlformats.org/officeDocument/2006/relationships/audio" Target="../media/audio1.wav"/><Relationship Id="rId10" Type="http://schemas.microsoft.com/office/2007/relationships/hdphoto" Target="../media/hdphoto1.wdp"/><Relationship Id="rId19" Type="http://schemas.openxmlformats.org/officeDocument/2006/relationships/image" Target="../media/image6.png"/><Relationship Id="rId4" Type="http://schemas.openxmlformats.org/officeDocument/2006/relationships/slideLayout" Target="../slideLayouts/slideLayout7.xml"/><Relationship Id="rId9" Type="http://schemas.openxmlformats.org/officeDocument/2006/relationships/image" Target="../media/image42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png"/><Relationship Id="rId13" Type="http://schemas.openxmlformats.org/officeDocument/2006/relationships/image" Target="../media/image9.png"/><Relationship Id="rId18" Type="http://schemas.openxmlformats.org/officeDocument/2006/relationships/image" Target="../media/image380.svg"/><Relationship Id="rId3" Type="http://schemas.openxmlformats.org/officeDocument/2006/relationships/audio" Target="../media/media2.mp3"/><Relationship Id="rId21" Type="http://schemas.openxmlformats.org/officeDocument/2006/relationships/image" Target="../media/image101.svg"/><Relationship Id="rId7" Type="http://schemas.openxmlformats.org/officeDocument/2006/relationships/audio" Target="../media/audio3.wav"/><Relationship Id="rId12" Type="http://schemas.microsoft.com/office/2007/relationships/hdphoto" Target="../media/hdphoto2.wdp"/><Relationship Id="rId17" Type="http://schemas.openxmlformats.org/officeDocument/2006/relationships/image" Target="../media/image46.png"/><Relationship Id="rId2" Type="http://schemas.microsoft.com/office/2007/relationships/media" Target="../media/media2.mp3"/><Relationship Id="rId16" Type="http://schemas.openxmlformats.org/officeDocument/2006/relationships/image" Target="../media/image360.svg"/><Relationship Id="rId20" Type="http://schemas.openxmlformats.org/officeDocument/2006/relationships/image" Target="../media/image48.png"/><Relationship Id="rId1" Type="http://schemas.openxmlformats.org/officeDocument/2006/relationships/tags" Target="../tags/tag9.xml"/><Relationship Id="rId6" Type="http://schemas.openxmlformats.org/officeDocument/2006/relationships/audio" Target="../media/audio2.wav"/><Relationship Id="rId11" Type="http://schemas.openxmlformats.org/officeDocument/2006/relationships/image" Target="../media/image43.png"/><Relationship Id="rId24" Type="http://schemas.openxmlformats.org/officeDocument/2006/relationships/image" Target="../media/image44.png"/><Relationship Id="rId5" Type="http://schemas.openxmlformats.org/officeDocument/2006/relationships/audio" Target="../media/audio1.wav"/><Relationship Id="rId23" Type="http://schemas.openxmlformats.org/officeDocument/2006/relationships/image" Target="../media/image98.svg"/><Relationship Id="rId10" Type="http://schemas.microsoft.com/office/2007/relationships/hdphoto" Target="../media/hdphoto1.wdp"/><Relationship Id="rId19" Type="http://schemas.openxmlformats.org/officeDocument/2006/relationships/image" Target="../media/image6.png"/><Relationship Id="rId4" Type="http://schemas.openxmlformats.org/officeDocument/2006/relationships/slideLayout" Target="../slideLayouts/slideLayout7.xml"/><Relationship Id="rId9" Type="http://schemas.openxmlformats.org/officeDocument/2006/relationships/image" Target="../media/image42.png"/><Relationship Id="rId22" Type="http://schemas.openxmlformats.org/officeDocument/2006/relationships/image" Target="../media/image49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png"/><Relationship Id="rId13" Type="http://schemas.openxmlformats.org/officeDocument/2006/relationships/image" Target="../media/image360.svg"/><Relationship Id="rId3" Type="http://schemas.openxmlformats.org/officeDocument/2006/relationships/audio" Target="../media/audio1.wav"/><Relationship Id="rId21" Type="http://schemas.openxmlformats.org/officeDocument/2006/relationships/image" Target="../media/image98.svg"/><Relationship Id="rId7" Type="http://schemas.microsoft.com/office/2007/relationships/hdphoto" Target="../media/hdphoto1.wdp"/><Relationship Id="rId17" Type="http://schemas.openxmlformats.org/officeDocument/2006/relationships/image" Target="../media/image44.png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6.png"/><Relationship Id="rId1" Type="http://schemas.openxmlformats.org/officeDocument/2006/relationships/tags" Target="../tags/tag10.xml"/><Relationship Id="rId6" Type="http://schemas.openxmlformats.org/officeDocument/2006/relationships/image" Target="../media/image42.png"/><Relationship Id="rId5" Type="http://schemas.openxmlformats.org/officeDocument/2006/relationships/audio" Target="../media/audio3.wav"/><Relationship Id="rId15" Type="http://schemas.openxmlformats.org/officeDocument/2006/relationships/image" Target="../media/image380.svg"/><Relationship Id="rId10" Type="http://schemas.openxmlformats.org/officeDocument/2006/relationships/image" Target="../media/image9.png"/><Relationship Id="rId4" Type="http://schemas.openxmlformats.org/officeDocument/2006/relationships/audio" Target="../media/audio2.wav"/><Relationship Id="rId9" Type="http://schemas.microsoft.com/office/2007/relationships/hdphoto" Target="../media/hdphoto2.wdp"/><Relationship Id="rId14" Type="http://schemas.openxmlformats.org/officeDocument/2006/relationships/image" Target="../media/image50.png"/><Relationship Id="rId22" Type="http://schemas.openxmlformats.org/officeDocument/2006/relationships/image" Target="../media/image51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5.png"/><Relationship Id="rId13" Type="http://schemas.openxmlformats.org/officeDocument/2006/relationships/image" Target="../media/image111.svg"/><Relationship Id="rId3" Type="http://schemas.openxmlformats.org/officeDocument/2006/relationships/image" Target="../media/image21.svg"/><Relationship Id="rId7" Type="http://schemas.openxmlformats.org/officeDocument/2006/relationships/image" Target="../media/image106.svg"/><Relationship Id="rId12" Type="http://schemas.openxmlformats.org/officeDocument/2006/relationships/image" Target="../media/image57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4.png"/><Relationship Id="rId11" Type="http://schemas.openxmlformats.org/officeDocument/2006/relationships/image" Target="../media/image109.svg"/><Relationship Id="rId5" Type="http://schemas.openxmlformats.org/officeDocument/2006/relationships/image" Target="../media/image53.png"/><Relationship Id="rId15" Type="http://schemas.openxmlformats.org/officeDocument/2006/relationships/image" Target="../media/image58.png"/><Relationship Id="rId10" Type="http://schemas.openxmlformats.org/officeDocument/2006/relationships/image" Target="../media/image56.png"/><Relationship Id="rId4" Type="http://schemas.openxmlformats.org/officeDocument/2006/relationships/image" Target="../media/image52.png"/><Relationship Id="rId9" Type="http://schemas.openxmlformats.org/officeDocument/2006/relationships/image" Target="../media/image14.png"/><Relationship Id="rId1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8" Type="http://schemas.openxmlformats.org/officeDocument/2006/relationships/image" Target="../media/image6.png"/><Relationship Id="rId21" Type="http://schemas.openxmlformats.org/officeDocument/2006/relationships/image" Target="../media/image3.png"/><Relationship Id="rId7" Type="http://schemas.openxmlformats.org/officeDocument/2006/relationships/image" Target="../media/image36.svg"/><Relationship Id="rId12" Type="http://schemas.openxmlformats.org/officeDocument/2006/relationships/image" Target="../media/image12.png"/><Relationship Id="rId17" Type="http://schemas.openxmlformats.org/officeDocument/2006/relationships/image" Target="../media/image14.png"/><Relationship Id="rId2" Type="http://schemas.openxmlformats.org/officeDocument/2006/relationships/image" Target="../media/image8.png"/><Relationship Id="rId16" Type="http://schemas.openxmlformats.org/officeDocument/2006/relationships/image" Target="../media/image43.svg"/><Relationship Id="rId20" Type="http://schemas.openxmlformats.org/officeDocument/2006/relationships/image" Target="../media/image46.sv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11" Type="http://schemas.openxmlformats.org/officeDocument/2006/relationships/image" Target="../media/image31.svg"/><Relationship Id="rId5" Type="http://schemas.openxmlformats.org/officeDocument/2006/relationships/image" Target="../media/image2.svg"/><Relationship Id="rId15" Type="http://schemas.openxmlformats.org/officeDocument/2006/relationships/image" Target="../media/image13.png"/><Relationship Id="rId10" Type="http://schemas.openxmlformats.org/officeDocument/2006/relationships/image" Target="../media/image11.png"/><Relationship Id="rId19" Type="http://schemas.openxmlformats.org/officeDocument/2006/relationships/image" Target="../media/image15.png"/><Relationship Id="rId9" Type="http://schemas.openxmlformats.org/officeDocument/2006/relationships/image" Target="../media/image38.svg"/><Relationship Id="rId14" Type="http://schemas.openxmlformats.org/officeDocument/2006/relationships/image" Target="../media/image41.sv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svg"/><Relationship Id="rId13" Type="http://schemas.openxmlformats.org/officeDocument/2006/relationships/image" Target="../media/image19.png"/><Relationship Id="rId3" Type="http://schemas.openxmlformats.org/officeDocument/2006/relationships/image" Target="../media/image8.png"/><Relationship Id="rId7" Type="http://schemas.openxmlformats.org/officeDocument/2006/relationships/image" Target="../media/image16.png"/><Relationship Id="rId12" Type="http://schemas.openxmlformats.org/officeDocument/2006/relationships/image" Target="../media/image18.jpeg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22.jpeg"/><Relationship Id="rId1" Type="http://schemas.openxmlformats.org/officeDocument/2006/relationships/tags" Target="../tags/tag2.xml"/><Relationship Id="rId6" Type="http://schemas.openxmlformats.org/officeDocument/2006/relationships/image" Target="../media/image2.svg"/><Relationship Id="rId11" Type="http://schemas.openxmlformats.org/officeDocument/2006/relationships/image" Target="../media/image51.svg"/><Relationship Id="rId15" Type="http://schemas.openxmlformats.org/officeDocument/2006/relationships/image" Target="../media/image21.png"/><Relationship Id="rId9" Type="http://schemas.openxmlformats.org/officeDocument/2006/relationships/image" Target="../media/image17.png"/><Relationship Id="rId14" Type="http://schemas.openxmlformats.org/officeDocument/2006/relationships/image" Target="../media/image20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7" Type="http://schemas.openxmlformats.org/officeDocument/2006/relationships/image" Target="../media/image28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jpeg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31.svg"/><Relationship Id="rId18" Type="http://schemas.openxmlformats.org/officeDocument/2006/relationships/image" Target="../media/image43.svg"/><Relationship Id="rId21" Type="http://schemas.openxmlformats.org/officeDocument/2006/relationships/image" Target="../media/image15.png"/><Relationship Id="rId7" Type="http://schemas.openxmlformats.org/officeDocument/2006/relationships/image" Target="../media/image85.svg"/><Relationship Id="rId12" Type="http://schemas.openxmlformats.org/officeDocument/2006/relationships/image" Target="../media/image11.png"/><Relationship Id="rId17" Type="http://schemas.openxmlformats.org/officeDocument/2006/relationships/image" Target="../media/image13.png"/><Relationship Id="rId2" Type="http://schemas.openxmlformats.org/officeDocument/2006/relationships/image" Target="../media/image29.png"/><Relationship Id="rId16" Type="http://schemas.openxmlformats.org/officeDocument/2006/relationships/image" Target="../media/image41.svg"/><Relationship Id="rId20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.png"/><Relationship Id="rId11" Type="http://schemas.openxmlformats.org/officeDocument/2006/relationships/image" Target="../media/image38.svg"/><Relationship Id="rId5" Type="http://schemas.openxmlformats.org/officeDocument/2006/relationships/image" Target="../media/image83.svg"/><Relationship Id="rId15" Type="http://schemas.openxmlformats.org/officeDocument/2006/relationships/image" Target="../media/image12.png"/><Relationship Id="rId23" Type="http://schemas.openxmlformats.org/officeDocument/2006/relationships/image" Target="../media/image3.png"/><Relationship Id="rId10" Type="http://schemas.openxmlformats.org/officeDocument/2006/relationships/image" Target="../media/image10.png"/><Relationship Id="rId19" Type="http://schemas.openxmlformats.org/officeDocument/2006/relationships/image" Target="../media/image14.png"/><Relationship Id="rId9" Type="http://schemas.openxmlformats.org/officeDocument/2006/relationships/image" Target="../media/image36.svg"/><Relationship Id="rId14" Type="http://schemas.openxmlformats.org/officeDocument/2006/relationships/image" Target="../media/image31.png"/><Relationship Id="rId22" Type="http://schemas.openxmlformats.org/officeDocument/2006/relationships/image" Target="../media/image46.sv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3.xml"/><Relationship Id="rId5" Type="http://schemas.openxmlformats.org/officeDocument/2006/relationships/comments" Target="../comments/comment1.xml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23625" y="458281"/>
            <a:ext cx="671776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ỦY BAN NHÂN DÂN QUẬN LONG BIÊN</a:t>
            </a:r>
          </a:p>
          <a:p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TRƯỜNG MẦM NON BAN MAI XANH</a:t>
            </a:r>
            <a:endParaRPr lang="en-US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6764" y="1289278"/>
            <a:ext cx="1828800" cy="18288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223625" y="3118078"/>
            <a:ext cx="567508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LĨNH VỰC PHÁT TRIỂN NHẬN THỨC</a:t>
            </a:r>
          </a:p>
          <a:p>
            <a:r>
              <a:rPr lang="en-US" sz="24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</a:t>
            </a:r>
            <a:r>
              <a:rPr lang="en-US" sz="24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24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4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4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quen</a:t>
            </a:r>
            <a:r>
              <a:rPr lang="en-US" sz="24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4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endParaRPr lang="en-US" sz="24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409329" y="4295759"/>
            <a:ext cx="6019597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24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tài</a:t>
            </a:r>
            <a:r>
              <a:rPr lang="en-US" sz="24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400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Dạy</a:t>
            </a:r>
            <a:r>
              <a:rPr lang="en-US" sz="24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sz="24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xem</a:t>
            </a:r>
            <a:r>
              <a:rPr lang="en-US" sz="24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sz="24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sz="24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hồ</a:t>
            </a:r>
            <a:r>
              <a:rPr lang="en-US" sz="24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xem</a:t>
            </a:r>
            <a:r>
              <a:rPr lang="en-US" sz="24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sz="24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endParaRPr lang="en-US" sz="2400" dirty="0" smtClean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Lứa</a:t>
            </a:r>
            <a:r>
              <a:rPr lang="en-US" sz="24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tuổi</a:t>
            </a:r>
            <a:r>
              <a:rPr lang="en-US" sz="24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MGL</a:t>
            </a:r>
          </a:p>
          <a:p>
            <a:r>
              <a:rPr lang="en-US" sz="2400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24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sz="24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400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Vũ</a:t>
            </a:r>
            <a:r>
              <a:rPr lang="en-US" sz="24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Hồng</a:t>
            </a:r>
            <a:r>
              <a:rPr lang="en-US" sz="24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Linh</a:t>
            </a:r>
            <a:endParaRPr lang="en-US" sz="2400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879591" y="6230982"/>
            <a:ext cx="236314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Năm học: 2023-2024</a:t>
            </a:r>
            <a:endParaRPr lang="en-US" sz="200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Picture 13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 rot="896793">
            <a:off x="10298474" y="4626834"/>
            <a:ext cx="1468530" cy="1855962"/>
          </a:xfrm>
          <a:prstGeom prst="rect">
            <a:avLst/>
          </a:prstGeom>
        </p:spPr>
      </p:pic>
      <p:pic>
        <p:nvPicPr>
          <p:cNvPr id="9" name="Picture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362623" y="148893"/>
            <a:ext cx="937861" cy="1440094"/>
          </a:xfrm>
          <a:prstGeom prst="rect">
            <a:avLst/>
          </a:prstGeom>
        </p:spPr>
      </p:pic>
      <p:pic>
        <p:nvPicPr>
          <p:cNvPr id="10" name="Picture 1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11032740" y="148893"/>
            <a:ext cx="860992" cy="1440094"/>
          </a:xfrm>
          <a:prstGeom prst="rect">
            <a:avLst/>
          </a:prstGeom>
        </p:spPr>
      </p:pic>
      <p:pic>
        <p:nvPicPr>
          <p:cNvPr id="11" name="Picture 13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 rot="896793">
            <a:off x="355325" y="4568107"/>
            <a:ext cx="1468530" cy="185596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4733990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5545"/>
    </mc:Choice>
    <mc:Fallback xmlns="">
      <p:transition spd="slow" advTm="2554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5" grpId="0"/>
      <p:bldP spid="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Rounded Rectangle 43"/>
          <p:cNvSpPr/>
          <p:nvPr/>
        </p:nvSpPr>
        <p:spPr>
          <a:xfrm>
            <a:off x="9398001" y="289453"/>
            <a:ext cx="2480943" cy="732772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dirty="0">
              <a:solidFill>
                <a:schemeClr val="tx1"/>
              </a:solidFill>
            </a:endParaRPr>
          </a:p>
        </p:txBody>
      </p:sp>
      <p:sp>
        <p:nvSpPr>
          <p:cNvPr id="45" name="TextBox 23"/>
          <p:cNvSpPr txBox="1"/>
          <p:nvPr/>
        </p:nvSpPr>
        <p:spPr>
          <a:xfrm>
            <a:off x="8938709" y="491793"/>
            <a:ext cx="3371964" cy="47448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695"/>
              </a:lnSpc>
            </a:pPr>
            <a:r>
              <a:rPr lang="en-US" sz="4000" dirty="0">
                <a:solidFill>
                  <a:srgbClr val="276493"/>
                </a:solidFill>
                <a:latin typeface="Baloo" charset="0"/>
                <a:cs typeface="Baloo" charset="0"/>
              </a:rPr>
              <a:t>KIM PHÚT</a:t>
            </a:r>
          </a:p>
        </p:txBody>
      </p:sp>
      <p:grpSp>
        <p:nvGrpSpPr>
          <p:cNvPr id="69" name="Group 68">
            <a:extLst>
              <a:ext uri="{FF2B5EF4-FFF2-40B4-BE49-F238E27FC236}">
                <a16:creationId xmlns:a16="http://schemas.microsoft.com/office/drawing/2014/main" id="{7DA06CC4-27B9-43FA-BB74-8CCA7F060BC1}"/>
              </a:ext>
            </a:extLst>
          </p:cNvPr>
          <p:cNvGrpSpPr/>
          <p:nvPr/>
        </p:nvGrpSpPr>
        <p:grpSpPr>
          <a:xfrm>
            <a:off x="2209800" y="261137"/>
            <a:ext cx="7934149" cy="6451600"/>
            <a:chOff x="3314700" y="391706"/>
            <a:chExt cx="11901224" cy="9677400"/>
          </a:xfrm>
        </p:grpSpPr>
        <p:sp>
          <p:nvSpPr>
            <p:cNvPr id="2" name="Flowchart: Connector 1"/>
            <p:cNvSpPr/>
            <p:nvPr/>
          </p:nvSpPr>
          <p:spPr>
            <a:xfrm>
              <a:off x="3314700" y="391706"/>
              <a:ext cx="11658600" cy="9677400"/>
            </a:xfrm>
            <a:prstGeom prst="flowChartConnector">
              <a:avLst/>
            </a:prstGeom>
            <a:solidFill>
              <a:srgbClr val="FFBFC8"/>
            </a:solidFill>
            <a:ln w="381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 dirty="0"/>
            </a:p>
          </p:txBody>
        </p:sp>
        <p:sp>
          <p:nvSpPr>
            <p:cNvPr id="36" name="Right Arrow 35"/>
            <p:cNvSpPr/>
            <p:nvPr/>
          </p:nvSpPr>
          <p:spPr>
            <a:xfrm>
              <a:off x="9194926" y="4743765"/>
              <a:ext cx="2124309" cy="1092387"/>
            </a:xfrm>
            <a:prstGeom prst="rightArrow">
              <a:avLst/>
            </a:prstGeom>
            <a:solidFill>
              <a:srgbClr val="FB113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 dirty="0"/>
            </a:p>
          </p:txBody>
        </p:sp>
        <p:sp>
          <p:nvSpPr>
            <p:cNvPr id="37" name="Right Arrow 36"/>
            <p:cNvSpPr/>
            <p:nvPr/>
          </p:nvSpPr>
          <p:spPr>
            <a:xfrm rot="16200000">
              <a:off x="7768116" y="3548470"/>
              <a:ext cx="3040492" cy="701440"/>
            </a:xfrm>
            <a:prstGeom prst="rightArrow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 dirty="0"/>
            </a:p>
          </p:txBody>
        </p:sp>
        <p:sp>
          <p:nvSpPr>
            <p:cNvPr id="38" name="Rectangle 37"/>
            <p:cNvSpPr/>
            <p:nvPr/>
          </p:nvSpPr>
          <p:spPr>
            <a:xfrm rot="18124315">
              <a:off x="7785734" y="2256173"/>
              <a:ext cx="88085" cy="4012007"/>
            </a:xfrm>
            <a:prstGeom prst="rect">
              <a:avLst/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 dirty="0"/>
            </a:p>
          </p:txBody>
        </p:sp>
        <p:sp>
          <p:nvSpPr>
            <p:cNvPr id="39" name="Flowchart: Connector 38"/>
            <p:cNvSpPr/>
            <p:nvPr/>
          </p:nvSpPr>
          <p:spPr>
            <a:xfrm>
              <a:off x="8970008" y="4986727"/>
              <a:ext cx="685257" cy="606465"/>
            </a:xfrm>
            <a:prstGeom prst="flowChartConnector">
              <a:avLst/>
            </a:prstGeom>
            <a:solidFill>
              <a:srgbClr val="FDECB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 dirty="0"/>
            </a:p>
          </p:txBody>
        </p:sp>
        <p:sp>
          <p:nvSpPr>
            <p:cNvPr id="43" name="Right Arrow 42"/>
            <p:cNvSpPr/>
            <p:nvPr/>
          </p:nvSpPr>
          <p:spPr>
            <a:xfrm rot="9628091">
              <a:off x="9427752" y="2290687"/>
              <a:ext cx="5632250" cy="288591"/>
            </a:xfrm>
            <a:prstGeom prst="rightArrow">
              <a:avLst/>
            </a:prstGeom>
            <a:solidFill>
              <a:schemeClr val="tx2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 dirty="0"/>
            </a:p>
          </p:txBody>
        </p: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8A084CAB-C34B-4C27-81F2-8FA747D6EA29}"/>
                </a:ext>
              </a:extLst>
            </p:cNvPr>
            <p:cNvSpPr txBox="1"/>
            <p:nvPr/>
          </p:nvSpPr>
          <p:spPr>
            <a:xfrm>
              <a:off x="8710059" y="587737"/>
              <a:ext cx="1515480" cy="161582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6400" b="1" dirty="0">
                  <a:solidFill>
                    <a:srgbClr val="00B050"/>
                  </a:solidFill>
                </a:rPr>
                <a:t>12</a:t>
              </a:r>
              <a:endParaRPr lang="en-US" sz="6400" b="1" dirty="0">
                <a:solidFill>
                  <a:srgbClr val="00B050"/>
                </a:solidFill>
              </a:endParaRPr>
            </a:p>
          </p:txBody>
        </p:sp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62BC2782-EF87-4BD2-9225-94E82672CC4C}"/>
                </a:ext>
              </a:extLst>
            </p:cNvPr>
            <p:cNvSpPr txBox="1"/>
            <p:nvPr/>
          </p:nvSpPr>
          <p:spPr>
            <a:xfrm>
              <a:off x="8812410" y="8343358"/>
              <a:ext cx="1515480" cy="161582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6400" b="1" dirty="0">
                  <a:solidFill>
                    <a:srgbClr val="00B050"/>
                  </a:solidFill>
                </a:rPr>
                <a:t>6</a:t>
              </a:r>
              <a:endParaRPr lang="en-US" sz="6400" b="1" dirty="0">
                <a:solidFill>
                  <a:srgbClr val="00B050"/>
                </a:solidFill>
              </a:endParaRPr>
            </a:p>
          </p:txBody>
        </p:sp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94D7A0AE-F828-4A7D-B588-CD408A32AA76}"/>
                </a:ext>
              </a:extLst>
            </p:cNvPr>
            <p:cNvSpPr txBox="1"/>
            <p:nvPr/>
          </p:nvSpPr>
          <p:spPr>
            <a:xfrm>
              <a:off x="3774779" y="4511071"/>
              <a:ext cx="1515480" cy="161582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6400" b="1" dirty="0">
                  <a:solidFill>
                    <a:srgbClr val="00B050"/>
                  </a:solidFill>
                </a:rPr>
                <a:t>9</a:t>
              </a:r>
              <a:endParaRPr lang="en-US" sz="6400" b="1" dirty="0">
                <a:solidFill>
                  <a:srgbClr val="00B050"/>
                </a:solidFill>
              </a:endParaRPr>
            </a:p>
          </p:txBody>
        </p:sp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46EE917E-4FD4-4BAE-A9FB-211DA088319A}"/>
                </a:ext>
              </a:extLst>
            </p:cNvPr>
            <p:cNvSpPr txBox="1"/>
            <p:nvPr/>
          </p:nvSpPr>
          <p:spPr>
            <a:xfrm>
              <a:off x="13700444" y="4396771"/>
              <a:ext cx="1515480" cy="161582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6400" b="1" dirty="0">
                  <a:solidFill>
                    <a:srgbClr val="00B050"/>
                  </a:solidFill>
                </a:rPr>
                <a:t>3</a:t>
              </a:r>
              <a:endParaRPr lang="en-US" sz="6400" b="1" dirty="0">
                <a:solidFill>
                  <a:srgbClr val="00B050"/>
                </a:solidFill>
              </a:endParaRPr>
            </a:p>
          </p:txBody>
        </p:sp>
        <p:sp>
          <p:nvSpPr>
            <p:cNvPr id="61" name="TextBox 60">
              <a:extLst>
                <a:ext uri="{FF2B5EF4-FFF2-40B4-BE49-F238E27FC236}">
                  <a16:creationId xmlns:a16="http://schemas.microsoft.com/office/drawing/2014/main" id="{33E64429-2FAD-4E78-A36E-D396258835BF}"/>
                </a:ext>
              </a:extLst>
            </p:cNvPr>
            <p:cNvSpPr txBox="1"/>
            <p:nvPr/>
          </p:nvSpPr>
          <p:spPr>
            <a:xfrm>
              <a:off x="6412745" y="7741682"/>
              <a:ext cx="1515480" cy="161582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6400" b="1" dirty="0">
                  <a:solidFill>
                    <a:srgbClr val="00B050"/>
                  </a:solidFill>
                </a:rPr>
                <a:t>7</a:t>
              </a:r>
              <a:endParaRPr lang="en-US" sz="6400" b="1" dirty="0">
                <a:solidFill>
                  <a:srgbClr val="00B050"/>
                </a:solidFill>
              </a:endParaRPr>
            </a:p>
          </p:txBody>
        </p:sp>
        <p:sp>
          <p:nvSpPr>
            <p:cNvPr id="62" name="TextBox 61">
              <a:extLst>
                <a:ext uri="{FF2B5EF4-FFF2-40B4-BE49-F238E27FC236}">
                  <a16:creationId xmlns:a16="http://schemas.microsoft.com/office/drawing/2014/main" id="{963A7C52-F1D3-41AE-B01F-6DF21BDB844F}"/>
                </a:ext>
              </a:extLst>
            </p:cNvPr>
            <p:cNvSpPr txBox="1"/>
            <p:nvPr/>
          </p:nvSpPr>
          <p:spPr>
            <a:xfrm>
              <a:off x="4591058" y="6366956"/>
              <a:ext cx="1515480" cy="161582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6400" b="1" dirty="0">
                  <a:solidFill>
                    <a:srgbClr val="00B050"/>
                  </a:solidFill>
                </a:rPr>
                <a:t>8</a:t>
              </a:r>
              <a:endParaRPr lang="en-US" sz="6400" b="1" dirty="0">
                <a:solidFill>
                  <a:srgbClr val="00B050"/>
                </a:solidFill>
              </a:endParaRPr>
            </a:p>
          </p:txBody>
        </p:sp>
        <p:sp>
          <p:nvSpPr>
            <p:cNvPr id="63" name="TextBox 62">
              <a:extLst>
                <a:ext uri="{FF2B5EF4-FFF2-40B4-BE49-F238E27FC236}">
                  <a16:creationId xmlns:a16="http://schemas.microsoft.com/office/drawing/2014/main" id="{B0680893-D30E-4F18-9BE3-EDE738B3C09E}"/>
                </a:ext>
              </a:extLst>
            </p:cNvPr>
            <p:cNvSpPr txBox="1"/>
            <p:nvPr/>
          </p:nvSpPr>
          <p:spPr>
            <a:xfrm>
              <a:off x="11310525" y="7534532"/>
              <a:ext cx="1515480" cy="161582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6400" b="1" dirty="0">
                  <a:solidFill>
                    <a:srgbClr val="00B050"/>
                  </a:solidFill>
                </a:rPr>
                <a:t>5</a:t>
              </a:r>
              <a:endParaRPr lang="en-US" sz="6400" b="1" dirty="0">
                <a:solidFill>
                  <a:srgbClr val="00B050"/>
                </a:solidFill>
              </a:endParaRPr>
            </a:p>
          </p:txBody>
        </p:sp>
        <p:sp>
          <p:nvSpPr>
            <p:cNvPr id="64" name="TextBox 63">
              <a:extLst>
                <a:ext uri="{FF2B5EF4-FFF2-40B4-BE49-F238E27FC236}">
                  <a16:creationId xmlns:a16="http://schemas.microsoft.com/office/drawing/2014/main" id="{4449D9E0-2A95-46D8-B7A7-271D52FB4011}"/>
                </a:ext>
              </a:extLst>
            </p:cNvPr>
            <p:cNvSpPr txBox="1"/>
            <p:nvPr/>
          </p:nvSpPr>
          <p:spPr>
            <a:xfrm>
              <a:off x="12766782" y="6348202"/>
              <a:ext cx="1515480" cy="161582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6400" b="1" dirty="0">
                  <a:solidFill>
                    <a:srgbClr val="00B050"/>
                  </a:solidFill>
                </a:rPr>
                <a:t>4</a:t>
              </a:r>
              <a:endParaRPr lang="en-US" sz="6400" b="1" dirty="0">
                <a:solidFill>
                  <a:srgbClr val="00B050"/>
                </a:solidFill>
              </a:endParaRPr>
            </a:p>
          </p:txBody>
        </p:sp>
        <p:sp>
          <p:nvSpPr>
            <p:cNvPr id="65" name="TextBox 64">
              <a:extLst>
                <a:ext uri="{FF2B5EF4-FFF2-40B4-BE49-F238E27FC236}">
                  <a16:creationId xmlns:a16="http://schemas.microsoft.com/office/drawing/2014/main" id="{BAA17CA6-558B-47D8-9504-B471920B8800}"/>
                </a:ext>
              </a:extLst>
            </p:cNvPr>
            <p:cNvSpPr txBox="1"/>
            <p:nvPr/>
          </p:nvSpPr>
          <p:spPr>
            <a:xfrm>
              <a:off x="12840543" y="2180224"/>
              <a:ext cx="1515480" cy="161582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6400" b="1" dirty="0">
                  <a:solidFill>
                    <a:srgbClr val="00B050"/>
                  </a:solidFill>
                </a:rPr>
                <a:t>2</a:t>
              </a:r>
              <a:endParaRPr lang="en-US" sz="6400" b="1" dirty="0">
                <a:solidFill>
                  <a:srgbClr val="00B050"/>
                </a:solidFill>
              </a:endParaRPr>
            </a:p>
          </p:txBody>
        </p:sp>
        <p:sp>
          <p:nvSpPr>
            <p:cNvPr id="66" name="TextBox 65">
              <a:extLst>
                <a:ext uri="{FF2B5EF4-FFF2-40B4-BE49-F238E27FC236}">
                  <a16:creationId xmlns:a16="http://schemas.microsoft.com/office/drawing/2014/main" id="{CC175AB8-E07B-4B88-95B6-F67E7F3D113E}"/>
                </a:ext>
              </a:extLst>
            </p:cNvPr>
            <p:cNvSpPr txBox="1"/>
            <p:nvPr/>
          </p:nvSpPr>
          <p:spPr>
            <a:xfrm>
              <a:off x="11251302" y="865322"/>
              <a:ext cx="1515480" cy="161582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6400" b="1" dirty="0">
                  <a:solidFill>
                    <a:srgbClr val="00B050"/>
                  </a:solidFill>
                </a:rPr>
                <a:t>1</a:t>
              </a:r>
              <a:endParaRPr lang="en-US" sz="6400" b="1" dirty="0">
                <a:solidFill>
                  <a:srgbClr val="00B050"/>
                </a:solidFill>
              </a:endParaRPr>
            </a:p>
          </p:txBody>
        </p:sp>
        <p:sp>
          <p:nvSpPr>
            <p:cNvPr id="67" name="TextBox 66">
              <a:extLst>
                <a:ext uri="{FF2B5EF4-FFF2-40B4-BE49-F238E27FC236}">
                  <a16:creationId xmlns:a16="http://schemas.microsoft.com/office/drawing/2014/main" id="{16235D83-5A6A-49ED-B663-3875CE61BF2E}"/>
                </a:ext>
              </a:extLst>
            </p:cNvPr>
            <p:cNvSpPr txBox="1"/>
            <p:nvPr/>
          </p:nvSpPr>
          <p:spPr>
            <a:xfrm>
              <a:off x="6455096" y="865322"/>
              <a:ext cx="1515480" cy="161582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6400" b="1" dirty="0">
                  <a:solidFill>
                    <a:srgbClr val="00B050"/>
                  </a:solidFill>
                </a:rPr>
                <a:t>11</a:t>
              </a:r>
              <a:endParaRPr lang="en-US" sz="6400" b="1" dirty="0">
                <a:solidFill>
                  <a:srgbClr val="00B050"/>
                </a:solidFill>
              </a:endParaRPr>
            </a:p>
          </p:txBody>
        </p:sp>
        <p:sp>
          <p:nvSpPr>
            <p:cNvPr id="68" name="TextBox 67">
              <a:extLst>
                <a:ext uri="{FF2B5EF4-FFF2-40B4-BE49-F238E27FC236}">
                  <a16:creationId xmlns:a16="http://schemas.microsoft.com/office/drawing/2014/main" id="{6D0B5E81-BF6A-43A1-8185-4120F7220BF9}"/>
                </a:ext>
              </a:extLst>
            </p:cNvPr>
            <p:cNvSpPr txBox="1"/>
            <p:nvPr/>
          </p:nvSpPr>
          <p:spPr>
            <a:xfrm>
              <a:off x="4576466" y="2320087"/>
              <a:ext cx="1515480" cy="161582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6400" b="1" dirty="0">
                  <a:solidFill>
                    <a:srgbClr val="00B050"/>
                  </a:solidFill>
                </a:rPr>
                <a:t>10</a:t>
              </a:r>
              <a:endParaRPr lang="en-US" sz="6400" b="1" dirty="0">
                <a:solidFill>
                  <a:srgbClr val="00B050"/>
                </a:solidFill>
              </a:endParaRPr>
            </a:p>
          </p:txBody>
        </p:sp>
      </p:grpSp>
      <p:pic>
        <p:nvPicPr>
          <p:cNvPr id="71" name="Picture 15">
            <a:extLst>
              <a:ext uri="{FF2B5EF4-FFF2-40B4-BE49-F238E27FC236}">
                <a16:creationId xmlns:a16="http://schemas.microsoft.com/office/drawing/2014/main" id="{81040759-E99E-474D-A9A0-9DBDBD46B0B0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 rot="906419">
            <a:off x="151059" y="5518032"/>
            <a:ext cx="1101096" cy="1127883"/>
          </a:xfrm>
          <a:prstGeom prst="rect">
            <a:avLst/>
          </a:prstGeom>
        </p:spPr>
      </p:pic>
      <p:pic>
        <p:nvPicPr>
          <p:cNvPr id="72" name="Picture 19">
            <a:extLst>
              <a:ext uri="{FF2B5EF4-FFF2-40B4-BE49-F238E27FC236}">
                <a16:creationId xmlns:a16="http://schemas.microsoft.com/office/drawing/2014/main" id="{AC817263-FCF6-4A35-9825-7042DA123BAC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0916487" y="5546242"/>
            <a:ext cx="1131076" cy="12327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62555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 animBg="1"/>
      <p:bldP spid="4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lowchart: Connector 1"/>
          <p:cNvSpPr/>
          <p:nvPr/>
        </p:nvSpPr>
        <p:spPr>
          <a:xfrm>
            <a:off x="2306041" y="203200"/>
            <a:ext cx="7772400" cy="6451600"/>
          </a:xfrm>
          <a:prstGeom prst="flowChartConnector">
            <a:avLst/>
          </a:prstGeom>
          <a:solidFill>
            <a:srgbClr val="FFBFC8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dirty="0"/>
          </a:p>
        </p:txBody>
      </p:sp>
      <p:sp>
        <p:nvSpPr>
          <p:cNvPr id="36" name="Right Arrow 35"/>
          <p:cNvSpPr/>
          <p:nvPr/>
        </p:nvSpPr>
        <p:spPr>
          <a:xfrm>
            <a:off x="6129951" y="3162510"/>
            <a:ext cx="1416206" cy="728258"/>
          </a:xfrm>
          <a:prstGeom prst="rightArrow">
            <a:avLst/>
          </a:prstGeom>
          <a:solidFill>
            <a:srgbClr val="FB11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dirty="0"/>
          </a:p>
        </p:txBody>
      </p:sp>
      <p:sp>
        <p:nvSpPr>
          <p:cNvPr id="37" name="Right Arrow 36"/>
          <p:cNvSpPr/>
          <p:nvPr/>
        </p:nvSpPr>
        <p:spPr>
          <a:xfrm rot="16200000">
            <a:off x="5178744" y="2365647"/>
            <a:ext cx="2026995" cy="467627"/>
          </a:xfrm>
          <a:prstGeom prst="rightArrow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dirty="0"/>
          </a:p>
        </p:txBody>
      </p:sp>
      <p:sp>
        <p:nvSpPr>
          <p:cNvPr id="38" name="Rectangle 37"/>
          <p:cNvSpPr/>
          <p:nvPr/>
        </p:nvSpPr>
        <p:spPr>
          <a:xfrm rot="18124315">
            <a:off x="5190490" y="1504116"/>
            <a:ext cx="58723" cy="2674671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dirty="0"/>
          </a:p>
        </p:txBody>
      </p:sp>
      <p:sp>
        <p:nvSpPr>
          <p:cNvPr id="39" name="Flowchart: Connector 38"/>
          <p:cNvSpPr/>
          <p:nvPr/>
        </p:nvSpPr>
        <p:spPr>
          <a:xfrm>
            <a:off x="5980006" y="3324485"/>
            <a:ext cx="456838" cy="404310"/>
          </a:xfrm>
          <a:prstGeom prst="flowChartConnector">
            <a:avLst/>
          </a:prstGeom>
          <a:solidFill>
            <a:srgbClr val="FDECB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dirty="0"/>
          </a:p>
        </p:txBody>
      </p:sp>
      <p:sp>
        <p:nvSpPr>
          <p:cNvPr id="43" name="Right Arrow 42"/>
          <p:cNvSpPr/>
          <p:nvPr/>
        </p:nvSpPr>
        <p:spPr>
          <a:xfrm rot="19501698">
            <a:off x="1368270" y="3580102"/>
            <a:ext cx="3754833" cy="311809"/>
          </a:xfrm>
          <a:prstGeom prst="rightArrow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dirty="0"/>
          </a:p>
        </p:txBody>
      </p:sp>
      <p:sp>
        <p:nvSpPr>
          <p:cNvPr id="44" name="Rounded Rectangle 43"/>
          <p:cNvSpPr/>
          <p:nvPr/>
        </p:nvSpPr>
        <p:spPr>
          <a:xfrm>
            <a:off x="260033" y="4794003"/>
            <a:ext cx="2480943" cy="732772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dirty="0">
              <a:solidFill>
                <a:schemeClr val="tx1"/>
              </a:solidFill>
            </a:endParaRPr>
          </a:p>
        </p:txBody>
      </p:sp>
      <p:sp>
        <p:nvSpPr>
          <p:cNvPr id="45" name="TextBox 23"/>
          <p:cNvSpPr txBox="1"/>
          <p:nvPr/>
        </p:nvSpPr>
        <p:spPr>
          <a:xfrm>
            <a:off x="-157548" y="5004838"/>
            <a:ext cx="3371964" cy="47448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695"/>
              </a:lnSpc>
            </a:pPr>
            <a:r>
              <a:rPr lang="en-US" sz="4000" dirty="0">
                <a:solidFill>
                  <a:srgbClr val="276493"/>
                </a:solidFill>
                <a:latin typeface="Baloo" charset="0"/>
                <a:cs typeface="Baloo" charset="0"/>
              </a:rPr>
              <a:t>KIM GIÂY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5684BC8C-46F2-4649-AFA0-E29E61A0F0C1}"/>
              </a:ext>
            </a:extLst>
          </p:cNvPr>
          <p:cNvSpPr txBox="1"/>
          <p:nvPr/>
        </p:nvSpPr>
        <p:spPr>
          <a:xfrm>
            <a:off x="8999426" y="3002401"/>
            <a:ext cx="101032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6400" b="1" dirty="0">
                <a:solidFill>
                  <a:srgbClr val="00B050"/>
                </a:solidFill>
              </a:rPr>
              <a:t>3</a:t>
            </a:r>
            <a:endParaRPr lang="en-US" sz="6400" b="1" dirty="0">
              <a:solidFill>
                <a:srgbClr val="00B050"/>
              </a:solidFill>
            </a:endParaRP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CC4F4040-7C20-45F7-8FB6-C1B73FD614B1}"/>
              </a:ext>
            </a:extLst>
          </p:cNvPr>
          <p:cNvSpPr txBox="1"/>
          <p:nvPr/>
        </p:nvSpPr>
        <p:spPr>
          <a:xfrm>
            <a:off x="5703264" y="5535299"/>
            <a:ext cx="101032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6400" b="1" dirty="0">
                <a:solidFill>
                  <a:srgbClr val="00B050"/>
                </a:solidFill>
              </a:rPr>
              <a:t>6</a:t>
            </a:r>
            <a:endParaRPr lang="en-US" sz="6400" b="1" dirty="0">
              <a:solidFill>
                <a:srgbClr val="00B050"/>
              </a:solidFill>
            </a:endParaRP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D6001BB5-7597-4571-BA74-1700D807747B}"/>
              </a:ext>
            </a:extLst>
          </p:cNvPr>
          <p:cNvSpPr txBox="1"/>
          <p:nvPr/>
        </p:nvSpPr>
        <p:spPr>
          <a:xfrm>
            <a:off x="5590452" y="309566"/>
            <a:ext cx="101032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6400" b="1" dirty="0">
                <a:solidFill>
                  <a:srgbClr val="00B050"/>
                </a:solidFill>
              </a:rPr>
              <a:t>12</a:t>
            </a:r>
            <a:endParaRPr lang="en-US" sz="6400" b="1" dirty="0">
              <a:solidFill>
                <a:srgbClr val="00B050"/>
              </a:solidFill>
            </a:endParaRP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435619BF-876F-43CE-88EC-3CBAA9ABCF1B}"/>
              </a:ext>
            </a:extLst>
          </p:cNvPr>
          <p:cNvSpPr txBox="1"/>
          <p:nvPr/>
        </p:nvSpPr>
        <p:spPr>
          <a:xfrm>
            <a:off x="8489648" y="1575719"/>
            <a:ext cx="101032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6400" b="1" dirty="0">
                <a:solidFill>
                  <a:srgbClr val="00B050"/>
                </a:solidFill>
              </a:rPr>
              <a:t>2</a:t>
            </a:r>
            <a:endParaRPr lang="en-US" sz="6400" b="1" dirty="0">
              <a:solidFill>
                <a:srgbClr val="00B050"/>
              </a:solidFill>
            </a:endParaRP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8882A890-BD0D-452C-B596-0B93A7F1211B}"/>
              </a:ext>
            </a:extLst>
          </p:cNvPr>
          <p:cNvSpPr txBox="1"/>
          <p:nvPr/>
        </p:nvSpPr>
        <p:spPr>
          <a:xfrm>
            <a:off x="7457303" y="463314"/>
            <a:ext cx="101032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6400" b="1" dirty="0">
                <a:solidFill>
                  <a:srgbClr val="00B050"/>
                </a:solidFill>
              </a:rPr>
              <a:t>1</a:t>
            </a:r>
            <a:endParaRPr lang="en-US" sz="6400" b="1" dirty="0">
              <a:solidFill>
                <a:srgbClr val="00B050"/>
              </a:solidFill>
            </a:endParaRP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7DD5BCA4-5AC4-49E3-B589-EDCC9B19EF3D}"/>
              </a:ext>
            </a:extLst>
          </p:cNvPr>
          <p:cNvSpPr txBox="1"/>
          <p:nvPr/>
        </p:nvSpPr>
        <p:spPr>
          <a:xfrm>
            <a:off x="2480905" y="3011493"/>
            <a:ext cx="101032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6400" b="1" dirty="0">
                <a:solidFill>
                  <a:srgbClr val="00B050"/>
                </a:solidFill>
              </a:rPr>
              <a:t>9</a:t>
            </a:r>
            <a:endParaRPr lang="en-US" sz="6400" b="1" dirty="0">
              <a:solidFill>
                <a:srgbClr val="00B050"/>
              </a:solidFill>
            </a:endParaRP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9D18EFD4-0660-46C3-97AE-E4C660D47774}"/>
              </a:ext>
            </a:extLst>
          </p:cNvPr>
          <p:cNvSpPr txBox="1"/>
          <p:nvPr/>
        </p:nvSpPr>
        <p:spPr>
          <a:xfrm>
            <a:off x="4110602" y="553480"/>
            <a:ext cx="101032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6400" b="1" dirty="0">
                <a:solidFill>
                  <a:srgbClr val="00B050"/>
                </a:solidFill>
              </a:rPr>
              <a:t>11</a:t>
            </a:r>
            <a:endParaRPr lang="en-US" sz="6400" b="1" dirty="0">
              <a:solidFill>
                <a:srgbClr val="00B050"/>
              </a:solidFill>
            </a:endParaRP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E425E8F2-9D4C-4B99-8539-2586E03D7AA7}"/>
              </a:ext>
            </a:extLst>
          </p:cNvPr>
          <p:cNvSpPr txBox="1"/>
          <p:nvPr/>
        </p:nvSpPr>
        <p:spPr>
          <a:xfrm>
            <a:off x="4368308" y="5055520"/>
            <a:ext cx="101032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6400" b="1" dirty="0">
                <a:solidFill>
                  <a:srgbClr val="00B050"/>
                </a:solidFill>
              </a:rPr>
              <a:t>7</a:t>
            </a:r>
            <a:endParaRPr lang="en-US" sz="6400" b="1" dirty="0">
              <a:solidFill>
                <a:srgbClr val="00B050"/>
              </a:solidFill>
            </a:endParaRP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B422830F-5188-4024-B800-220ABFCB7FE2}"/>
              </a:ext>
            </a:extLst>
          </p:cNvPr>
          <p:cNvSpPr txBox="1"/>
          <p:nvPr/>
        </p:nvSpPr>
        <p:spPr>
          <a:xfrm>
            <a:off x="7223375" y="5160390"/>
            <a:ext cx="101032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6400" b="1" dirty="0">
                <a:solidFill>
                  <a:srgbClr val="00B050"/>
                </a:solidFill>
              </a:rPr>
              <a:t>5</a:t>
            </a:r>
            <a:endParaRPr lang="en-US" sz="6400" b="1" dirty="0">
              <a:solidFill>
                <a:srgbClr val="00B050"/>
              </a:solidFill>
            </a:endParaRP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4E64861B-C040-435A-9158-F5C6BEC1524E}"/>
              </a:ext>
            </a:extLst>
          </p:cNvPr>
          <p:cNvSpPr txBox="1"/>
          <p:nvPr/>
        </p:nvSpPr>
        <p:spPr>
          <a:xfrm>
            <a:off x="8422521" y="4349483"/>
            <a:ext cx="101032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6400" b="1" dirty="0">
                <a:solidFill>
                  <a:srgbClr val="00B050"/>
                </a:solidFill>
              </a:rPr>
              <a:t>4</a:t>
            </a:r>
            <a:endParaRPr lang="en-US" sz="6400" b="1" dirty="0">
              <a:solidFill>
                <a:srgbClr val="00B050"/>
              </a:solidFill>
            </a:endParaRP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E52D6201-1E7B-4269-A2EB-37329CDD29A1}"/>
              </a:ext>
            </a:extLst>
          </p:cNvPr>
          <p:cNvSpPr txBox="1"/>
          <p:nvPr/>
        </p:nvSpPr>
        <p:spPr>
          <a:xfrm>
            <a:off x="3186513" y="4270784"/>
            <a:ext cx="101032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6400" b="1" dirty="0">
                <a:solidFill>
                  <a:srgbClr val="00B050"/>
                </a:solidFill>
              </a:rPr>
              <a:t>8</a:t>
            </a:r>
            <a:endParaRPr lang="en-US" sz="6400" b="1" dirty="0">
              <a:solidFill>
                <a:srgbClr val="00B050"/>
              </a:solidFill>
            </a:endParaRP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E251668F-3C4E-4C11-B421-9F941F593F30}"/>
              </a:ext>
            </a:extLst>
          </p:cNvPr>
          <p:cNvSpPr txBox="1"/>
          <p:nvPr/>
        </p:nvSpPr>
        <p:spPr>
          <a:xfrm>
            <a:off x="2982467" y="1379304"/>
            <a:ext cx="101032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6400" b="1" dirty="0">
                <a:solidFill>
                  <a:srgbClr val="00B050"/>
                </a:solidFill>
              </a:rPr>
              <a:t>10</a:t>
            </a:r>
            <a:endParaRPr lang="en-US" sz="6400" b="1" dirty="0">
              <a:solidFill>
                <a:srgbClr val="00B050"/>
              </a:solidFill>
            </a:endParaRPr>
          </a:p>
        </p:txBody>
      </p:sp>
      <p:pic>
        <p:nvPicPr>
          <p:cNvPr id="55" name="Picture 15">
            <a:extLst>
              <a:ext uri="{FF2B5EF4-FFF2-40B4-BE49-F238E27FC236}">
                <a16:creationId xmlns:a16="http://schemas.microsoft.com/office/drawing/2014/main" id="{F9B63FA2-8E5C-44DD-9EE6-C5A1DA13964E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 rot="906419">
            <a:off x="151059" y="5518032"/>
            <a:ext cx="1101096" cy="1127883"/>
          </a:xfrm>
          <a:prstGeom prst="rect">
            <a:avLst/>
          </a:prstGeom>
        </p:spPr>
      </p:pic>
      <p:pic>
        <p:nvPicPr>
          <p:cNvPr id="56" name="Picture 19">
            <a:extLst>
              <a:ext uri="{FF2B5EF4-FFF2-40B4-BE49-F238E27FC236}">
                <a16:creationId xmlns:a16="http://schemas.microsoft.com/office/drawing/2014/main" id="{C9F10B3B-E223-4385-8F87-4C5DBD1D2B30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0935704" y="265820"/>
            <a:ext cx="1131076" cy="12327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58990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 animBg="1"/>
      <p:bldP spid="44" grpId="0" animBg="1"/>
      <p:bldP spid="4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Thiết kế chưa có tên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4923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762000" y="0"/>
            <a:ext cx="13716000" cy="6858000"/>
            <a:chOff x="0" y="0"/>
            <a:chExt cx="27432000" cy="13716000"/>
          </a:xfrm>
        </p:grpSpPr>
        <p:pic>
          <p:nvPicPr>
            <p:cNvPr id="3" name="Picture 3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5"/>
                </a:ext>
              </a:extLst>
            </a:blip>
            <a:srcRect/>
            <a:stretch>
              <a:fillRect/>
            </a:stretch>
          </p:blipFill>
          <p:spPr>
            <a:xfrm>
              <a:off x="0" y="0"/>
              <a:ext cx="6858000" cy="6858000"/>
            </a:xfrm>
            <a:prstGeom prst="rect">
              <a:avLst/>
            </a:prstGeom>
          </p:spPr>
        </p:pic>
        <p:pic>
          <p:nvPicPr>
            <p:cNvPr id="4" name="Picture 4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5"/>
                </a:ext>
              </a:extLst>
            </a:blip>
            <a:srcRect/>
            <a:stretch>
              <a:fillRect/>
            </a:stretch>
          </p:blipFill>
          <p:spPr>
            <a:xfrm>
              <a:off x="6858000" y="0"/>
              <a:ext cx="6858000" cy="6858000"/>
            </a:xfrm>
            <a:prstGeom prst="rect">
              <a:avLst/>
            </a:prstGeom>
          </p:spPr>
        </p:pic>
        <p:pic>
          <p:nvPicPr>
            <p:cNvPr id="5" name="Picture 5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5"/>
                </a:ext>
              </a:extLst>
            </a:blip>
            <a:srcRect/>
            <a:stretch>
              <a:fillRect/>
            </a:stretch>
          </p:blipFill>
          <p:spPr>
            <a:xfrm>
              <a:off x="0" y="6858000"/>
              <a:ext cx="6858000" cy="6858000"/>
            </a:xfrm>
            <a:prstGeom prst="rect">
              <a:avLst/>
            </a:prstGeom>
          </p:spPr>
        </p:pic>
        <p:pic>
          <p:nvPicPr>
            <p:cNvPr id="6" name="Picture 6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5"/>
                </a:ext>
              </a:extLst>
            </a:blip>
            <a:srcRect/>
            <a:stretch>
              <a:fillRect/>
            </a:stretch>
          </p:blipFill>
          <p:spPr>
            <a:xfrm>
              <a:off x="6858000" y="6858000"/>
              <a:ext cx="6858000" cy="6858000"/>
            </a:xfrm>
            <a:prstGeom prst="rect">
              <a:avLst/>
            </a:prstGeom>
          </p:spPr>
        </p:pic>
        <p:pic>
          <p:nvPicPr>
            <p:cNvPr id="7" name="Picture 7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5"/>
                </a:ext>
              </a:extLst>
            </a:blip>
            <a:srcRect/>
            <a:stretch>
              <a:fillRect/>
            </a:stretch>
          </p:blipFill>
          <p:spPr>
            <a:xfrm>
              <a:off x="13716000" y="0"/>
              <a:ext cx="6858000" cy="6858000"/>
            </a:xfrm>
            <a:prstGeom prst="rect">
              <a:avLst/>
            </a:prstGeom>
          </p:spPr>
        </p:pic>
        <p:pic>
          <p:nvPicPr>
            <p:cNvPr id="8" name="Picture 8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5"/>
                </a:ext>
              </a:extLst>
            </a:blip>
            <a:srcRect/>
            <a:stretch>
              <a:fillRect/>
            </a:stretch>
          </p:blipFill>
          <p:spPr>
            <a:xfrm>
              <a:off x="20574000" y="0"/>
              <a:ext cx="6858000" cy="6858000"/>
            </a:xfrm>
            <a:prstGeom prst="rect">
              <a:avLst/>
            </a:prstGeom>
          </p:spPr>
        </p:pic>
        <p:pic>
          <p:nvPicPr>
            <p:cNvPr id="9" name="Picture 9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5"/>
                </a:ext>
              </a:extLst>
            </a:blip>
            <a:srcRect/>
            <a:stretch>
              <a:fillRect/>
            </a:stretch>
          </p:blipFill>
          <p:spPr>
            <a:xfrm>
              <a:off x="13716000" y="6858000"/>
              <a:ext cx="6858000" cy="6858000"/>
            </a:xfrm>
            <a:prstGeom prst="rect">
              <a:avLst/>
            </a:prstGeom>
          </p:spPr>
        </p:pic>
        <p:pic>
          <p:nvPicPr>
            <p:cNvPr id="10" name="Picture 10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5"/>
                </a:ext>
              </a:extLst>
            </a:blip>
            <a:srcRect/>
            <a:stretch>
              <a:fillRect/>
            </a:stretch>
          </p:blipFill>
          <p:spPr>
            <a:xfrm>
              <a:off x="20574000" y="6858000"/>
              <a:ext cx="6858000" cy="6858000"/>
            </a:xfrm>
            <a:prstGeom prst="rect">
              <a:avLst/>
            </a:prstGeom>
          </p:spPr>
        </p:pic>
      </p:grpSp>
      <p:grpSp>
        <p:nvGrpSpPr>
          <p:cNvPr id="11" name="Group 11"/>
          <p:cNvGrpSpPr/>
          <p:nvPr/>
        </p:nvGrpSpPr>
        <p:grpSpPr>
          <a:xfrm>
            <a:off x="2134848" y="1533396"/>
            <a:ext cx="7922305" cy="4005981"/>
            <a:chOff x="0" y="0"/>
            <a:chExt cx="15844609" cy="8011962"/>
          </a:xfrm>
        </p:grpSpPr>
        <p:pic>
          <p:nvPicPr>
            <p:cNvPr id="12" name="Picture 12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7"/>
                </a:ext>
              </a:extLst>
            </a:blip>
            <a:srcRect/>
            <a:stretch>
              <a:fillRect/>
            </a:stretch>
          </p:blipFill>
          <p:spPr>
            <a:xfrm>
              <a:off x="0" y="0"/>
              <a:ext cx="15844609" cy="7248909"/>
            </a:xfrm>
            <a:prstGeom prst="rect">
              <a:avLst/>
            </a:prstGeom>
          </p:spPr>
        </p:pic>
        <p:pic>
          <p:nvPicPr>
            <p:cNvPr id="13" name="Picture 13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9"/>
                </a:ext>
              </a:extLst>
            </a:blip>
            <a:srcRect/>
            <a:stretch>
              <a:fillRect/>
            </a:stretch>
          </p:blipFill>
          <p:spPr>
            <a:xfrm>
              <a:off x="6797278" y="6133168"/>
              <a:ext cx="2250053" cy="1878794"/>
            </a:xfrm>
            <a:prstGeom prst="rect">
              <a:avLst/>
            </a:prstGeom>
          </p:spPr>
        </p:pic>
      </p:grpSp>
      <p:pic>
        <p:nvPicPr>
          <p:cNvPr id="14" name="Picture 14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>
            <a:off x="-133417" y="1025668"/>
            <a:ext cx="2044329" cy="702738"/>
          </a:xfrm>
          <a:prstGeom prst="rect">
            <a:avLst/>
          </a:prstGeom>
        </p:spPr>
      </p:pic>
      <p:pic>
        <p:nvPicPr>
          <p:cNvPr id="15" name="Picture 15"/>
          <p:cNvPicPr>
            <a:picLocks noChangeAspect="1"/>
          </p:cNvPicPr>
          <p:nvPr/>
        </p:nvPicPr>
        <p:blipFill>
          <a:blip r:embed="rId12"/>
          <a:srcRect/>
          <a:stretch>
            <a:fillRect/>
          </a:stretch>
        </p:blipFill>
        <p:spPr>
          <a:xfrm>
            <a:off x="8806645" y="3832023"/>
            <a:ext cx="2699555" cy="2340177"/>
          </a:xfrm>
          <a:prstGeom prst="rect">
            <a:avLst/>
          </a:prstGeom>
        </p:spPr>
      </p:pic>
      <p:pic>
        <p:nvPicPr>
          <p:cNvPr id="16" name="Picture 16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4"/>
              </a:ext>
            </a:extLst>
          </a:blip>
          <a:srcRect/>
          <a:stretch>
            <a:fillRect/>
          </a:stretch>
        </p:blipFill>
        <p:spPr>
          <a:xfrm>
            <a:off x="5599401" y="1071108"/>
            <a:ext cx="993199" cy="924578"/>
          </a:xfrm>
          <a:prstGeom prst="rect">
            <a:avLst/>
          </a:prstGeom>
        </p:spPr>
      </p:pic>
      <p:pic>
        <p:nvPicPr>
          <p:cNvPr id="17" name="Picture 17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6"/>
              </a:ext>
            </a:extLst>
          </a:blip>
          <a:srcRect/>
          <a:stretch>
            <a:fillRect/>
          </a:stretch>
        </p:blipFill>
        <p:spPr>
          <a:xfrm>
            <a:off x="5845961" y="1319272"/>
            <a:ext cx="500079" cy="428250"/>
          </a:xfrm>
          <a:prstGeom prst="rect">
            <a:avLst/>
          </a:prstGeom>
        </p:spPr>
      </p:pic>
      <p:pic>
        <p:nvPicPr>
          <p:cNvPr id="18" name="Picture 18"/>
          <p:cNvPicPr>
            <a:picLocks noChangeAspect="1"/>
          </p:cNvPicPr>
          <p:nvPr/>
        </p:nvPicPr>
        <p:blipFill>
          <a:blip r:embed="rId17"/>
          <a:srcRect/>
          <a:stretch>
            <a:fillRect/>
          </a:stretch>
        </p:blipFill>
        <p:spPr>
          <a:xfrm>
            <a:off x="10370155" y="685800"/>
            <a:ext cx="1136045" cy="1163683"/>
          </a:xfrm>
          <a:prstGeom prst="rect">
            <a:avLst/>
          </a:prstGeom>
        </p:spPr>
      </p:pic>
      <p:pic>
        <p:nvPicPr>
          <p:cNvPr id="19" name="Picture 19"/>
          <p:cNvPicPr>
            <a:picLocks noChangeAspect="1"/>
          </p:cNvPicPr>
          <p:nvPr/>
        </p:nvPicPr>
        <p:blipFill>
          <a:blip r:embed="rId18"/>
          <a:srcRect/>
          <a:stretch>
            <a:fillRect/>
          </a:stretch>
        </p:blipFill>
        <p:spPr>
          <a:xfrm>
            <a:off x="685800" y="4358364"/>
            <a:ext cx="1664195" cy="1813837"/>
          </a:xfrm>
          <a:prstGeom prst="rect">
            <a:avLst/>
          </a:prstGeom>
        </p:spPr>
      </p:pic>
      <p:pic>
        <p:nvPicPr>
          <p:cNvPr id="20" name="Picture 20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20"/>
              </a:ext>
            </a:extLst>
          </a:blip>
          <a:srcRect/>
          <a:stretch>
            <a:fillRect/>
          </a:stretch>
        </p:blipFill>
        <p:spPr>
          <a:xfrm>
            <a:off x="1440878" y="1892843"/>
            <a:ext cx="909117" cy="950711"/>
          </a:xfrm>
          <a:prstGeom prst="rect">
            <a:avLst/>
          </a:prstGeom>
        </p:spPr>
      </p:pic>
      <p:sp>
        <p:nvSpPr>
          <p:cNvPr id="21" name="TextBox 21"/>
          <p:cNvSpPr txBox="1"/>
          <p:nvPr/>
        </p:nvSpPr>
        <p:spPr>
          <a:xfrm>
            <a:off x="2136262" y="2843555"/>
            <a:ext cx="8020160" cy="79508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200"/>
              </a:lnSpc>
            </a:pPr>
            <a:r>
              <a:rPr lang="en-US" sz="5867" b="1" dirty="0">
                <a:solidFill>
                  <a:srgbClr val="276493"/>
                </a:solidFill>
                <a:latin typeface="Times New Roman" pitchFamily="18" charset="0"/>
                <a:cs typeface="Times New Roman" pitchFamily="18" charset="0"/>
              </a:rPr>
              <a:t>ĐỒNG HỒ ĐIỆN TỬ</a:t>
            </a:r>
          </a:p>
        </p:txBody>
      </p:sp>
      <p:pic>
        <p:nvPicPr>
          <p:cNvPr id="22" name="Picture 22"/>
          <p:cNvPicPr>
            <a:picLocks noChangeAspect="1"/>
          </p:cNvPicPr>
          <p:nvPr/>
        </p:nvPicPr>
        <p:blipFill>
          <a:blip r:embed="rId21"/>
          <a:srcRect/>
          <a:stretch>
            <a:fillRect/>
          </a:stretch>
        </p:blipFill>
        <p:spPr>
          <a:xfrm rot="-523051">
            <a:off x="5719087" y="3997784"/>
            <a:ext cx="753827" cy="9527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87661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762000" y="0"/>
            <a:ext cx="13716000" cy="6858000"/>
            <a:chOff x="0" y="0"/>
            <a:chExt cx="27432000" cy="13716000"/>
          </a:xfrm>
        </p:grpSpPr>
        <p:pic>
          <p:nvPicPr>
            <p:cNvPr id="3" name="Picture 3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6"/>
                </a:ext>
              </a:extLst>
            </a:blip>
            <a:srcRect/>
            <a:stretch>
              <a:fillRect/>
            </a:stretch>
          </p:blipFill>
          <p:spPr>
            <a:xfrm>
              <a:off x="0" y="0"/>
              <a:ext cx="6858000" cy="6858000"/>
            </a:xfrm>
            <a:prstGeom prst="rect">
              <a:avLst/>
            </a:prstGeom>
          </p:spPr>
        </p:pic>
        <p:pic>
          <p:nvPicPr>
            <p:cNvPr id="4" name="Picture 4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6"/>
                </a:ext>
              </a:extLst>
            </a:blip>
            <a:srcRect/>
            <a:stretch>
              <a:fillRect/>
            </a:stretch>
          </p:blipFill>
          <p:spPr>
            <a:xfrm>
              <a:off x="6858000" y="0"/>
              <a:ext cx="6858000" cy="6858000"/>
            </a:xfrm>
            <a:prstGeom prst="rect">
              <a:avLst/>
            </a:prstGeom>
          </p:spPr>
        </p:pic>
        <p:pic>
          <p:nvPicPr>
            <p:cNvPr id="5" name="Picture 5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6"/>
                </a:ext>
              </a:extLst>
            </a:blip>
            <a:srcRect/>
            <a:stretch>
              <a:fillRect/>
            </a:stretch>
          </p:blipFill>
          <p:spPr>
            <a:xfrm>
              <a:off x="0" y="6858000"/>
              <a:ext cx="6858000" cy="6858000"/>
            </a:xfrm>
            <a:prstGeom prst="rect">
              <a:avLst/>
            </a:prstGeom>
          </p:spPr>
        </p:pic>
        <p:pic>
          <p:nvPicPr>
            <p:cNvPr id="6" name="Picture 6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6"/>
                </a:ext>
              </a:extLst>
            </a:blip>
            <a:srcRect/>
            <a:stretch>
              <a:fillRect/>
            </a:stretch>
          </p:blipFill>
          <p:spPr>
            <a:xfrm>
              <a:off x="6858000" y="6858000"/>
              <a:ext cx="6858000" cy="6858000"/>
            </a:xfrm>
            <a:prstGeom prst="rect">
              <a:avLst/>
            </a:prstGeom>
          </p:spPr>
        </p:pic>
        <p:pic>
          <p:nvPicPr>
            <p:cNvPr id="7" name="Picture 7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6"/>
                </a:ext>
              </a:extLst>
            </a:blip>
            <a:srcRect/>
            <a:stretch>
              <a:fillRect/>
            </a:stretch>
          </p:blipFill>
          <p:spPr>
            <a:xfrm>
              <a:off x="13716000" y="0"/>
              <a:ext cx="6858000" cy="6858000"/>
            </a:xfrm>
            <a:prstGeom prst="rect">
              <a:avLst/>
            </a:prstGeom>
          </p:spPr>
        </p:pic>
        <p:pic>
          <p:nvPicPr>
            <p:cNvPr id="8" name="Picture 8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6"/>
                </a:ext>
              </a:extLst>
            </a:blip>
            <a:srcRect/>
            <a:stretch>
              <a:fillRect/>
            </a:stretch>
          </p:blipFill>
          <p:spPr>
            <a:xfrm>
              <a:off x="20574000" y="0"/>
              <a:ext cx="6858000" cy="6858000"/>
            </a:xfrm>
            <a:prstGeom prst="rect">
              <a:avLst/>
            </a:prstGeom>
          </p:spPr>
        </p:pic>
        <p:pic>
          <p:nvPicPr>
            <p:cNvPr id="9" name="Picture 9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6"/>
                </a:ext>
              </a:extLst>
            </a:blip>
            <a:srcRect/>
            <a:stretch>
              <a:fillRect/>
            </a:stretch>
          </p:blipFill>
          <p:spPr>
            <a:xfrm>
              <a:off x="13716000" y="6858000"/>
              <a:ext cx="6858000" cy="6858000"/>
            </a:xfrm>
            <a:prstGeom prst="rect">
              <a:avLst/>
            </a:prstGeom>
          </p:spPr>
        </p:pic>
        <p:pic>
          <p:nvPicPr>
            <p:cNvPr id="10" name="Picture 10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6"/>
                </a:ext>
              </a:extLst>
            </a:blip>
            <a:srcRect/>
            <a:stretch>
              <a:fillRect/>
            </a:stretch>
          </p:blipFill>
          <p:spPr>
            <a:xfrm>
              <a:off x="20574000" y="6858000"/>
              <a:ext cx="6858000" cy="6858000"/>
            </a:xfrm>
            <a:prstGeom prst="rect">
              <a:avLst/>
            </a:prstGeom>
          </p:spPr>
        </p:pic>
      </p:grpSp>
      <p:pic>
        <p:nvPicPr>
          <p:cNvPr id="11" name="Picture 1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>
            <a:off x="9502840" y="3554589"/>
            <a:ext cx="2438255" cy="3743961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>
            <a:off x="-164844" y="4360201"/>
            <a:ext cx="2650617" cy="2743200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11"/>
          <a:srcRect/>
          <a:stretch>
            <a:fillRect/>
          </a:stretch>
        </p:blipFill>
        <p:spPr>
          <a:xfrm rot="-906556">
            <a:off x="10260997" y="168368"/>
            <a:ext cx="1510156" cy="1645947"/>
          </a:xfrm>
          <a:prstGeom prst="rect">
            <a:avLst/>
          </a:prstGeom>
        </p:spPr>
      </p:pic>
      <p:grpSp>
        <p:nvGrpSpPr>
          <p:cNvPr id="19" name="Group 19"/>
          <p:cNvGrpSpPr/>
          <p:nvPr/>
        </p:nvGrpSpPr>
        <p:grpSpPr>
          <a:xfrm>
            <a:off x="4893852" y="6066259"/>
            <a:ext cx="1868959" cy="408181"/>
            <a:chOff x="0" y="0"/>
            <a:chExt cx="3737918" cy="816362"/>
          </a:xfrm>
        </p:grpSpPr>
        <p:grpSp>
          <p:nvGrpSpPr>
            <p:cNvPr id="20" name="Group 20"/>
            <p:cNvGrpSpPr/>
            <p:nvPr/>
          </p:nvGrpSpPr>
          <p:grpSpPr>
            <a:xfrm>
              <a:off x="0" y="61568"/>
              <a:ext cx="747584" cy="747584"/>
              <a:chOff x="0" y="0"/>
              <a:chExt cx="6350000" cy="6350000"/>
            </a:xfrm>
          </p:grpSpPr>
          <p:sp>
            <p:nvSpPr>
              <p:cNvPr id="21" name="Freeform 21"/>
              <p:cNvSpPr/>
              <p:nvPr/>
            </p:nvSpPr>
            <p:spPr>
              <a:xfrm>
                <a:off x="14167" y="0"/>
                <a:ext cx="6321665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21665" h="6350000">
                    <a:moveTo>
                      <a:pt x="3160833" y="0"/>
                    </a:moveTo>
                    <a:lnTo>
                      <a:pt x="3160833" y="0"/>
                    </a:lnTo>
                    <a:cubicBezTo>
                      <a:pt x="4908795" y="7817"/>
                      <a:pt x="6321666" y="1427021"/>
                      <a:pt x="6321666" y="3175000"/>
                    </a:cubicBezTo>
                    <a:cubicBezTo>
                      <a:pt x="6321666" y="4922979"/>
                      <a:pt x="4908795" y="6342183"/>
                      <a:pt x="3160833" y="6350000"/>
                    </a:cubicBezTo>
                    <a:cubicBezTo>
                      <a:pt x="1412871" y="6342183"/>
                      <a:pt x="0" y="4922979"/>
                      <a:pt x="0" y="3175000"/>
                    </a:cubicBezTo>
                    <a:cubicBezTo>
                      <a:pt x="0" y="1427021"/>
                      <a:pt x="1412871" y="7817"/>
                      <a:pt x="3160833" y="0"/>
                    </a:cubicBezTo>
                    <a:close/>
                  </a:path>
                </a:pathLst>
              </a:custGeom>
              <a:solidFill>
                <a:srgbClr val="FFBD6F"/>
              </a:solidFill>
            </p:spPr>
          </p:sp>
        </p:grpSp>
        <p:sp>
          <p:nvSpPr>
            <p:cNvPr id="22" name="TextBox 22"/>
            <p:cNvSpPr txBox="1"/>
            <p:nvPr/>
          </p:nvSpPr>
          <p:spPr>
            <a:xfrm>
              <a:off x="255210" y="175160"/>
              <a:ext cx="330860" cy="64120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501"/>
                </a:lnSpc>
                <a:spcBef>
                  <a:spcPct val="0"/>
                </a:spcBef>
              </a:pPr>
              <a:r>
                <a:rPr lang="en-US" sz="2084">
                  <a:solidFill>
                    <a:srgbClr val="FFFEFE"/>
                  </a:solidFill>
                  <a:latin typeface="Sriracha"/>
                </a:rPr>
                <a:t>H</a:t>
              </a:r>
            </a:p>
          </p:txBody>
        </p:sp>
        <p:grpSp>
          <p:nvGrpSpPr>
            <p:cNvPr id="23" name="Group 23"/>
            <p:cNvGrpSpPr/>
            <p:nvPr/>
          </p:nvGrpSpPr>
          <p:grpSpPr>
            <a:xfrm>
              <a:off x="747584" y="61568"/>
              <a:ext cx="747584" cy="747584"/>
              <a:chOff x="0" y="0"/>
              <a:chExt cx="6350000" cy="6350000"/>
            </a:xfrm>
          </p:grpSpPr>
          <p:sp>
            <p:nvSpPr>
              <p:cNvPr id="24" name="Freeform 24"/>
              <p:cNvSpPr/>
              <p:nvPr/>
            </p:nvSpPr>
            <p:spPr>
              <a:xfrm>
                <a:off x="14167" y="0"/>
                <a:ext cx="6321665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21665" h="6350000">
                    <a:moveTo>
                      <a:pt x="3160833" y="0"/>
                    </a:moveTo>
                    <a:lnTo>
                      <a:pt x="3160833" y="0"/>
                    </a:lnTo>
                    <a:cubicBezTo>
                      <a:pt x="4908795" y="7817"/>
                      <a:pt x="6321666" y="1427021"/>
                      <a:pt x="6321666" y="3175000"/>
                    </a:cubicBezTo>
                    <a:cubicBezTo>
                      <a:pt x="6321666" y="4922979"/>
                      <a:pt x="4908795" y="6342183"/>
                      <a:pt x="3160833" y="6350000"/>
                    </a:cubicBezTo>
                    <a:cubicBezTo>
                      <a:pt x="1412871" y="6342183"/>
                      <a:pt x="0" y="4922979"/>
                      <a:pt x="0" y="3175000"/>
                    </a:cubicBezTo>
                    <a:cubicBezTo>
                      <a:pt x="0" y="1427021"/>
                      <a:pt x="1412871" y="7817"/>
                      <a:pt x="3160833" y="0"/>
                    </a:cubicBezTo>
                    <a:close/>
                  </a:path>
                </a:pathLst>
              </a:custGeom>
              <a:solidFill>
                <a:srgbClr val="A09BFF"/>
              </a:solidFill>
            </p:spPr>
          </p:sp>
        </p:grpSp>
        <p:grpSp>
          <p:nvGrpSpPr>
            <p:cNvPr id="25" name="Group 25"/>
            <p:cNvGrpSpPr/>
            <p:nvPr/>
          </p:nvGrpSpPr>
          <p:grpSpPr>
            <a:xfrm>
              <a:off x="2990334" y="61568"/>
              <a:ext cx="747584" cy="747584"/>
              <a:chOff x="0" y="0"/>
              <a:chExt cx="6350000" cy="6350000"/>
            </a:xfrm>
          </p:grpSpPr>
          <p:sp>
            <p:nvSpPr>
              <p:cNvPr id="26" name="Freeform 26"/>
              <p:cNvSpPr/>
              <p:nvPr/>
            </p:nvSpPr>
            <p:spPr>
              <a:xfrm>
                <a:off x="14167" y="0"/>
                <a:ext cx="6321665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21665" h="6350000">
                    <a:moveTo>
                      <a:pt x="3160833" y="0"/>
                    </a:moveTo>
                    <a:lnTo>
                      <a:pt x="3160833" y="0"/>
                    </a:lnTo>
                    <a:cubicBezTo>
                      <a:pt x="4908795" y="7817"/>
                      <a:pt x="6321666" y="1427021"/>
                      <a:pt x="6321666" y="3175000"/>
                    </a:cubicBezTo>
                    <a:cubicBezTo>
                      <a:pt x="6321666" y="4922979"/>
                      <a:pt x="4908795" y="6342183"/>
                      <a:pt x="3160833" y="6350000"/>
                    </a:cubicBezTo>
                    <a:cubicBezTo>
                      <a:pt x="1412871" y="6342183"/>
                      <a:pt x="0" y="4922979"/>
                      <a:pt x="0" y="3175000"/>
                    </a:cubicBezTo>
                    <a:cubicBezTo>
                      <a:pt x="0" y="1427021"/>
                      <a:pt x="1412871" y="7817"/>
                      <a:pt x="3160833" y="0"/>
                    </a:cubicBezTo>
                    <a:close/>
                  </a:path>
                </a:pathLst>
              </a:custGeom>
              <a:solidFill>
                <a:srgbClr val="FD87B1"/>
              </a:solidFill>
            </p:spPr>
          </p:sp>
        </p:grpSp>
        <p:sp>
          <p:nvSpPr>
            <p:cNvPr id="27" name="TextBox 27"/>
            <p:cNvSpPr txBox="1"/>
            <p:nvPr/>
          </p:nvSpPr>
          <p:spPr>
            <a:xfrm>
              <a:off x="841276" y="137660"/>
              <a:ext cx="560200" cy="64120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501"/>
                </a:lnSpc>
                <a:spcBef>
                  <a:spcPct val="0"/>
                </a:spcBef>
              </a:pPr>
              <a:r>
                <a:rPr lang="en-US" sz="2084">
                  <a:solidFill>
                    <a:srgbClr val="FFFEFE"/>
                  </a:solidFill>
                  <a:latin typeface="Sriracha"/>
                </a:rPr>
                <a:t>E</a:t>
              </a:r>
            </a:p>
          </p:txBody>
        </p:sp>
        <p:sp>
          <p:nvSpPr>
            <p:cNvPr id="28" name="TextBox 28"/>
            <p:cNvSpPr txBox="1"/>
            <p:nvPr/>
          </p:nvSpPr>
          <p:spPr>
            <a:xfrm>
              <a:off x="3084028" y="137660"/>
              <a:ext cx="560200" cy="64120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501"/>
                </a:lnSpc>
                <a:spcBef>
                  <a:spcPct val="0"/>
                </a:spcBef>
              </a:pPr>
              <a:r>
                <a:rPr lang="en-US" sz="2084">
                  <a:solidFill>
                    <a:srgbClr val="FFFEFE"/>
                  </a:solidFill>
                  <a:latin typeface="Sriracha"/>
                </a:rPr>
                <a:t>O</a:t>
              </a:r>
            </a:p>
          </p:txBody>
        </p:sp>
        <p:grpSp>
          <p:nvGrpSpPr>
            <p:cNvPr id="29" name="Group 29"/>
            <p:cNvGrpSpPr/>
            <p:nvPr/>
          </p:nvGrpSpPr>
          <p:grpSpPr>
            <a:xfrm>
              <a:off x="1495167" y="0"/>
              <a:ext cx="747584" cy="747584"/>
              <a:chOff x="0" y="0"/>
              <a:chExt cx="6350000" cy="6350000"/>
            </a:xfrm>
          </p:grpSpPr>
          <p:sp>
            <p:nvSpPr>
              <p:cNvPr id="30" name="Freeform 30"/>
              <p:cNvSpPr/>
              <p:nvPr/>
            </p:nvSpPr>
            <p:spPr>
              <a:xfrm>
                <a:off x="14167" y="0"/>
                <a:ext cx="6321665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21665" h="6350000">
                    <a:moveTo>
                      <a:pt x="3160833" y="0"/>
                    </a:moveTo>
                    <a:lnTo>
                      <a:pt x="3160833" y="0"/>
                    </a:lnTo>
                    <a:cubicBezTo>
                      <a:pt x="4908795" y="7817"/>
                      <a:pt x="6321666" y="1427021"/>
                      <a:pt x="6321666" y="3175000"/>
                    </a:cubicBezTo>
                    <a:cubicBezTo>
                      <a:pt x="6321666" y="4922979"/>
                      <a:pt x="4908795" y="6342183"/>
                      <a:pt x="3160833" y="6350000"/>
                    </a:cubicBezTo>
                    <a:cubicBezTo>
                      <a:pt x="1412871" y="6342183"/>
                      <a:pt x="0" y="4922979"/>
                      <a:pt x="0" y="3175000"/>
                    </a:cubicBezTo>
                    <a:cubicBezTo>
                      <a:pt x="0" y="1427021"/>
                      <a:pt x="1412871" y="7817"/>
                      <a:pt x="3160833" y="0"/>
                    </a:cubicBezTo>
                    <a:close/>
                  </a:path>
                </a:pathLst>
              </a:custGeom>
              <a:solidFill>
                <a:srgbClr val="BAE6FF"/>
              </a:solidFill>
            </p:spPr>
          </p:sp>
        </p:grpSp>
        <p:sp>
          <p:nvSpPr>
            <p:cNvPr id="31" name="TextBox 31"/>
            <p:cNvSpPr txBox="1"/>
            <p:nvPr/>
          </p:nvSpPr>
          <p:spPr>
            <a:xfrm>
              <a:off x="1719926" y="76092"/>
              <a:ext cx="298068" cy="64120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501"/>
                </a:lnSpc>
                <a:spcBef>
                  <a:spcPct val="0"/>
                </a:spcBef>
              </a:pPr>
              <a:r>
                <a:rPr lang="en-US" sz="2084">
                  <a:solidFill>
                    <a:srgbClr val="FFFEFE"/>
                  </a:solidFill>
                  <a:latin typeface="Sriracha"/>
                </a:rPr>
                <a:t>L</a:t>
              </a:r>
            </a:p>
          </p:txBody>
        </p:sp>
        <p:grpSp>
          <p:nvGrpSpPr>
            <p:cNvPr id="32" name="Group 32"/>
            <p:cNvGrpSpPr/>
            <p:nvPr/>
          </p:nvGrpSpPr>
          <p:grpSpPr>
            <a:xfrm>
              <a:off x="2242751" y="37227"/>
              <a:ext cx="747584" cy="747584"/>
              <a:chOff x="0" y="0"/>
              <a:chExt cx="6350000" cy="6350000"/>
            </a:xfrm>
          </p:grpSpPr>
          <p:sp>
            <p:nvSpPr>
              <p:cNvPr id="33" name="Freeform 33"/>
              <p:cNvSpPr/>
              <p:nvPr/>
            </p:nvSpPr>
            <p:spPr>
              <a:xfrm>
                <a:off x="14167" y="0"/>
                <a:ext cx="6321665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21665" h="6350000">
                    <a:moveTo>
                      <a:pt x="3160833" y="0"/>
                    </a:moveTo>
                    <a:lnTo>
                      <a:pt x="3160833" y="0"/>
                    </a:lnTo>
                    <a:cubicBezTo>
                      <a:pt x="4908795" y="7817"/>
                      <a:pt x="6321666" y="1427021"/>
                      <a:pt x="6321666" y="3175000"/>
                    </a:cubicBezTo>
                    <a:cubicBezTo>
                      <a:pt x="6321666" y="4922979"/>
                      <a:pt x="4908795" y="6342183"/>
                      <a:pt x="3160833" y="6350000"/>
                    </a:cubicBezTo>
                    <a:cubicBezTo>
                      <a:pt x="1412871" y="6342183"/>
                      <a:pt x="0" y="4922979"/>
                      <a:pt x="0" y="3175000"/>
                    </a:cubicBezTo>
                    <a:cubicBezTo>
                      <a:pt x="0" y="1427021"/>
                      <a:pt x="1412871" y="7817"/>
                      <a:pt x="3160833" y="0"/>
                    </a:cubicBezTo>
                    <a:close/>
                  </a:path>
                </a:pathLst>
              </a:custGeom>
              <a:solidFill>
                <a:srgbClr val="A9EBA1"/>
              </a:solidFill>
            </p:spPr>
          </p:sp>
        </p:grpSp>
        <p:sp>
          <p:nvSpPr>
            <p:cNvPr id="34" name="TextBox 34"/>
            <p:cNvSpPr txBox="1"/>
            <p:nvPr/>
          </p:nvSpPr>
          <p:spPr>
            <a:xfrm>
              <a:off x="2336444" y="108594"/>
              <a:ext cx="560200" cy="64120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501"/>
                </a:lnSpc>
                <a:spcBef>
                  <a:spcPct val="0"/>
                </a:spcBef>
              </a:pPr>
              <a:r>
                <a:rPr lang="en-US" sz="2084">
                  <a:solidFill>
                    <a:srgbClr val="FFFEFE"/>
                  </a:solidFill>
                  <a:latin typeface="Sriracha"/>
                </a:rPr>
                <a:t>L</a:t>
              </a:r>
            </a:p>
          </p:txBody>
        </p:sp>
      </p:grpSp>
      <p:pic>
        <p:nvPicPr>
          <p:cNvPr id="35" name="Picture 35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 rot="-1180231">
            <a:off x="383195" y="2150375"/>
            <a:ext cx="554555" cy="554555"/>
          </a:xfrm>
          <a:prstGeom prst="rect">
            <a:avLst/>
          </a:prstGeom>
        </p:spPr>
      </p:pic>
      <p:pic>
        <p:nvPicPr>
          <p:cNvPr id="36" name="Picture 36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 rot="-1180231">
            <a:off x="1481661" y="1310955"/>
            <a:ext cx="815756" cy="833951"/>
          </a:xfrm>
          <a:prstGeom prst="rect">
            <a:avLst/>
          </a:prstGeom>
        </p:spPr>
      </p:pic>
      <p:pic>
        <p:nvPicPr>
          <p:cNvPr id="38" name="Picture 38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7"/>
              </a:ext>
            </a:extLst>
          </a:blip>
          <a:srcRect/>
          <a:stretch>
            <a:fillRect/>
          </a:stretch>
        </p:blipFill>
        <p:spPr>
          <a:xfrm rot="-10185448">
            <a:off x="-576431" y="4053225"/>
            <a:ext cx="1862300" cy="1862300"/>
          </a:xfrm>
          <a:prstGeom prst="rect">
            <a:avLst/>
          </a:prstGeom>
        </p:spPr>
      </p:pic>
      <p:sp>
        <p:nvSpPr>
          <p:cNvPr id="46" name="Rounded Rectangle 45"/>
          <p:cNvSpPr/>
          <p:nvPr/>
        </p:nvSpPr>
        <p:spPr>
          <a:xfrm>
            <a:off x="2951401" y="1803737"/>
            <a:ext cx="5940266" cy="3180638"/>
          </a:xfrm>
          <a:prstGeom prst="roundRect">
            <a:avLst/>
          </a:prstGeom>
          <a:solidFill>
            <a:srgbClr val="FDECB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/>
          </a:p>
        </p:txBody>
      </p:sp>
      <p:sp>
        <p:nvSpPr>
          <p:cNvPr id="47" name="Rounded Rectangle 46"/>
          <p:cNvSpPr/>
          <p:nvPr/>
        </p:nvSpPr>
        <p:spPr>
          <a:xfrm>
            <a:off x="3185759" y="1996231"/>
            <a:ext cx="5471549" cy="2787897"/>
          </a:xfrm>
          <a:prstGeom prst="roundRect">
            <a:avLst/>
          </a:prstGeom>
          <a:solidFill>
            <a:srgbClr val="FDECB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200">
                <a:solidFill>
                  <a:schemeClr val="tx1"/>
                </a:solidFill>
                <a:latin typeface="Akronism" pitchFamily="2" charset="0"/>
              </a:rPr>
              <a:t>09 : 00</a:t>
            </a:r>
          </a:p>
        </p:txBody>
      </p:sp>
      <p:sp>
        <p:nvSpPr>
          <p:cNvPr id="48" name="TextBox 21"/>
          <p:cNvSpPr txBox="1"/>
          <p:nvPr/>
        </p:nvSpPr>
        <p:spPr>
          <a:xfrm>
            <a:off x="1911453" y="529938"/>
            <a:ext cx="8020160" cy="79508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200"/>
              </a:lnSpc>
            </a:pPr>
            <a:r>
              <a:rPr lang="en-US" sz="4800" b="1">
                <a:solidFill>
                  <a:srgbClr val="276493"/>
                </a:solidFill>
                <a:latin typeface="Times New Roman" pitchFamily="18" charset="0"/>
                <a:cs typeface="Times New Roman" pitchFamily="18" charset="0"/>
              </a:rPr>
              <a:t>ĐỒNG HỒ ĐIỆN TỬ</a:t>
            </a:r>
          </a:p>
        </p:txBody>
      </p:sp>
      <p:sp>
        <p:nvSpPr>
          <p:cNvPr id="50" name="Rectangle 49"/>
          <p:cNvSpPr/>
          <p:nvPr/>
        </p:nvSpPr>
        <p:spPr>
          <a:xfrm>
            <a:off x="3602182" y="3962400"/>
            <a:ext cx="1707689" cy="152400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/>
          </a:p>
        </p:txBody>
      </p:sp>
      <p:sp>
        <p:nvSpPr>
          <p:cNvPr id="51" name="Rectangle 50"/>
          <p:cNvSpPr/>
          <p:nvPr/>
        </p:nvSpPr>
        <p:spPr>
          <a:xfrm>
            <a:off x="6319082" y="3960091"/>
            <a:ext cx="1707689" cy="152400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1595980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 animBg="1"/>
      <p:bldP spid="47" grpId="0" animBg="1"/>
      <p:bldP spid="50" grpId="0" animBg="1"/>
      <p:bldP spid="51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762000" y="0"/>
            <a:ext cx="13716000" cy="6858000"/>
            <a:chOff x="0" y="0"/>
            <a:chExt cx="27432000" cy="13716000"/>
          </a:xfrm>
        </p:grpSpPr>
        <p:pic>
          <p:nvPicPr>
            <p:cNvPr id="3" name="Picture 3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6"/>
                </a:ext>
              </a:extLst>
            </a:blip>
            <a:srcRect/>
            <a:stretch>
              <a:fillRect/>
            </a:stretch>
          </p:blipFill>
          <p:spPr>
            <a:xfrm>
              <a:off x="0" y="0"/>
              <a:ext cx="6858000" cy="6858000"/>
            </a:xfrm>
            <a:prstGeom prst="rect">
              <a:avLst/>
            </a:prstGeom>
          </p:spPr>
        </p:pic>
        <p:pic>
          <p:nvPicPr>
            <p:cNvPr id="4" name="Picture 4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6"/>
                </a:ext>
              </a:extLst>
            </a:blip>
            <a:srcRect/>
            <a:stretch>
              <a:fillRect/>
            </a:stretch>
          </p:blipFill>
          <p:spPr>
            <a:xfrm>
              <a:off x="6858000" y="0"/>
              <a:ext cx="6858000" cy="6858000"/>
            </a:xfrm>
            <a:prstGeom prst="rect">
              <a:avLst/>
            </a:prstGeom>
          </p:spPr>
        </p:pic>
        <p:pic>
          <p:nvPicPr>
            <p:cNvPr id="5" name="Picture 5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6"/>
                </a:ext>
              </a:extLst>
            </a:blip>
            <a:srcRect/>
            <a:stretch>
              <a:fillRect/>
            </a:stretch>
          </p:blipFill>
          <p:spPr>
            <a:xfrm>
              <a:off x="0" y="6858000"/>
              <a:ext cx="6858000" cy="6858000"/>
            </a:xfrm>
            <a:prstGeom prst="rect">
              <a:avLst/>
            </a:prstGeom>
          </p:spPr>
        </p:pic>
        <p:pic>
          <p:nvPicPr>
            <p:cNvPr id="6" name="Picture 6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6"/>
                </a:ext>
              </a:extLst>
            </a:blip>
            <a:srcRect/>
            <a:stretch>
              <a:fillRect/>
            </a:stretch>
          </p:blipFill>
          <p:spPr>
            <a:xfrm>
              <a:off x="6858000" y="6858000"/>
              <a:ext cx="6858000" cy="6858000"/>
            </a:xfrm>
            <a:prstGeom prst="rect">
              <a:avLst/>
            </a:prstGeom>
          </p:spPr>
        </p:pic>
        <p:pic>
          <p:nvPicPr>
            <p:cNvPr id="7" name="Picture 7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6"/>
                </a:ext>
              </a:extLst>
            </a:blip>
            <a:srcRect/>
            <a:stretch>
              <a:fillRect/>
            </a:stretch>
          </p:blipFill>
          <p:spPr>
            <a:xfrm>
              <a:off x="13716000" y="0"/>
              <a:ext cx="6858000" cy="6858000"/>
            </a:xfrm>
            <a:prstGeom prst="rect">
              <a:avLst/>
            </a:prstGeom>
          </p:spPr>
        </p:pic>
        <p:pic>
          <p:nvPicPr>
            <p:cNvPr id="8" name="Picture 8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6"/>
                </a:ext>
              </a:extLst>
            </a:blip>
            <a:srcRect/>
            <a:stretch>
              <a:fillRect/>
            </a:stretch>
          </p:blipFill>
          <p:spPr>
            <a:xfrm>
              <a:off x="20574000" y="0"/>
              <a:ext cx="6858000" cy="6858000"/>
            </a:xfrm>
            <a:prstGeom prst="rect">
              <a:avLst/>
            </a:prstGeom>
          </p:spPr>
        </p:pic>
        <p:pic>
          <p:nvPicPr>
            <p:cNvPr id="9" name="Picture 9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6"/>
                </a:ext>
              </a:extLst>
            </a:blip>
            <a:srcRect/>
            <a:stretch>
              <a:fillRect/>
            </a:stretch>
          </p:blipFill>
          <p:spPr>
            <a:xfrm>
              <a:off x="13716000" y="6858000"/>
              <a:ext cx="6858000" cy="6858000"/>
            </a:xfrm>
            <a:prstGeom prst="rect">
              <a:avLst/>
            </a:prstGeom>
          </p:spPr>
        </p:pic>
        <p:pic>
          <p:nvPicPr>
            <p:cNvPr id="10" name="Picture 10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6"/>
                </a:ext>
              </a:extLst>
            </a:blip>
            <a:srcRect/>
            <a:stretch>
              <a:fillRect/>
            </a:stretch>
          </p:blipFill>
          <p:spPr>
            <a:xfrm>
              <a:off x="20574000" y="6858000"/>
              <a:ext cx="6858000" cy="6858000"/>
            </a:xfrm>
            <a:prstGeom prst="rect">
              <a:avLst/>
            </a:prstGeom>
          </p:spPr>
        </p:pic>
      </p:grpSp>
      <p:pic>
        <p:nvPicPr>
          <p:cNvPr id="11" name="Picture 1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>
            <a:off x="9502840" y="3554589"/>
            <a:ext cx="2438255" cy="3743961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>
            <a:off x="-164844" y="4360201"/>
            <a:ext cx="2650617" cy="2743200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11"/>
          <a:srcRect/>
          <a:stretch>
            <a:fillRect/>
          </a:stretch>
        </p:blipFill>
        <p:spPr>
          <a:xfrm rot="-906556">
            <a:off x="10260997" y="168368"/>
            <a:ext cx="1510156" cy="1645947"/>
          </a:xfrm>
          <a:prstGeom prst="rect">
            <a:avLst/>
          </a:prstGeom>
        </p:spPr>
      </p:pic>
      <p:grpSp>
        <p:nvGrpSpPr>
          <p:cNvPr id="19" name="Group 19"/>
          <p:cNvGrpSpPr/>
          <p:nvPr/>
        </p:nvGrpSpPr>
        <p:grpSpPr>
          <a:xfrm>
            <a:off x="4893852" y="6066259"/>
            <a:ext cx="1868959" cy="408181"/>
            <a:chOff x="0" y="0"/>
            <a:chExt cx="3737918" cy="816362"/>
          </a:xfrm>
        </p:grpSpPr>
        <p:grpSp>
          <p:nvGrpSpPr>
            <p:cNvPr id="20" name="Group 20"/>
            <p:cNvGrpSpPr/>
            <p:nvPr/>
          </p:nvGrpSpPr>
          <p:grpSpPr>
            <a:xfrm>
              <a:off x="0" y="61568"/>
              <a:ext cx="747584" cy="747584"/>
              <a:chOff x="0" y="0"/>
              <a:chExt cx="6350000" cy="6350000"/>
            </a:xfrm>
          </p:grpSpPr>
          <p:sp>
            <p:nvSpPr>
              <p:cNvPr id="21" name="Freeform 21"/>
              <p:cNvSpPr/>
              <p:nvPr/>
            </p:nvSpPr>
            <p:spPr>
              <a:xfrm>
                <a:off x="14167" y="0"/>
                <a:ext cx="6321665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21665" h="6350000">
                    <a:moveTo>
                      <a:pt x="3160833" y="0"/>
                    </a:moveTo>
                    <a:lnTo>
                      <a:pt x="3160833" y="0"/>
                    </a:lnTo>
                    <a:cubicBezTo>
                      <a:pt x="4908795" y="7817"/>
                      <a:pt x="6321666" y="1427021"/>
                      <a:pt x="6321666" y="3175000"/>
                    </a:cubicBezTo>
                    <a:cubicBezTo>
                      <a:pt x="6321666" y="4922979"/>
                      <a:pt x="4908795" y="6342183"/>
                      <a:pt x="3160833" y="6350000"/>
                    </a:cubicBezTo>
                    <a:cubicBezTo>
                      <a:pt x="1412871" y="6342183"/>
                      <a:pt x="0" y="4922979"/>
                      <a:pt x="0" y="3175000"/>
                    </a:cubicBezTo>
                    <a:cubicBezTo>
                      <a:pt x="0" y="1427021"/>
                      <a:pt x="1412871" y="7817"/>
                      <a:pt x="3160833" y="0"/>
                    </a:cubicBezTo>
                    <a:close/>
                  </a:path>
                </a:pathLst>
              </a:custGeom>
              <a:solidFill>
                <a:srgbClr val="FFBD6F"/>
              </a:solidFill>
            </p:spPr>
          </p:sp>
        </p:grpSp>
        <p:sp>
          <p:nvSpPr>
            <p:cNvPr id="22" name="TextBox 22"/>
            <p:cNvSpPr txBox="1"/>
            <p:nvPr/>
          </p:nvSpPr>
          <p:spPr>
            <a:xfrm>
              <a:off x="255210" y="175160"/>
              <a:ext cx="330860" cy="64120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501"/>
                </a:lnSpc>
                <a:spcBef>
                  <a:spcPct val="0"/>
                </a:spcBef>
              </a:pPr>
              <a:r>
                <a:rPr lang="en-US" sz="2084">
                  <a:solidFill>
                    <a:srgbClr val="FFFEFE"/>
                  </a:solidFill>
                  <a:latin typeface="Sriracha"/>
                </a:rPr>
                <a:t>H</a:t>
              </a:r>
            </a:p>
          </p:txBody>
        </p:sp>
        <p:grpSp>
          <p:nvGrpSpPr>
            <p:cNvPr id="23" name="Group 23"/>
            <p:cNvGrpSpPr/>
            <p:nvPr/>
          </p:nvGrpSpPr>
          <p:grpSpPr>
            <a:xfrm>
              <a:off x="747584" y="61568"/>
              <a:ext cx="747584" cy="747584"/>
              <a:chOff x="0" y="0"/>
              <a:chExt cx="6350000" cy="6350000"/>
            </a:xfrm>
          </p:grpSpPr>
          <p:sp>
            <p:nvSpPr>
              <p:cNvPr id="24" name="Freeform 24"/>
              <p:cNvSpPr/>
              <p:nvPr/>
            </p:nvSpPr>
            <p:spPr>
              <a:xfrm>
                <a:off x="14167" y="0"/>
                <a:ext cx="6321665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21665" h="6350000">
                    <a:moveTo>
                      <a:pt x="3160833" y="0"/>
                    </a:moveTo>
                    <a:lnTo>
                      <a:pt x="3160833" y="0"/>
                    </a:lnTo>
                    <a:cubicBezTo>
                      <a:pt x="4908795" y="7817"/>
                      <a:pt x="6321666" y="1427021"/>
                      <a:pt x="6321666" y="3175000"/>
                    </a:cubicBezTo>
                    <a:cubicBezTo>
                      <a:pt x="6321666" y="4922979"/>
                      <a:pt x="4908795" y="6342183"/>
                      <a:pt x="3160833" y="6350000"/>
                    </a:cubicBezTo>
                    <a:cubicBezTo>
                      <a:pt x="1412871" y="6342183"/>
                      <a:pt x="0" y="4922979"/>
                      <a:pt x="0" y="3175000"/>
                    </a:cubicBezTo>
                    <a:cubicBezTo>
                      <a:pt x="0" y="1427021"/>
                      <a:pt x="1412871" y="7817"/>
                      <a:pt x="3160833" y="0"/>
                    </a:cubicBezTo>
                    <a:close/>
                  </a:path>
                </a:pathLst>
              </a:custGeom>
              <a:solidFill>
                <a:srgbClr val="A09BFF"/>
              </a:solidFill>
            </p:spPr>
          </p:sp>
        </p:grpSp>
        <p:grpSp>
          <p:nvGrpSpPr>
            <p:cNvPr id="25" name="Group 25"/>
            <p:cNvGrpSpPr/>
            <p:nvPr/>
          </p:nvGrpSpPr>
          <p:grpSpPr>
            <a:xfrm>
              <a:off x="2990334" y="61568"/>
              <a:ext cx="747584" cy="747584"/>
              <a:chOff x="0" y="0"/>
              <a:chExt cx="6350000" cy="6350000"/>
            </a:xfrm>
          </p:grpSpPr>
          <p:sp>
            <p:nvSpPr>
              <p:cNvPr id="26" name="Freeform 26"/>
              <p:cNvSpPr/>
              <p:nvPr/>
            </p:nvSpPr>
            <p:spPr>
              <a:xfrm>
                <a:off x="14167" y="0"/>
                <a:ext cx="6321665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21665" h="6350000">
                    <a:moveTo>
                      <a:pt x="3160833" y="0"/>
                    </a:moveTo>
                    <a:lnTo>
                      <a:pt x="3160833" y="0"/>
                    </a:lnTo>
                    <a:cubicBezTo>
                      <a:pt x="4908795" y="7817"/>
                      <a:pt x="6321666" y="1427021"/>
                      <a:pt x="6321666" y="3175000"/>
                    </a:cubicBezTo>
                    <a:cubicBezTo>
                      <a:pt x="6321666" y="4922979"/>
                      <a:pt x="4908795" y="6342183"/>
                      <a:pt x="3160833" y="6350000"/>
                    </a:cubicBezTo>
                    <a:cubicBezTo>
                      <a:pt x="1412871" y="6342183"/>
                      <a:pt x="0" y="4922979"/>
                      <a:pt x="0" y="3175000"/>
                    </a:cubicBezTo>
                    <a:cubicBezTo>
                      <a:pt x="0" y="1427021"/>
                      <a:pt x="1412871" y="7817"/>
                      <a:pt x="3160833" y="0"/>
                    </a:cubicBezTo>
                    <a:close/>
                  </a:path>
                </a:pathLst>
              </a:custGeom>
              <a:solidFill>
                <a:srgbClr val="FD87B1"/>
              </a:solidFill>
            </p:spPr>
          </p:sp>
        </p:grpSp>
        <p:sp>
          <p:nvSpPr>
            <p:cNvPr id="27" name="TextBox 27"/>
            <p:cNvSpPr txBox="1"/>
            <p:nvPr/>
          </p:nvSpPr>
          <p:spPr>
            <a:xfrm>
              <a:off x="841276" y="137660"/>
              <a:ext cx="560200" cy="64120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501"/>
                </a:lnSpc>
                <a:spcBef>
                  <a:spcPct val="0"/>
                </a:spcBef>
              </a:pPr>
              <a:r>
                <a:rPr lang="en-US" sz="2084">
                  <a:solidFill>
                    <a:srgbClr val="FFFEFE"/>
                  </a:solidFill>
                  <a:latin typeface="Sriracha"/>
                </a:rPr>
                <a:t>E</a:t>
              </a:r>
            </a:p>
          </p:txBody>
        </p:sp>
        <p:sp>
          <p:nvSpPr>
            <p:cNvPr id="28" name="TextBox 28"/>
            <p:cNvSpPr txBox="1"/>
            <p:nvPr/>
          </p:nvSpPr>
          <p:spPr>
            <a:xfrm>
              <a:off x="3084028" y="137660"/>
              <a:ext cx="560200" cy="64120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501"/>
                </a:lnSpc>
                <a:spcBef>
                  <a:spcPct val="0"/>
                </a:spcBef>
              </a:pPr>
              <a:r>
                <a:rPr lang="en-US" sz="2084">
                  <a:solidFill>
                    <a:srgbClr val="FFFEFE"/>
                  </a:solidFill>
                  <a:latin typeface="Sriracha"/>
                </a:rPr>
                <a:t>O</a:t>
              </a:r>
            </a:p>
          </p:txBody>
        </p:sp>
        <p:grpSp>
          <p:nvGrpSpPr>
            <p:cNvPr id="29" name="Group 29"/>
            <p:cNvGrpSpPr/>
            <p:nvPr/>
          </p:nvGrpSpPr>
          <p:grpSpPr>
            <a:xfrm>
              <a:off x="1495167" y="0"/>
              <a:ext cx="747584" cy="747584"/>
              <a:chOff x="0" y="0"/>
              <a:chExt cx="6350000" cy="6350000"/>
            </a:xfrm>
          </p:grpSpPr>
          <p:sp>
            <p:nvSpPr>
              <p:cNvPr id="30" name="Freeform 30"/>
              <p:cNvSpPr/>
              <p:nvPr/>
            </p:nvSpPr>
            <p:spPr>
              <a:xfrm>
                <a:off x="14167" y="0"/>
                <a:ext cx="6321665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21665" h="6350000">
                    <a:moveTo>
                      <a:pt x="3160833" y="0"/>
                    </a:moveTo>
                    <a:lnTo>
                      <a:pt x="3160833" y="0"/>
                    </a:lnTo>
                    <a:cubicBezTo>
                      <a:pt x="4908795" y="7817"/>
                      <a:pt x="6321666" y="1427021"/>
                      <a:pt x="6321666" y="3175000"/>
                    </a:cubicBezTo>
                    <a:cubicBezTo>
                      <a:pt x="6321666" y="4922979"/>
                      <a:pt x="4908795" y="6342183"/>
                      <a:pt x="3160833" y="6350000"/>
                    </a:cubicBezTo>
                    <a:cubicBezTo>
                      <a:pt x="1412871" y="6342183"/>
                      <a:pt x="0" y="4922979"/>
                      <a:pt x="0" y="3175000"/>
                    </a:cubicBezTo>
                    <a:cubicBezTo>
                      <a:pt x="0" y="1427021"/>
                      <a:pt x="1412871" y="7817"/>
                      <a:pt x="3160833" y="0"/>
                    </a:cubicBezTo>
                    <a:close/>
                  </a:path>
                </a:pathLst>
              </a:custGeom>
              <a:solidFill>
                <a:srgbClr val="BAE6FF"/>
              </a:solidFill>
            </p:spPr>
          </p:sp>
        </p:grpSp>
        <p:sp>
          <p:nvSpPr>
            <p:cNvPr id="31" name="TextBox 31"/>
            <p:cNvSpPr txBox="1"/>
            <p:nvPr/>
          </p:nvSpPr>
          <p:spPr>
            <a:xfrm>
              <a:off x="1719926" y="76092"/>
              <a:ext cx="298068" cy="64120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501"/>
                </a:lnSpc>
                <a:spcBef>
                  <a:spcPct val="0"/>
                </a:spcBef>
              </a:pPr>
              <a:r>
                <a:rPr lang="en-US" sz="2084">
                  <a:solidFill>
                    <a:srgbClr val="FFFEFE"/>
                  </a:solidFill>
                  <a:latin typeface="Sriracha"/>
                </a:rPr>
                <a:t>L</a:t>
              </a:r>
            </a:p>
          </p:txBody>
        </p:sp>
        <p:grpSp>
          <p:nvGrpSpPr>
            <p:cNvPr id="32" name="Group 32"/>
            <p:cNvGrpSpPr/>
            <p:nvPr/>
          </p:nvGrpSpPr>
          <p:grpSpPr>
            <a:xfrm>
              <a:off x="2242751" y="37227"/>
              <a:ext cx="747584" cy="747584"/>
              <a:chOff x="0" y="0"/>
              <a:chExt cx="6350000" cy="6350000"/>
            </a:xfrm>
          </p:grpSpPr>
          <p:sp>
            <p:nvSpPr>
              <p:cNvPr id="33" name="Freeform 33"/>
              <p:cNvSpPr/>
              <p:nvPr/>
            </p:nvSpPr>
            <p:spPr>
              <a:xfrm>
                <a:off x="14167" y="0"/>
                <a:ext cx="6321665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21665" h="6350000">
                    <a:moveTo>
                      <a:pt x="3160833" y="0"/>
                    </a:moveTo>
                    <a:lnTo>
                      <a:pt x="3160833" y="0"/>
                    </a:lnTo>
                    <a:cubicBezTo>
                      <a:pt x="4908795" y="7817"/>
                      <a:pt x="6321666" y="1427021"/>
                      <a:pt x="6321666" y="3175000"/>
                    </a:cubicBezTo>
                    <a:cubicBezTo>
                      <a:pt x="6321666" y="4922979"/>
                      <a:pt x="4908795" y="6342183"/>
                      <a:pt x="3160833" y="6350000"/>
                    </a:cubicBezTo>
                    <a:cubicBezTo>
                      <a:pt x="1412871" y="6342183"/>
                      <a:pt x="0" y="4922979"/>
                      <a:pt x="0" y="3175000"/>
                    </a:cubicBezTo>
                    <a:cubicBezTo>
                      <a:pt x="0" y="1427021"/>
                      <a:pt x="1412871" y="7817"/>
                      <a:pt x="3160833" y="0"/>
                    </a:cubicBezTo>
                    <a:close/>
                  </a:path>
                </a:pathLst>
              </a:custGeom>
              <a:solidFill>
                <a:srgbClr val="A9EBA1"/>
              </a:solidFill>
            </p:spPr>
          </p:sp>
        </p:grpSp>
        <p:sp>
          <p:nvSpPr>
            <p:cNvPr id="34" name="TextBox 34"/>
            <p:cNvSpPr txBox="1"/>
            <p:nvPr/>
          </p:nvSpPr>
          <p:spPr>
            <a:xfrm>
              <a:off x="2336444" y="108594"/>
              <a:ext cx="560200" cy="64120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501"/>
                </a:lnSpc>
                <a:spcBef>
                  <a:spcPct val="0"/>
                </a:spcBef>
              </a:pPr>
              <a:r>
                <a:rPr lang="en-US" sz="2084">
                  <a:solidFill>
                    <a:srgbClr val="FFFEFE"/>
                  </a:solidFill>
                  <a:latin typeface="Sriracha"/>
                </a:rPr>
                <a:t>L</a:t>
              </a:r>
            </a:p>
          </p:txBody>
        </p:sp>
      </p:grpSp>
      <p:pic>
        <p:nvPicPr>
          <p:cNvPr id="35" name="Picture 35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 rot="-1180231">
            <a:off x="75228" y="1626244"/>
            <a:ext cx="554555" cy="554555"/>
          </a:xfrm>
          <a:prstGeom prst="rect">
            <a:avLst/>
          </a:prstGeom>
        </p:spPr>
      </p:pic>
      <p:pic>
        <p:nvPicPr>
          <p:cNvPr id="36" name="Picture 36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 rot="-1180231">
            <a:off x="348989" y="1486547"/>
            <a:ext cx="815756" cy="833951"/>
          </a:xfrm>
          <a:prstGeom prst="rect">
            <a:avLst/>
          </a:prstGeom>
        </p:spPr>
      </p:pic>
      <p:pic>
        <p:nvPicPr>
          <p:cNvPr id="38" name="Picture 38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7"/>
              </a:ext>
            </a:extLst>
          </a:blip>
          <a:srcRect/>
          <a:stretch>
            <a:fillRect/>
          </a:stretch>
        </p:blipFill>
        <p:spPr>
          <a:xfrm rot="-10185448">
            <a:off x="-576431" y="4053225"/>
            <a:ext cx="1862300" cy="1862300"/>
          </a:xfrm>
          <a:prstGeom prst="rect">
            <a:avLst/>
          </a:prstGeom>
        </p:spPr>
      </p:pic>
      <p:sp>
        <p:nvSpPr>
          <p:cNvPr id="46" name="Rounded Rectangle 45"/>
          <p:cNvSpPr/>
          <p:nvPr/>
        </p:nvSpPr>
        <p:spPr>
          <a:xfrm>
            <a:off x="2951401" y="1803737"/>
            <a:ext cx="5940266" cy="3180638"/>
          </a:xfrm>
          <a:prstGeom prst="roundRect">
            <a:avLst/>
          </a:prstGeom>
          <a:solidFill>
            <a:srgbClr val="FDECB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/>
          </a:p>
        </p:txBody>
      </p:sp>
      <p:sp>
        <p:nvSpPr>
          <p:cNvPr id="47" name="Rounded Rectangle 46"/>
          <p:cNvSpPr/>
          <p:nvPr/>
        </p:nvSpPr>
        <p:spPr>
          <a:xfrm>
            <a:off x="3185759" y="1996231"/>
            <a:ext cx="5471549" cy="2787897"/>
          </a:xfrm>
          <a:prstGeom prst="roundRect">
            <a:avLst/>
          </a:prstGeom>
          <a:solidFill>
            <a:srgbClr val="FDECB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200">
              <a:solidFill>
                <a:schemeClr val="tx1"/>
              </a:solidFill>
              <a:latin typeface="Akronism" pitchFamily="2" charset="0"/>
            </a:endParaRPr>
          </a:p>
        </p:txBody>
      </p:sp>
      <p:sp>
        <p:nvSpPr>
          <p:cNvPr id="48" name="TextBox 21"/>
          <p:cNvSpPr txBox="1"/>
          <p:nvPr/>
        </p:nvSpPr>
        <p:spPr>
          <a:xfrm>
            <a:off x="1911453" y="529938"/>
            <a:ext cx="8020160" cy="79508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200"/>
              </a:lnSpc>
            </a:pPr>
            <a:r>
              <a:rPr lang="en-US" sz="4800" b="1">
                <a:solidFill>
                  <a:srgbClr val="276493"/>
                </a:solidFill>
                <a:latin typeface="Times New Roman" pitchFamily="18" charset="0"/>
                <a:cs typeface="Times New Roman" pitchFamily="18" charset="0"/>
              </a:rPr>
              <a:t>ĐỒNG HỒ ĐIỆN TỬ</a:t>
            </a:r>
          </a:p>
        </p:txBody>
      </p:sp>
      <p:sp>
        <p:nvSpPr>
          <p:cNvPr id="52" name="TextBox 51"/>
          <p:cNvSpPr txBox="1"/>
          <p:nvPr/>
        </p:nvSpPr>
        <p:spPr>
          <a:xfrm>
            <a:off x="3579730" y="2655392"/>
            <a:ext cx="1693092" cy="150810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200">
                <a:solidFill>
                  <a:srgbClr val="FF0000"/>
                </a:solidFill>
                <a:latin typeface="Akronism" pitchFamily="2" charset="0"/>
              </a:rPr>
              <a:t>12</a:t>
            </a:r>
          </a:p>
        </p:txBody>
      </p:sp>
      <p:sp>
        <p:nvSpPr>
          <p:cNvPr id="53" name="TextBox 52"/>
          <p:cNvSpPr txBox="1"/>
          <p:nvPr/>
        </p:nvSpPr>
        <p:spPr>
          <a:xfrm>
            <a:off x="6216301" y="2651516"/>
            <a:ext cx="2047355" cy="150810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200">
                <a:solidFill>
                  <a:srgbClr val="FF0000"/>
                </a:solidFill>
                <a:latin typeface="Akronism" pitchFamily="2" charset="0"/>
              </a:rPr>
              <a:t>00</a:t>
            </a:r>
            <a:endParaRPr lang="en-US" sz="7667">
              <a:solidFill>
                <a:srgbClr val="FF0000"/>
              </a:solidFill>
              <a:latin typeface="Akronism" pitchFamily="2" charset="0"/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5697777" y="2813447"/>
            <a:ext cx="378630" cy="126188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400">
                <a:latin typeface="Akronism" pitchFamily="2" charset="0"/>
              </a:rPr>
              <a:t>:</a:t>
            </a:r>
          </a:p>
          <a:p>
            <a:endParaRPr lang="en-US" sz="120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9408904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657491" y="-105595"/>
            <a:ext cx="13716000" cy="6858000"/>
            <a:chOff x="0" y="0"/>
            <a:chExt cx="27432000" cy="13716000"/>
          </a:xfrm>
        </p:grpSpPr>
        <p:pic>
          <p:nvPicPr>
            <p:cNvPr id="3" name="Picture 3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6"/>
                </a:ext>
              </a:extLst>
            </a:blip>
            <a:srcRect/>
            <a:stretch>
              <a:fillRect/>
            </a:stretch>
          </p:blipFill>
          <p:spPr>
            <a:xfrm>
              <a:off x="0" y="0"/>
              <a:ext cx="6858000" cy="6858000"/>
            </a:xfrm>
            <a:prstGeom prst="rect">
              <a:avLst/>
            </a:prstGeom>
          </p:spPr>
        </p:pic>
        <p:pic>
          <p:nvPicPr>
            <p:cNvPr id="4" name="Picture 4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6"/>
                </a:ext>
              </a:extLst>
            </a:blip>
            <a:srcRect/>
            <a:stretch>
              <a:fillRect/>
            </a:stretch>
          </p:blipFill>
          <p:spPr>
            <a:xfrm>
              <a:off x="6858000" y="0"/>
              <a:ext cx="6858000" cy="6858000"/>
            </a:xfrm>
            <a:prstGeom prst="rect">
              <a:avLst/>
            </a:prstGeom>
          </p:spPr>
        </p:pic>
        <p:pic>
          <p:nvPicPr>
            <p:cNvPr id="5" name="Picture 5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6"/>
                </a:ext>
              </a:extLst>
            </a:blip>
            <a:srcRect/>
            <a:stretch>
              <a:fillRect/>
            </a:stretch>
          </p:blipFill>
          <p:spPr>
            <a:xfrm>
              <a:off x="0" y="6858000"/>
              <a:ext cx="6858000" cy="6858000"/>
            </a:xfrm>
            <a:prstGeom prst="rect">
              <a:avLst/>
            </a:prstGeom>
          </p:spPr>
        </p:pic>
        <p:pic>
          <p:nvPicPr>
            <p:cNvPr id="6" name="Picture 6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6"/>
                </a:ext>
              </a:extLst>
            </a:blip>
            <a:srcRect/>
            <a:stretch>
              <a:fillRect/>
            </a:stretch>
          </p:blipFill>
          <p:spPr>
            <a:xfrm>
              <a:off x="6858000" y="6858000"/>
              <a:ext cx="6858000" cy="6858000"/>
            </a:xfrm>
            <a:prstGeom prst="rect">
              <a:avLst/>
            </a:prstGeom>
          </p:spPr>
        </p:pic>
        <p:pic>
          <p:nvPicPr>
            <p:cNvPr id="7" name="Picture 7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6"/>
                </a:ext>
              </a:extLst>
            </a:blip>
            <a:srcRect/>
            <a:stretch>
              <a:fillRect/>
            </a:stretch>
          </p:blipFill>
          <p:spPr>
            <a:xfrm>
              <a:off x="13716000" y="0"/>
              <a:ext cx="6858000" cy="6858000"/>
            </a:xfrm>
            <a:prstGeom prst="rect">
              <a:avLst/>
            </a:prstGeom>
          </p:spPr>
        </p:pic>
        <p:pic>
          <p:nvPicPr>
            <p:cNvPr id="8" name="Picture 8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6"/>
                </a:ext>
              </a:extLst>
            </a:blip>
            <a:srcRect/>
            <a:stretch>
              <a:fillRect/>
            </a:stretch>
          </p:blipFill>
          <p:spPr>
            <a:xfrm>
              <a:off x="20574000" y="0"/>
              <a:ext cx="6858000" cy="6858000"/>
            </a:xfrm>
            <a:prstGeom prst="rect">
              <a:avLst/>
            </a:prstGeom>
          </p:spPr>
        </p:pic>
        <p:pic>
          <p:nvPicPr>
            <p:cNvPr id="9" name="Picture 9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6"/>
                </a:ext>
              </a:extLst>
            </a:blip>
            <a:srcRect/>
            <a:stretch>
              <a:fillRect/>
            </a:stretch>
          </p:blipFill>
          <p:spPr>
            <a:xfrm>
              <a:off x="13716000" y="6858000"/>
              <a:ext cx="6858000" cy="6858000"/>
            </a:xfrm>
            <a:prstGeom prst="rect">
              <a:avLst/>
            </a:prstGeom>
          </p:spPr>
        </p:pic>
        <p:pic>
          <p:nvPicPr>
            <p:cNvPr id="10" name="Picture 10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6"/>
                </a:ext>
              </a:extLst>
            </a:blip>
            <a:srcRect/>
            <a:stretch>
              <a:fillRect/>
            </a:stretch>
          </p:blipFill>
          <p:spPr>
            <a:xfrm>
              <a:off x="20574000" y="6858000"/>
              <a:ext cx="6858000" cy="6858000"/>
            </a:xfrm>
            <a:prstGeom prst="rect">
              <a:avLst/>
            </a:prstGeom>
          </p:spPr>
        </p:pic>
      </p:grpSp>
      <p:pic>
        <p:nvPicPr>
          <p:cNvPr id="11" name="Picture 1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>
            <a:off x="11506200" y="0"/>
            <a:ext cx="845028" cy="830240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>
            <a:off x="-476783" y="1592336"/>
            <a:ext cx="2714321" cy="427505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11"/>
          <a:srcRect/>
          <a:stretch>
            <a:fillRect/>
          </a:stretch>
        </p:blipFill>
        <p:spPr>
          <a:xfrm>
            <a:off x="10607150" y="5209071"/>
            <a:ext cx="1432451" cy="1585008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>
            <a:off x="0" y="5696845"/>
            <a:ext cx="909117" cy="950711"/>
          </a:xfrm>
          <a:prstGeom prst="rect">
            <a:avLst/>
          </a:prstGeom>
        </p:spPr>
      </p:pic>
      <p:sp>
        <p:nvSpPr>
          <p:cNvPr id="16" name="Rounded Rectangle 15"/>
          <p:cNvSpPr/>
          <p:nvPr/>
        </p:nvSpPr>
        <p:spPr>
          <a:xfrm>
            <a:off x="1906617" y="5403169"/>
            <a:ext cx="2579392" cy="845231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>
              <a:solidFill>
                <a:schemeClr val="tx1"/>
              </a:solidFill>
            </a:endParaRPr>
          </a:p>
        </p:txBody>
      </p:sp>
      <p:sp>
        <p:nvSpPr>
          <p:cNvPr id="29" name="TextBox 23"/>
          <p:cNvSpPr txBox="1"/>
          <p:nvPr/>
        </p:nvSpPr>
        <p:spPr>
          <a:xfrm>
            <a:off x="1510331" y="5684514"/>
            <a:ext cx="3371964" cy="47448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695"/>
              </a:lnSpc>
            </a:pPr>
            <a:r>
              <a:rPr lang="en-US" sz="3200">
                <a:solidFill>
                  <a:srgbClr val="276493"/>
                </a:solidFill>
                <a:latin typeface="Baloo" charset="0"/>
                <a:cs typeface="Baloo" charset="0"/>
              </a:rPr>
              <a:t>10 GIỜ ĐÚNG</a:t>
            </a:r>
          </a:p>
        </p:txBody>
      </p:sp>
      <p:sp>
        <p:nvSpPr>
          <p:cNvPr id="38" name="Rounded Rectangle 37"/>
          <p:cNvSpPr/>
          <p:nvPr/>
        </p:nvSpPr>
        <p:spPr>
          <a:xfrm>
            <a:off x="898520" y="2603317"/>
            <a:ext cx="5118751" cy="2598379"/>
          </a:xfrm>
          <a:prstGeom prst="roundRect">
            <a:avLst/>
          </a:prstGeom>
          <a:solidFill>
            <a:srgbClr val="FDECB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/>
          </a:p>
        </p:txBody>
      </p:sp>
      <p:sp>
        <p:nvSpPr>
          <p:cNvPr id="39" name="Rounded Rectangle 38"/>
          <p:cNvSpPr/>
          <p:nvPr/>
        </p:nvSpPr>
        <p:spPr>
          <a:xfrm>
            <a:off x="1057008" y="2730206"/>
            <a:ext cx="4801773" cy="2344601"/>
          </a:xfrm>
          <a:prstGeom prst="roundRect">
            <a:avLst/>
          </a:prstGeom>
          <a:solidFill>
            <a:srgbClr val="FDECB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667">
                <a:solidFill>
                  <a:schemeClr val="accent2"/>
                </a:solidFill>
                <a:latin typeface="Akronism" pitchFamily="2" charset="0"/>
              </a:rPr>
              <a:t>10 : 00</a:t>
            </a:r>
          </a:p>
        </p:txBody>
      </p:sp>
      <p:sp>
        <p:nvSpPr>
          <p:cNvPr id="42" name="Rounded Rectangle 41"/>
          <p:cNvSpPr/>
          <p:nvPr/>
        </p:nvSpPr>
        <p:spPr>
          <a:xfrm>
            <a:off x="6480563" y="2544580"/>
            <a:ext cx="5118751" cy="2598379"/>
          </a:xfrm>
          <a:prstGeom prst="roundRect">
            <a:avLst/>
          </a:prstGeom>
          <a:solidFill>
            <a:srgbClr val="FFBFC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/>
          </a:p>
        </p:txBody>
      </p:sp>
      <p:sp>
        <p:nvSpPr>
          <p:cNvPr id="43" name="Rounded Rectangle 42"/>
          <p:cNvSpPr/>
          <p:nvPr/>
        </p:nvSpPr>
        <p:spPr>
          <a:xfrm>
            <a:off x="6654419" y="2647339"/>
            <a:ext cx="4801773" cy="2344601"/>
          </a:xfrm>
          <a:prstGeom prst="roundRect">
            <a:avLst/>
          </a:prstGeom>
          <a:solidFill>
            <a:srgbClr val="FFBFC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667">
                <a:solidFill>
                  <a:srgbClr val="C00000"/>
                </a:solidFill>
                <a:latin typeface="Akronism" pitchFamily="2" charset="0"/>
              </a:rPr>
              <a:t>12 : 00</a:t>
            </a:r>
          </a:p>
        </p:txBody>
      </p:sp>
      <p:grpSp>
        <p:nvGrpSpPr>
          <p:cNvPr id="45" name="Group 11"/>
          <p:cNvGrpSpPr/>
          <p:nvPr/>
        </p:nvGrpSpPr>
        <p:grpSpPr>
          <a:xfrm>
            <a:off x="3044578" y="415121"/>
            <a:ext cx="6655414" cy="2038955"/>
            <a:chOff x="-935622" y="1184018"/>
            <a:chExt cx="14707574" cy="5037793"/>
          </a:xfrm>
        </p:grpSpPr>
        <p:pic>
          <p:nvPicPr>
            <p:cNvPr id="46" name="Picture 12"/>
            <p:cNvPicPr>
              <a:picLocks noChangeAspect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15"/>
                </a:ext>
              </a:extLst>
            </a:blip>
            <a:srcRect/>
            <a:stretch>
              <a:fillRect/>
            </a:stretch>
          </p:blipFill>
          <p:spPr>
            <a:xfrm>
              <a:off x="-935622" y="1184018"/>
              <a:ext cx="14707574" cy="4172486"/>
            </a:xfrm>
            <a:prstGeom prst="rect">
              <a:avLst/>
            </a:prstGeom>
          </p:spPr>
        </p:pic>
        <p:pic>
          <p:nvPicPr>
            <p:cNvPr id="47" name="Picture 13"/>
            <p:cNvPicPr>
              <a:picLocks noChangeAspect="1"/>
            </p:cNvPicPr>
            <p:nvPr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17"/>
                </a:ext>
              </a:extLst>
            </a:blip>
            <a:srcRect/>
            <a:stretch>
              <a:fillRect/>
            </a:stretch>
          </p:blipFill>
          <p:spPr>
            <a:xfrm>
              <a:off x="5283390" y="4716034"/>
              <a:ext cx="1803327" cy="1505777"/>
            </a:xfrm>
            <a:prstGeom prst="rect">
              <a:avLst/>
            </a:prstGeom>
          </p:spPr>
        </p:pic>
      </p:grpSp>
      <p:sp>
        <p:nvSpPr>
          <p:cNvPr id="48" name="TextBox 21"/>
          <p:cNvSpPr txBox="1"/>
          <p:nvPr/>
        </p:nvSpPr>
        <p:spPr>
          <a:xfrm>
            <a:off x="3173960" y="397713"/>
            <a:ext cx="6274841" cy="159017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6200"/>
              </a:lnSpc>
            </a:pPr>
            <a:r>
              <a:rPr lang="en-US" sz="3200" b="1">
                <a:solidFill>
                  <a:srgbClr val="27649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THỬ TÀI XEM GIỜ ĐÚNG </a:t>
            </a:r>
          </a:p>
          <a:p>
            <a:pPr algn="ctr">
              <a:lnSpc>
                <a:spcPts val="6200"/>
              </a:lnSpc>
            </a:pPr>
            <a:r>
              <a:rPr lang="en-US" sz="3200" b="1">
                <a:solidFill>
                  <a:srgbClr val="27649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TRÊN ĐỒNG HỒ ĐIỆN TỬ</a:t>
            </a:r>
          </a:p>
        </p:txBody>
      </p:sp>
      <p:sp>
        <p:nvSpPr>
          <p:cNvPr id="50" name="Rounded Rectangle 49"/>
          <p:cNvSpPr/>
          <p:nvPr/>
        </p:nvSpPr>
        <p:spPr>
          <a:xfrm>
            <a:off x="7915009" y="5409487"/>
            <a:ext cx="2579392" cy="845231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>
              <a:solidFill>
                <a:schemeClr val="tx1"/>
              </a:solidFill>
            </a:endParaRPr>
          </a:p>
        </p:txBody>
      </p:sp>
      <p:sp>
        <p:nvSpPr>
          <p:cNvPr id="51" name="TextBox 23"/>
          <p:cNvSpPr txBox="1"/>
          <p:nvPr/>
        </p:nvSpPr>
        <p:spPr>
          <a:xfrm>
            <a:off x="7518723" y="5681695"/>
            <a:ext cx="3371964" cy="47448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695"/>
              </a:lnSpc>
            </a:pPr>
            <a:r>
              <a:rPr lang="en-US" sz="3200">
                <a:solidFill>
                  <a:srgbClr val="276493"/>
                </a:solidFill>
                <a:latin typeface="Baloo" charset="0"/>
                <a:cs typeface="Baloo" charset="0"/>
              </a:rPr>
              <a:t>12 GIỜ ĐÚNG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1192488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29" grpId="0"/>
      <p:bldP spid="38" grpId="0" animBg="1"/>
      <p:bldP spid="39" grpId="0" animBg="1"/>
      <p:bldP spid="42" grpId="0" animBg="1"/>
      <p:bldP spid="43" grpId="0" animBg="1"/>
      <p:bldP spid="50" grpId="0" animBg="1"/>
      <p:bldP spid="51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762000" y="0"/>
            <a:ext cx="13716000" cy="6858000"/>
            <a:chOff x="0" y="0"/>
            <a:chExt cx="27432000" cy="13716000"/>
          </a:xfrm>
        </p:grpSpPr>
        <p:pic>
          <p:nvPicPr>
            <p:cNvPr id="3" name="Picture 3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5"/>
                </a:ext>
              </a:extLst>
            </a:blip>
            <a:srcRect/>
            <a:stretch>
              <a:fillRect/>
            </a:stretch>
          </p:blipFill>
          <p:spPr>
            <a:xfrm>
              <a:off x="0" y="0"/>
              <a:ext cx="6858000" cy="6858000"/>
            </a:xfrm>
            <a:prstGeom prst="rect">
              <a:avLst/>
            </a:prstGeom>
          </p:spPr>
        </p:pic>
        <p:pic>
          <p:nvPicPr>
            <p:cNvPr id="4" name="Picture 4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5"/>
                </a:ext>
              </a:extLst>
            </a:blip>
            <a:srcRect/>
            <a:stretch>
              <a:fillRect/>
            </a:stretch>
          </p:blipFill>
          <p:spPr>
            <a:xfrm>
              <a:off x="6858000" y="0"/>
              <a:ext cx="6858000" cy="6858000"/>
            </a:xfrm>
            <a:prstGeom prst="rect">
              <a:avLst/>
            </a:prstGeom>
          </p:spPr>
        </p:pic>
        <p:pic>
          <p:nvPicPr>
            <p:cNvPr id="5" name="Picture 5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5"/>
                </a:ext>
              </a:extLst>
            </a:blip>
            <a:srcRect/>
            <a:stretch>
              <a:fillRect/>
            </a:stretch>
          </p:blipFill>
          <p:spPr>
            <a:xfrm>
              <a:off x="0" y="6858000"/>
              <a:ext cx="6858000" cy="6858000"/>
            </a:xfrm>
            <a:prstGeom prst="rect">
              <a:avLst/>
            </a:prstGeom>
          </p:spPr>
        </p:pic>
        <p:pic>
          <p:nvPicPr>
            <p:cNvPr id="6" name="Picture 6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5"/>
                </a:ext>
              </a:extLst>
            </a:blip>
            <a:srcRect/>
            <a:stretch>
              <a:fillRect/>
            </a:stretch>
          </p:blipFill>
          <p:spPr>
            <a:xfrm>
              <a:off x="6858000" y="6858000"/>
              <a:ext cx="6858000" cy="6858000"/>
            </a:xfrm>
            <a:prstGeom prst="rect">
              <a:avLst/>
            </a:prstGeom>
          </p:spPr>
        </p:pic>
        <p:pic>
          <p:nvPicPr>
            <p:cNvPr id="7" name="Picture 7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5"/>
                </a:ext>
              </a:extLst>
            </a:blip>
            <a:srcRect/>
            <a:stretch>
              <a:fillRect/>
            </a:stretch>
          </p:blipFill>
          <p:spPr>
            <a:xfrm>
              <a:off x="13716000" y="0"/>
              <a:ext cx="6858000" cy="6858000"/>
            </a:xfrm>
            <a:prstGeom prst="rect">
              <a:avLst/>
            </a:prstGeom>
          </p:spPr>
        </p:pic>
        <p:pic>
          <p:nvPicPr>
            <p:cNvPr id="8" name="Picture 8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5"/>
                </a:ext>
              </a:extLst>
            </a:blip>
            <a:srcRect/>
            <a:stretch>
              <a:fillRect/>
            </a:stretch>
          </p:blipFill>
          <p:spPr>
            <a:xfrm>
              <a:off x="20574000" y="0"/>
              <a:ext cx="6858000" cy="6858000"/>
            </a:xfrm>
            <a:prstGeom prst="rect">
              <a:avLst/>
            </a:prstGeom>
          </p:spPr>
        </p:pic>
        <p:pic>
          <p:nvPicPr>
            <p:cNvPr id="9" name="Picture 9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5"/>
                </a:ext>
              </a:extLst>
            </a:blip>
            <a:srcRect/>
            <a:stretch>
              <a:fillRect/>
            </a:stretch>
          </p:blipFill>
          <p:spPr>
            <a:xfrm>
              <a:off x="13716000" y="6858000"/>
              <a:ext cx="6858000" cy="6858000"/>
            </a:xfrm>
            <a:prstGeom prst="rect">
              <a:avLst/>
            </a:prstGeom>
          </p:spPr>
        </p:pic>
        <p:pic>
          <p:nvPicPr>
            <p:cNvPr id="10" name="Picture 10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5"/>
                </a:ext>
              </a:extLst>
            </a:blip>
            <a:srcRect/>
            <a:stretch>
              <a:fillRect/>
            </a:stretch>
          </p:blipFill>
          <p:spPr>
            <a:xfrm>
              <a:off x="20574000" y="6858000"/>
              <a:ext cx="6858000" cy="6858000"/>
            </a:xfrm>
            <a:prstGeom prst="rect">
              <a:avLst/>
            </a:prstGeom>
          </p:spPr>
        </p:pic>
      </p:grpSp>
      <p:grpSp>
        <p:nvGrpSpPr>
          <p:cNvPr id="11" name="Group 11"/>
          <p:cNvGrpSpPr/>
          <p:nvPr/>
        </p:nvGrpSpPr>
        <p:grpSpPr>
          <a:xfrm>
            <a:off x="2134848" y="1533396"/>
            <a:ext cx="7922305" cy="4005981"/>
            <a:chOff x="0" y="0"/>
            <a:chExt cx="15844609" cy="8011962"/>
          </a:xfrm>
        </p:grpSpPr>
        <p:pic>
          <p:nvPicPr>
            <p:cNvPr id="12" name="Picture 12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7"/>
                </a:ext>
              </a:extLst>
            </a:blip>
            <a:srcRect/>
            <a:stretch>
              <a:fillRect/>
            </a:stretch>
          </p:blipFill>
          <p:spPr>
            <a:xfrm>
              <a:off x="0" y="0"/>
              <a:ext cx="15844609" cy="7248909"/>
            </a:xfrm>
            <a:prstGeom prst="rect">
              <a:avLst/>
            </a:prstGeom>
          </p:spPr>
        </p:pic>
        <p:pic>
          <p:nvPicPr>
            <p:cNvPr id="13" name="Picture 13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9"/>
                </a:ext>
              </a:extLst>
            </a:blip>
            <a:srcRect/>
            <a:stretch>
              <a:fillRect/>
            </a:stretch>
          </p:blipFill>
          <p:spPr>
            <a:xfrm>
              <a:off x="6797278" y="6133168"/>
              <a:ext cx="2250053" cy="1878794"/>
            </a:xfrm>
            <a:prstGeom prst="rect">
              <a:avLst/>
            </a:prstGeom>
          </p:spPr>
        </p:pic>
      </p:grpSp>
      <p:pic>
        <p:nvPicPr>
          <p:cNvPr id="14" name="Picture 14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>
            <a:off x="-77886" y="1420824"/>
            <a:ext cx="2044329" cy="702738"/>
          </a:xfrm>
          <a:prstGeom prst="rect">
            <a:avLst/>
          </a:prstGeom>
        </p:spPr>
      </p:pic>
      <p:pic>
        <p:nvPicPr>
          <p:cNvPr id="15" name="Picture 15"/>
          <p:cNvPicPr>
            <a:picLocks noChangeAspect="1"/>
          </p:cNvPicPr>
          <p:nvPr/>
        </p:nvPicPr>
        <p:blipFill>
          <a:blip r:embed="rId12"/>
          <a:srcRect/>
          <a:stretch>
            <a:fillRect/>
          </a:stretch>
        </p:blipFill>
        <p:spPr>
          <a:xfrm>
            <a:off x="8806645" y="3832023"/>
            <a:ext cx="2699555" cy="2340177"/>
          </a:xfrm>
          <a:prstGeom prst="rect">
            <a:avLst/>
          </a:prstGeom>
        </p:spPr>
      </p:pic>
      <p:pic>
        <p:nvPicPr>
          <p:cNvPr id="16" name="Picture 16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4"/>
              </a:ext>
            </a:extLst>
          </a:blip>
          <a:srcRect/>
          <a:stretch>
            <a:fillRect/>
          </a:stretch>
        </p:blipFill>
        <p:spPr>
          <a:xfrm>
            <a:off x="5599401" y="1071108"/>
            <a:ext cx="993199" cy="924578"/>
          </a:xfrm>
          <a:prstGeom prst="rect">
            <a:avLst/>
          </a:prstGeom>
        </p:spPr>
      </p:pic>
      <p:pic>
        <p:nvPicPr>
          <p:cNvPr id="17" name="Picture 17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6"/>
              </a:ext>
            </a:extLst>
          </a:blip>
          <a:srcRect/>
          <a:stretch>
            <a:fillRect/>
          </a:stretch>
        </p:blipFill>
        <p:spPr>
          <a:xfrm>
            <a:off x="5845961" y="1319272"/>
            <a:ext cx="500079" cy="428250"/>
          </a:xfrm>
          <a:prstGeom prst="rect">
            <a:avLst/>
          </a:prstGeom>
        </p:spPr>
      </p:pic>
      <p:pic>
        <p:nvPicPr>
          <p:cNvPr id="18" name="Picture 18"/>
          <p:cNvPicPr>
            <a:picLocks noChangeAspect="1"/>
          </p:cNvPicPr>
          <p:nvPr/>
        </p:nvPicPr>
        <p:blipFill>
          <a:blip r:embed="rId17"/>
          <a:srcRect/>
          <a:stretch>
            <a:fillRect/>
          </a:stretch>
        </p:blipFill>
        <p:spPr>
          <a:xfrm>
            <a:off x="10370155" y="685800"/>
            <a:ext cx="1136045" cy="1163683"/>
          </a:xfrm>
          <a:prstGeom prst="rect">
            <a:avLst/>
          </a:prstGeom>
        </p:spPr>
      </p:pic>
      <p:pic>
        <p:nvPicPr>
          <p:cNvPr id="19" name="Picture 19"/>
          <p:cNvPicPr>
            <a:picLocks noChangeAspect="1"/>
          </p:cNvPicPr>
          <p:nvPr/>
        </p:nvPicPr>
        <p:blipFill>
          <a:blip r:embed="rId18"/>
          <a:srcRect/>
          <a:stretch>
            <a:fillRect/>
          </a:stretch>
        </p:blipFill>
        <p:spPr>
          <a:xfrm>
            <a:off x="685800" y="4358364"/>
            <a:ext cx="1664195" cy="1813837"/>
          </a:xfrm>
          <a:prstGeom prst="rect">
            <a:avLst/>
          </a:prstGeom>
        </p:spPr>
      </p:pic>
      <p:pic>
        <p:nvPicPr>
          <p:cNvPr id="20" name="Picture 20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20"/>
              </a:ext>
            </a:extLst>
          </a:blip>
          <a:srcRect/>
          <a:stretch>
            <a:fillRect/>
          </a:stretch>
        </p:blipFill>
        <p:spPr>
          <a:xfrm>
            <a:off x="1440878" y="1892843"/>
            <a:ext cx="909117" cy="950711"/>
          </a:xfrm>
          <a:prstGeom prst="rect">
            <a:avLst/>
          </a:prstGeom>
        </p:spPr>
      </p:pic>
      <p:sp>
        <p:nvSpPr>
          <p:cNvPr id="21" name="TextBox 21"/>
          <p:cNvSpPr txBox="1"/>
          <p:nvPr/>
        </p:nvSpPr>
        <p:spPr>
          <a:xfrm>
            <a:off x="2085920" y="2964205"/>
            <a:ext cx="8020160" cy="79508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200"/>
              </a:lnSpc>
            </a:pPr>
            <a:r>
              <a:rPr lang="en-US" sz="6200" dirty="0">
                <a:solidFill>
                  <a:srgbClr val="276493"/>
                </a:solidFill>
                <a:latin typeface="Baloo"/>
              </a:rPr>
              <a:t>TRÒ CHƠI CỦNG CỐ</a:t>
            </a:r>
          </a:p>
        </p:txBody>
      </p:sp>
      <p:pic>
        <p:nvPicPr>
          <p:cNvPr id="22" name="Picture 22"/>
          <p:cNvPicPr>
            <a:picLocks noChangeAspect="1"/>
          </p:cNvPicPr>
          <p:nvPr/>
        </p:nvPicPr>
        <p:blipFill>
          <a:blip r:embed="rId21"/>
          <a:srcRect/>
          <a:stretch>
            <a:fillRect/>
          </a:stretch>
        </p:blipFill>
        <p:spPr>
          <a:xfrm rot="-523051">
            <a:off x="5719087" y="3997784"/>
            <a:ext cx="753827" cy="9527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59709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4" name="Group 11"/>
          <p:cNvGrpSpPr/>
          <p:nvPr/>
        </p:nvGrpSpPr>
        <p:grpSpPr>
          <a:xfrm>
            <a:off x="5460506" y="374067"/>
            <a:ext cx="6349410" cy="1546879"/>
            <a:chOff x="5277279" y="-479130"/>
            <a:chExt cx="12698820" cy="3093758"/>
          </a:xfrm>
        </p:grpSpPr>
        <p:pic>
          <p:nvPicPr>
            <p:cNvPr id="85" name="Picture 12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9"/>
                </a:ext>
              </a:extLst>
            </a:blip>
            <a:srcRect/>
            <a:stretch>
              <a:fillRect/>
            </a:stretch>
          </p:blipFill>
          <p:spPr>
            <a:xfrm>
              <a:off x="5277279" y="-479130"/>
              <a:ext cx="12698820" cy="2506110"/>
            </a:xfrm>
            <a:prstGeom prst="rect">
              <a:avLst/>
            </a:prstGeom>
          </p:spPr>
        </p:pic>
        <p:pic>
          <p:nvPicPr>
            <p:cNvPr id="86" name="Picture 13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11"/>
                </a:ext>
              </a:extLst>
            </a:blip>
            <a:srcRect/>
            <a:stretch>
              <a:fillRect/>
            </a:stretch>
          </p:blipFill>
          <p:spPr>
            <a:xfrm>
              <a:off x="11033919" y="1517549"/>
              <a:ext cx="1313867" cy="1097079"/>
            </a:xfrm>
            <a:prstGeom prst="rect">
              <a:avLst/>
            </a:prstGeom>
          </p:spPr>
        </p:pic>
      </p:grpSp>
      <p:sp>
        <p:nvSpPr>
          <p:cNvPr id="87" name="TextBox 21"/>
          <p:cNvSpPr txBox="1"/>
          <p:nvPr/>
        </p:nvSpPr>
        <p:spPr>
          <a:xfrm>
            <a:off x="5598222" y="590225"/>
            <a:ext cx="6073977" cy="73866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en-US" sz="2400" b="1">
                <a:solidFill>
                  <a:srgbClr val="27649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CON HÃY NHÌN VÀO ĐỒNG HỒ VÀ CHO CÔ BIẾT ĐÂY LÀ MẤY GIỜ ĐÚNG?</a:t>
            </a:r>
          </a:p>
        </p:txBody>
      </p:sp>
      <p:sp>
        <p:nvSpPr>
          <p:cNvPr id="96" name="số 4"/>
          <p:cNvSpPr/>
          <p:nvPr/>
        </p:nvSpPr>
        <p:spPr>
          <a:xfrm>
            <a:off x="8338826" y="1973306"/>
            <a:ext cx="3040374" cy="696033"/>
          </a:xfrm>
          <a:prstGeom prst="roundRect">
            <a:avLst/>
          </a:prstGeom>
          <a:solidFill>
            <a:srgbClr val="FDECB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rgbClr val="FF0000"/>
                </a:solidFill>
              </a:rPr>
              <a:t>1. 10 GIỜ ĐÚNG</a:t>
            </a:r>
            <a:endParaRPr lang="en-US" sz="3200" b="1" dirty="0">
              <a:solidFill>
                <a:srgbClr val="FF0000"/>
              </a:solidFill>
            </a:endParaRPr>
          </a:p>
        </p:txBody>
      </p:sp>
      <p:sp>
        <p:nvSpPr>
          <p:cNvPr id="97" name="số 5"/>
          <p:cNvSpPr/>
          <p:nvPr/>
        </p:nvSpPr>
        <p:spPr>
          <a:xfrm>
            <a:off x="8338826" y="3335017"/>
            <a:ext cx="3040374" cy="696033"/>
          </a:xfrm>
          <a:prstGeom prst="roundRect">
            <a:avLst/>
          </a:prstGeom>
          <a:solidFill>
            <a:srgbClr val="BBE77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rgbClr val="FF0000"/>
                </a:solidFill>
              </a:rPr>
              <a:t>2. 6 GIỜ ĐÚNG</a:t>
            </a:r>
            <a:endParaRPr lang="en-US" sz="3200" b="1" dirty="0">
              <a:solidFill>
                <a:srgbClr val="FF0000"/>
              </a:solidFill>
            </a:endParaRPr>
          </a:p>
        </p:txBody>
      </p:sp>
      <p:sp>
        <p:nvSpPr>
          <p:cNvPr id="98" name="số 6"/>
          <p:cNvSpPr/>
          <p:nvPr/>
        </p:nvSpPr>
        <p:spPr>
          <a:xfrm>
            <a:off x="8338826" y="4742008"/>
            <a:ext cx="3040374" cy="696033"/>
          </a:xfrm>
          <a:prstGeom prst="roundRect">
            <a:avLst/>
          </a:prstGeom>
          <a:solidFill>
            <a:srgbClr val="FFBFC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</a:rPr>
              <a:t>3. 12 GIỜ ĐÚNG</a:t>
            </a:r>
          </a:p>
        </p:txBody>
      </p:sp>
      <p:pic>
        <p:nvPicPr>
          <p:cNvPr id="99" name="MẠT 1" descr="C:\Users\Administrator\Pictures\tải xuống (7).jpg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0" b="100000" l="889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90026" y="4726670"/>
            <a:ext cx="851541" cy="8936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0" name="MẠT 1" descr="C:\Users\Administrator\Pictures\tải xuống (7).jpg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0" b="100000" l="889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39033" y="3298514"/>
            <a:ext cx="851541" cy="8936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1" name="M3" descr="C:\Users\Administrator\Pictures\tải xuống (8).jpg"/>
          <p:cNvPicPr>
            <a:picLocks noChangeAspect="1" noChangeArrowheads="1"/>
          </p:cNvPicPr>
          <p:nvPr/>
        </p:nvPicPr>
        <p:blipFill>
          <a:blip r:embed="rId14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0" b="99515" l="2041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88041" y="1714451"/>
            <a:ext cx="953525" cy="11219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id="{2967F35E-7130-4A04-9D3B-45429D6982DB}"/>
              </a:ext>
            </a:extLst>
          </p:cNvPr>
          <p:cNvGrpSpPr/>
          <p:nvPr/>
        </p:nvGrpSpPr>
        <p:grpSpPr>
          <a:xfrm>
            <a:off x="464794" y="777232"/>
            <a:ext cx="5149205" cy="5115569"/>
            <a:chOff x="727321" y="1157014"/>
            <a:chExt cx="7723807" cy="7673354"/>
          </a:xfrm>
        </p:grpSpPr>
        <p:grpSp>
          <p:nvGrpSpPr>
            <p:cNvPr id="9" name="Group 8"/>
            <p:cNvGrpSpPr/>
            <p:nvPr/>
          </p:nvGrpSpPr>
          <p:grpSpPr>
            <a:xfrm>
              <a:off x="727321" y="1157014"/>
              <a:ext cx="7723807" cy="7673354"/>
              <a:chOff x="9775914" y="778408"/>
              <a:chExt cx="7723807" cy="7673354"/>
            </a:xfrm>
          </p:grpSpPr>
          <p:grpSp>
            <p:nvGrpSpPr>
              <p:cNvPr id="45" name="Group 44"/>
              <p:cNvGrpSpPr/>
              <p:nvPr/>
            </p:nvGrpSpPr>
            <p:grpSpPr>
              <a:xfrm>
                <a:off x="9775914" y="778408"/>
                <a:ext cx="7723807" cy="7673354"/>
                <a:chOff x="769340" y="880295"/>
                <a:chExt cx="7937827" cy="7673354"/>
              </a:xfrm>
            </p:grpSpPr>
            <p:sp>
              <p:nvSpPr>
                <p:cNvPr id="47" name="Flowchart: Connector 46"/>
                <p:cNvSpPr/>
                <p:nvPr/>
              </p:nvSpPr>
              <p:spPr>
                <a:xfrm>
                  <a:off x="769340" y="880295"/>
                  <a:ext cx="7937827" cy="7673354"/>
                </a:xfrm>
                <a:prstGeom prst="flowChartConnector">
                  <a:avLst/>
                </a:prstGeom>
                <a:solidFill>
                  <a:schemeClr val="bg1"/>
                </a:solidFill>
                <a:ln>
                  <a:solidFill>
                    <a:srgbClr val="00B0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200"/>
                </a:p>
              </p:txBody>
            </p:sp>
            <p:sp>
              <p:nvSpPr>
                <p:cNvPr id="49" name="Flowchart: Connector 48"/>
                <p:cNvSpPr/>
                <p:nvPr/>
              </p:nvSpPr>
              <p:spPr>
                <a:xfrm>
                  <a:off x="990600" y="1104900"/>
                  <a:ext cx="7502546" cy="7239000"/>
                </a:xfrm>
                <a:prstGeom prst="flowChartConnector">
                  <a:avLst/>
                </a:prstGeom>
                <a:solidFill>
                  <a:srgbClr val="80EAA8"/>
                </a:solidFill>
                <a:ln>
                  <a:solidFill>
                    <a:srgbClr val="00B0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200"/>
                </a:p>
              </p:txBody>
            </p:sp>
          </p:grpSp>
          <p:sp>
            <p:nvSpPr>
              <p:cNvPr id="50" name="Right Arrow 49"/>
              <p:cNvSpPr/>
              <p:nvPr/>
            </p:nvSpPr>
            <p:spPr>
              <a:xfrm rot="12700956">
                <a:off x="12222084" y="3990309"/>
                <a:ext cx="1363906" cy="608741"/>
              </a:xfrm>
              <a:prstGeom prst="rightArrow">
                <a:avLst/>
              </a:prstGeom>
              <a:solidFill>
                <a:srgbClr val="F21A4D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  <p:grpSp>
            <p:nvGrpSpPr>
              <p:cNvPr id="51" name="Group 50"/>
              <p:cNvGrpSpPr/>
              <p:nvPr/>
            </p:nvGrpSpPr>
            <p:grpSpPr>
              <a:xfrm>
                <a:off x="12569817" y="2274900"/>
                <a:ext cx="1369249" cy="2848387"/>
                <a:chOff x="7496742" y="1707665"/>
                <a:chExt cx="2132631" cy="4070638"/>
              </a:xfrm>
            </p:grpSpPr>
            <p:sp>
              <p:nvSpPr>
                <p:cNvPr id="66" name="Rectangle 65"/>
                <p:cNvSpPr/>
                <p:nvPr/>
              </p:nvSpPr>
              <p:spPr>
                <a:xfrm>
                  <a:off x="9143418" y="1707665"/>
                  <a:ext cx="194398" cy="3434397"/>
                </a:xfrm>
                <a:prstGeom prst="rect">
                  <a:avLst/>
                </a:prstGeom>
                <a:solidFill>
                  <a:srgbClr val="7030A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20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67" name="Right Arrow 66"/>
                <p:cNvSpPr/>
                <p:nvPr/>
              </p:nvSpPr>
              <p:spPr>
                <a:xfrm rot="16200000">
                  <a:off x="7758407" y="3548470"/>
                  <a:ext cx="3040492" cy="701440"/>
                </a:xfrm>
                <a:prstGeom prst="rightArrow">
                  <a:avLst/>
                </a:prstGeom>
                <a:solidFill>
                  <a:srgbClr val="00B05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200"/>
                </a:p>
              </p:txBody>
            </p:sp>
            <p:sp>
              <p:nvSpPr>
                <p:cNvPr id="68" name="Rectangle 67"/>
                <p:cNvSpPr/>
                <p:nvPr/>
              </p:nvSpPr>
              <p:spPr>
                <a:xfrm>
                  <a:off x="7496742" y="5016358"/>
                  <a:ext cx="2017138" cy="459795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200"/>
                </a:p>
              </p:txBody>
            </p:sp>
            <p:sp>
              <p:nvSpPr>
                <p:cNvPr id="69" name="Flowchart: Connector 68"/>
                <p:cNvSpPr/>
                <p:nvPr/>
              </p:nvSpPr>
              <p:spPr>
                <a:xfrm>
                  <a:off x="8669270" y="4817214"/>
                  <a:ext cx="960103" cy="961089"/>
                </a:xfrm>
                <a:prstGeom prst="flowChartConnector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200"/>
                </a:p>
              </p:txBody>
            </p:sp>
          </p:grpSp>
        </p:grpSp>
        <p:sp>
          <p:nvSpPr>
            <p:cNvPr id="2" name="TextBox 1">
              <a:extLst>
                <a:ext uri="{FF2B5EF4-FFF2-40B4-BE49-F238E27FC236}">
                  <a16:creationId xmlns:a16="http://schemas.microsoft.com/office/drawing/2014/main" id="{031D42F2-8489-4EDA-A34A-EE24A66412CC}"/>
                </a:ext>
              </a:extLst>
            </p:cNvPr>
            <p:cNvSpPr txBox="1"/>
            <p:nvPr/>
          </p:nvSpPr>
          <p:spPr>
            <a:xfrm>
              <a:off x="3751268" y="1456632"/>
              <a:ext cx="1733793" cy="10618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4000" b="1" smtClean="0">
                  <a:solidFill>
                    <a:srgbClr val="0070C0"/>
                  </a:solidFill>
                  <a:latin typeface="Roboto" panose="02000000000000000000" pitchFamily="2" charset="0"/>
                  <a:ea typeface="Roboto" panose="02000000000000000000" pitchFamily="2" charset="0"/>
                </a:rPr>
                <a:t>  12</a:t>
              </a:r>
              <a:endParaRPr lang="en-US" sz="4000" b="1" dirty="0">
                <a:solidFill>
                  <a:srgbClr val="0070C0"/>
                </a:solidFill>
                <a:latin typeface="Roboto" panose="02000000000000000000" pitchFamily="2" charset="0"/>
                <a:ea typeface="Roboto" panose="02000000000000000000" pitchFamily="2" charset="0"/>
              </a:endParaRPr>
            </a:p>
          </p:txBody>
        </p:sp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EC021AA5-BA43-4C55-918D-590905030234}"/>
                </a:ext>
              </a:extLst>
            </p:cNvPr>
            <p:cNvSpPr txBox="1"/>
            <p:nvPr/>
          </p:nvSpPr>
          <p:spPr>
            <a:xfrm>
              <a:off x="5644549" y="2064039"/>
              <a:ext cx="669351" cy="10618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4000" b="1" dirty="0">
                  <a:solidFill>
                    <a:srgbClr val="0070C0"/>
                  </a:solidFill>
                  <a:latin typeface="Roboto" panose="02000000000000000000" pitchFamily="2" charset="0"/>
                  <a:ea typeface="Roboto" panose="02000000000000000000" pitchFamily="2" charset="0"/>
                </a:rPr>
                <a:t>1</a:t>
              </a:r>
              <a:endParaRPr lang="en-US" sz="4000" b="1" dirty="0">
                <a:solidFill>
                  <a:srgbClr val="0070C0"/>
                </a:solidFill>
                <a:latin typeface="Roboto" panose="02000000000000000000" pitchFamily="2" charset="0"/>
                <a:ea typeface="Roboto" panose="02000000000000000000" pitchFamily="2" charset="0"/>
              </a:endParaRPr>
            </a:p>
          </p:txBody>
        </p:sp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7F29BD84-D663-41BE-8BEE-73EC24076009}"/>
                </a:ext>
              </a:extLst>
            </p:cNvPr>
            <p:cNvSpPr txBox="1"/>
            <p:nvPr/>
          </p:nvSpPr>
          <p:spPr>
            <a:xfrm>
              <a:off x="1519852" y="3106023"/>
              <a:ext cx="1290145" cy="10618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4000" b="1" dirty="0">
                  <a:solidFill>
                    <a:srgbClr val="0070C0"/>
                  </a:solidFill>
                  <a:latin typeface="Roboto" panose="02000000000000000000" pitchFamily="2" charset="0"/>
                  <a:ea typeface="Roboto" panose="02000000000000000000" pitchFamily="2" charset="0"/>
                </a:rPr>
                <a:t>10</a:t>
              </a:r>
              <a:endParaRPr lang="en-US" sz="4000" b="1" dirty="0">
                <a:solidFill>
                  <a:srgbClr val="0070C0"/>
                </a:solidFill>
                <a:latin typeface="Roboto" panose="02000000000000000000" pitchFamily="2" charset="0"/>
                <a:ea typeface="Roboto" panose="02000000000000000000" pitchFamily="2" charset="0"/>
              </a:endParaRPr>
            </a:p>
          </p:txBody>
        </p:sp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F1C992E0-8A7C-43BE-B12E-84E31C258987}"/>
                </a:ext>
              </a:extLst>
            </p:cNvPr>
            <p:cNvSpPr txBox="1"/>
            <p:nvPr/>
          </p:nvSpPr>
          <p:spPr>
            <a:xfrm>
              <a:off x="2349203" y="1865755"/>
              <a:ext cx="1228867" cy="10618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4000" b="1" dirty="0">
                  <a:solidFill>
                    <a:srgbClr val="0070C0"/>
                  </a:solidFill>
                  <a:latin typeface="Roboto" panose="02000000000000000000" pitchFamily="2" charset="0"/>
                  <a:ea typeface="Roboto" panose="02000000000000000000" pitchFamily="2" charset="0"/>
                </a:rPr>
                <a:t>11</a:t>
              </a:r>
              <a:endParaRPr lang="en-US" sz="4000" b="1" dirty="0">
                <a:solidFill>
                  <a:srgbClr val="0070C0"/>
                </a:solidFill>
                <a:latin typeface="Roboto" panose="02000000000000000000" pitchFamily="2" charset="0"/>
                <a:ea typeface="Roboto" panose="02000000000000000000" pitchFamily="2" charset="0"/>
              </a:endParaRPr>
            </a:p>
          </p:txBody>
        </p:sp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477A817D-1BA4-4BF0-925A-0461A8464FCB}"/>
                </a:ext>
              </a:extLst>
            </p:cNvPr>
            <p:cNvSpPr txBox="1"/>
            <p:nvPr/>
          </p:nvSpPr>
          <p:spPr>
            <a:xfrm>
              <a:off x="4269734" y="7477687"/>
              <a:ext cx="671443" cy="10618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4000" b="1" dirty="0">
                  <a:solidFill>
                    <a:srgbClr val="0070C0"/>
                  </a:solidFill>
                  <a:latin typeface="Roboto" panose="02000000000000000000" pitchFamily="2" charset="0"/>
                  <a:ea typeface="Roboto" panose="02000000000000000000" pitchFamily="2" charset="0"/>
                </a:rPr>
                <a:t>6</a:t>
              </a:r>
              <a:endParaRPr lang="en-US" sz="4000" b="1" dirty="0">
                <a:solidFill>
                  <a:srgbClr val="0070C0"/>
                </a:solidFill>
                <a:latin typeface="Roboto" panose="02000000000000000000" pitchFamily="2" charset="0"/>
                <a:ea typeface="Roboto" panose="02000000000000000000" pitchFamily="2" charset="0"/>
              </a:endParaRPr>
            </a:p>
          </p:txBody>
        </p:sp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155775BB-345E-48E2-985D-01286E6DC67F}"/>
                </a:ext>
              </a:extLst>
            </p:cNvPr>
            <p:cNvSpPr txBox="1"/>
            <p:nvPr/>
          </p:nvSpPr>
          <p:spPr>
            <a:xfrm>
              <a:off x="6877793" y="3034477"/>
              <a:ext cx="669351" cy="10618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4000" b="1" dirty="0">
                  <a:solidFill>
                    <a:srgbClr val="0070C0"/>
                  </a:solidFill>
                  <a:latin typeface="Roboto" panose="02000000000000000000" pitchFamily="2" charset="0"/>
                  <a:ea typeface="Roboto" panose="02000000000000000000" pitchFamily="2" charset="0"/>
                </a:rPr>
                <a:t>2</a:t>
              </a:r>
              <a:endParaRPr lang="en-US" sz="4000" b="1" dirty="0">
                <a:solidFill>
                  <a:srgbClr val="0070C0"/>
                </a:solidFill>
                <a:latin typeface="Roboto" panose="02000000000000000000" pitchFamily="2" charset="0"/>
                <a:ea typeface="Roboto" panose="02000000000000000000" pitchFamily="2" charset="0"/>
              </a:endParaRPr>
            </a:p>
          </p:txBody>
        </p:sp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id="{7E89C835-0CFF-47B7-9FEA-CC046A7BDA8C}"/>
                </a:ext>
              </a:extLst>
            </p:cNvPr>
            <p:cNvSpPr txBox="1"/>
            <p:nvPr/>
          </p:nvSpPr>
          <p:spPr>
            <a:xfrm>
              <a:off x="2882132" y="7051267"/>
              <a:ext cx="669351" cy="10618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4000" b="1" dirty="0">
                  <a:solidFill>
                    <a:srgbClr val="0070C0"/>
                  </a:solidFill>
                  <a:latin typeface="Roboto" panose="02000000000000000000" pitchFamily="2" charset="0"/>
                  <a:ea typeface="Roboto" panose="02000000000000000000" pitchFamily="2" charset="0"/>
                </a:rPr>
                <a:t>7</a:t>
              </a:r>
              <a:endParaRPr lang="en-US" sz="4000" b="1" dirty="0">
                <a:solidFill>
                  <a:srgbClr val="0070C0"/>
                </a:solidFill>
                <a:latin typeface="Roboto" panose="02000000000000000000" pitchFamily="2" charset="0"/>
                <a:ea typeface="Roboto" panose="02000000000000000000" pitchFamily="2" charset="0"/>
              </a:endParaRPr>
            </a:p>
          </p:txBody>
        </p:sp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id="{41FC566C-C6AE-4AC0-9B1A-492B8807D531}"/>
                </a:ext>
              </a:extLst>
            </p:cNvPr>
            <p:cNvSpPr txBox="1"/>
            <p:nvPr/>
          </p:nvSpPr>
          <p:spPr>
            <a:xfrm>
              <a:off x="5659427" y="6974965"/>
              <a:ext cx="669351" cy="10618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4000" b="1" dirty="0">
                  <a:solidFill>
                    <a:srgbClr val="0070C0"/>
                  </a:solidFill>
                  <a:latin typeface="Roboto" panose="02000000000000000000" pitchFamily="2" charset="0"/>
                  <a:ea typeface="Roboto" panose="02000000000000000000" pitchFamily="2" charset="0"/>
                </a:rPr>
                <a:t>5</a:t>
              </a:r>
              <a:endParaRPr lang="en-US" sz="4000" b="1" dirty="0">
                <a:solidFill>
                  <a:srgbClr val="0070C0"/>
                </a:solidFill>
                <a:latin typeface="Roboto" panose="02000000000000000000" pitchFamily="2" charset="0"/>
                <a:ea typeface="Roboto" panose="02000000000000000000" pitchFamily="2" charset="0"/>
              </a:endParaRPr>
            </a:p>
          </p:txBody>
        </p:sp>
        <p:sp>
          <p:nvSpPr>
            <p:cNvPr id="48" name="TextBox 47">
              <a:extLst>
                <a:ext uri="{FF2B5EF4-FFF2-40B4-BE49-F238E27FC236}">
                  <a16:creationId xmlns:a16="http://schemas.microsoft.com/office/drawing/2014/main" id="{A96EA650-62EA-4EDF-8022-B863A7D2CC3B}"/>
                </a:ext>
              </a:extLst>
            </p:cNvPr>
            <p:cNvSpPr txBox="1"/>
            <p:nvPr/>
          </p:nvSpPr>
          <p:spPr>
            <a:xfrm>
              <a:off x="6771100" y="6046573"/>
              <a:ext cx="669351" cy="10618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4000" b="1" dirty="0">
                  <a:solidFill>
                    <a:srgbClr val="0070C0"/>
                  </a:solidFill>
                  <a:latin typeface="Roboto" panose="02000000000000000000" pitchFamily="2" charset="0"/>
                  <a:ea typeface="Roboto" panose="02000000000000000000" pitchFamily="2" charset="0"/>
                </a:rPr>
                <a:t>4</a:t>
              </a:r>
              <a:endParaRPr lang="en-US" sz="4000" b="1" dirty="0">
                <a:solidFill>
                  <a:srgbClr val="0070C0"/>
                </a:solidFill>
                <a:latin typeface="Roboto" panose="02000000000000000000" pitchFamily="2" charset="0"/>
                <a:ea typeface="Roboto" panose="02000000000000000000" pitchFamily="2" charset="0"/>
              </a:endParaRPr>
            </a:p>
          </p:txBody>
        </p:sp>
        <p:sp>
          <p:nvSpPr>
            <p:cNvPr id="70" name="TextBox 69">
              <a:extLst>
                <a:ext uri="{FF2B5EF4-FFF2-40B4-BE49-F238E27FC236}">
                  <a16:creationId xmlns:a16="http://schemas.microsoft.com/office/drawing/2014/main" id="{1CFC0039-2AA7-4D41-AA9D-398621330521}"/>
                </a:ext>
              </a:extLst>
            </p:cNvPr>
            <p:cNvSpPr txBox="1"/>
            <p:nvPr/>
          </p:nvSpPr>
          <p:spPr>
            <a:xfrm>
              <a:off x="1237310" y="4564459"/>
              <a:ext cx="669351" cy="10618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4000" b="1" dirty="0">
                  <a:solidFill>
                    <a:srgbClr val="0070C0"/>
                  </a:solidFill>
                  <a:latin typeface="Roboto" panose="02000000000000000000" pitchFamily="2" charset="0"/>
                  <a:ea typeface="Roboto" panose="02000000000000000000" pitchFamily="2" charset="0"/>
                </a:rPr>
                <a:t>9</a:t>
              </a:r>
              <a:endParaRPr lang="en-US" sz="4000" b="1" dirty="0">
                <a:solidFill>
                  <a:srgbClr val="0070C0"/>
                </a:solidFill>
                <a:latin typeface="Roboto" panose="02000000000000000000" pitchFamily="2" charset="0"/>
                <a:ea typeface="Roboto" panose="02000000000000000000" pitchFamily="2" charset="0"/>
              </a:endParaRPr>
            </a:p>
          </p:txBody>
        </p:sp>
        <p:sp>
          <p:nvSpPr>
            <p:cNvPr id="71" name="TextBox 70">
              <a:extLst>
                <a:ext uri="{FF2B5EF4-FFF2-40B4-BE49-F238E27FC236}">
                  <a16:creationId xmlns:a16="http://schemas.microsoft.com/office/drawing/2014/main" id="{007A3BC0-EE8F-4FBB-B881-AC6FD0BB1123}"/>
                </a:ext>
              </a:extLst>
            </p:cNvPr>
            <p:cNvSpPr txBox="1"/>
            <p:nvPr/>
          </p:nvSpPr>
          <p:spPr>
            <a:xfrm>
              <a:off x="7335239" y="4635669"/>
              <a:ext cx="669351" cy="10618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4000" b="1" dirty="0">
                  <a:solidFill>
                    <a:srgbClr val="0070C0"/>
                  </a:solidFill>
                  <a:latin typeface="Roboto" panose="02000000000000000000" pitchFamily="2" charset="0"/>
                  <a:ea typeface="Roboto" panose="02000000000000000000" pitchFamily="2" charset="0"/>
                </a:rPr>
                <a:t>3</a:t>
              </a:r>
              <a:endParaRPr lang="en-US" sz="4000" b="1" dirty="0">
                <a:solidFill>
                  <a:srgbClr val="0070C0"/>
                </a:solidFill>
                <a:latin typeface="Roboto" panose="02000000000000000000" pitchFamily="2" charset="0"/>
                <a:ea typeface="Roboto" panose="02000000000000000000" pitchFamily="2" charset="0"/>
              </a:endParaRPr>
            </a:p>
          </p:txBody>
        </p:sp>
        <p:sp>
          <p:nvSpPr>
            <p:cNvPr id="73" name="TextBox 72">
              <a:extLst>
                <a:ext uri="{FF2B5EF4-FFF2-40B4-BE49-F238E27FC236}">
                  <a16:creationId xmlns:a16="http://schemas.microsoft.com/office/drawing/2014/main" id="{957C947D-EE4D-4834-9717-1FEB75CEF876}"/>
                </a:ext>
              </a:extLst>
            </p:cNvPr>
            <p:cNvSpPr txBox="1"/>
            <p:nvPr/>
          </p:nvSpPr>
          <p:spPr>
            <a:xfrm>
              <a:off x="1679854" y="5919961"/>
              <a:ext cx="669351" cy="10618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4000" b="1" dirty="0">
                  <a:solidFill>
                    <a:srgbClr val="0070C0"/>
                  </a:solidFill>
                  <a:latin typeface="Roboto" panose="02000000000000000000" pitchFamily="2" charset="0"/>
                  <a:ea typeface="Roboto" panose="02000000000000000000" pitchFamily="2" charset="0"/>
                </a:rPr>
                <a:t>8</a:t>
              </a:r>
              <a:endParaRPr lang="en-US" sz="4000" b="1" dirty="0">
                <a:solidFill>
                  <a:srgbClr val="0070C0"/>
                </a:solidFill>
                <a:latin typeface="Roboto" panose="02000000000000000000" pitchFamily="2" charset="0"/>
                <a:ea typeface="Roboto" panose="02000000000000000000" pitchFamily="2" charset="0"/>
              </a:endParaRPr>
            </a:p>
          </p:txBody>
        </p:sp>
      </p:grpSp>
      <p:pic>
        <p:nvPicPr>
          <p:cNvPr id="74" name="Picture 19">
            <a:extLst>
              <a:ext uri="{FF2B5EF4-FFF2-40B4-BE49-F238E27FC236}">
                <a16:creationId xmlns:a16="http://schemas.microsoft.com/office/drawing/2014/main" id="{B0ECAB31-7EF0-49BF-9BB8-1EA91C93F998}"/>
              </a:ext>
            </a:extLst>
          </p:cNvPr>
          <p:cNvPicPr>
            <a:picLocks noChangeAspect="1"/>
          </p:cNvPicPr>
          <p:nvPr/>
        </p:nvPicPr>
        <p:blipFill>
          <a:blip r:embed="rId16"/>
          <a:srcRect/>
          <a:stretch>
            <a:fillRect/>
          </a:stretch>
        </p:blipFill>
        <p:spPr>
          <a:xfrm>
            <a:off x="63627" y="5637107"/>
            <a:ext cx="1036188" cy="1129361"/>
          </a:xfrm>
          <a:prstGeom prst="rect">
            <a:avLst/>
          </a:prstGeom>
        </p:spPr>
      </p:pic>
      <p:grpSp>
        <p:nvGrpSpPr>
          <p:cNvPr id="77" name="Group 76">
            <a:extLst>
              <a:ext uri="{FF2B5EF4-FFF2-40B4-BE49-F238E27FC236}">
                <a16:creationId xmlns:a16="http://schemas.microsoft.com/office/drawing/2014/main" id="{804BDA2A-CB64-4FD5-8EEA-B25DD81EA598}"/>
              </a:ext>
            </a:extLst>
          </p:cNvPr>
          <p:cNvGrpSpPr/>
          <p:nvPr/>
        </p:nvGrpSpPr>
        <p:grpSpPr>
          <a:xfrm rot="18479862">
            <a:off x="10630066" y="5454738"/>
            <a:ext cx="1752862" cy="1716355"/>
            <a:chOff x="-206557" y="8147335"/>
            <a:chExt cx="2629293" cy="2574532"/>
          </a:xfrm>
        </p:grpSpPr>
        <p:pic>
          <p:nvPicPr>
            <p:cNvPr id="78" name="Picture 11">
              <a:extLst>
                <a:ext uri="{FF2B5EF4-FFF2-40B4-BE49-F238E27FC236}">
                  <a16:creationId xmlns:a16="http://schemas.microsoft.com/office/drawing/2014/main" id="{C47DEBEA-F934-4FB7-9A37-DAF09BA6EF0B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21"/>
                </a:ext>
              </a:extLst>
            </a:blip>
            <a:srcRect/>
            <a:stretch>
              <a:fillRect/>
            </a:stretch>
          </p:blipFill>
          <p:spPr>
            <a:xfrm>
              <a:off x="-206557" y="8276227"/>
              <a:ext cx="1592723" cy="2445640"/>
            </a:xfrm>
            <a:prstGeom prst="rect">
              <a:avLst/>
            </a:prstGeom>
          </p:spPr>
        </p:pic>
        <p:pic>
          <p:nvPicPr>
            <p:cNvPr id="79" name="Picture 11">
              <a:extLst>
                <a:ext uri="{FF2B5EF4-FFF2-40B4-BE49-F238E27FC236}">
                  <a16:creationId xmlns:a16="http://schemas.microsoft.com/office/drawing/2014/main" id="{FBE26FE2-5029-4F70-88B7-5FE4912B1287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21"/>
                </a:ext>
              </a:extLst>
            </a:blip>
            <a:srcRect/>
            <a:stretch>
              <a:fillRect/>
            </a:stretch>
          </p:blipFill>
          <p:spPr>
            <a:xfrm rot="2597989">
              <a:off x="830013" y="8147335"/>
              <a:ext cx="1592723" cy="2445640"/>
            </a:xfrm>
            <a:prstGeom prst="rect">
              <a:avLst/>
            </a:prstGeom>
          </p:spPr>
        </p:pic>
      </p:grpSp>
    </p:spTree>
    <p:custDataLst>
      <p:tags r:id="rId1"/>
    </p:custDataLst>
    <p:extLst>
      <p:ext uri="{BB962C8B-B14F-4D97-AF65-F5344CB8AC3E}">
        <p14:creationId xmlns:p14="http://schemas.microsoft.com/office/powerpoint/2010/main" val="24768483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9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8" dur="2000" fill="hold"/>
                                        <p:tgtEl>
                                          <p:spTgt spid="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Đúng rồi bạn giỏi lắ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Đúng rồi bạn giỏi lắ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6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9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28" dur="5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9" dur="5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30" dur="5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Sai rồi bạn ơ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3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Sai rồi bạn ơ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7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9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38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39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40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Sai rồi bạn ơ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Sai rồi bạn ơ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8"/>
                  </p:tgtEl>
                </p:cond>
              </p:nextCondLst>
            </p:seq>
          </p:childTnLst>
        </p:cTn>
      </p:par>
    </p:tnLst>
    <p:bldLst>
      <p:bldP spid="96" grpId="0" animBg="1"/>
      <p:bldP spid="96" grpId="1" animBg="1"/>
      <p:bldP spid="97" grpId="0" animBg="1"/>
      <p:bldP spid="97" grpId="1" animBg="1"/>
      <p:bldP spid="98" grpId="0" animBg="1"/>
      <p:bldP spid="98" grpId="1" animBg="1"/>
    </p:bldLst>
  </p:timing>
  <p:extLst mod="1">
    <p:ext uri="{E180D4A7-C9FB-4DFB-919C-405C955672EB}">
      <p14:showEvtLst xmlns:p14="http://schemas.microsoft.com/office/powerpoint/2010/main">
        <p14:triggerEvt type="onClick" time="17790" objId="96"/>
      </p14:showEvtLst>
    </p:ext>
  </p:extLs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" name="NHẠC TRẢ LỜI SAI.mp3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11626502" y="3725069"/>
            <a:ext cx="165693" cy="167895"/>
          </a:xfrm>
          <a:prstGeom prst="rect">
            <a:avLst/>
          </a:prstGeom>
        </p:spPr>
      </p:pic>
      <p:sp>
        <p:nvSpPr>
          <p:cNvPr id="96" name="số 4"/>
          <p:cNvSpPr/>
          <p:nvPr/>
        </p:nvSpPr>
        <p:spPr>
          <a:xfrm>
            <a:off x="1860708" y="5484342"/>
            <a:ext cx="1105763" cy="696033"/>
          </a:xfrm>
          <a:prstGeom prst="roundRect">
            <a:avLst/>
          </a:prstGeom>
          <a:solidFill>
            <a:srgbClr val="BBE77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rgbClr val="FF0000"/>
                </a:solidFill>
              </a:rPr>
              <a:t>1</a:t>
            </a:r>
            <a:endParaRPr lang="en-US" sz="3200" b="1" dirty="0">
              <a:solidFill>
                <a:srgbClr val="FF0000"/>
              </a:solidFill>
            </a:endParaRPr>
          </a:p>
        </p:txBody>
      </p:sp>
      <p:sp>
        <p:nvSpPr>
          <p:cNvPr id="97" name="số 5"/>
          <p:cNvSpPr/>
          <p:nvPr/>
        </p:nvSpPr>
        <p:spPr>
          <a:xfrm>
            <a:off x="5935350" y="5484342"/>
            <a:ext cx="1089309" cy="696033"/>
          </a:xfrm>
          <a:prstGeom prst="roundRect">
            <a:avLst/>
          </a:prstGeom>
          <a:solidFill>
            <a:srgbClr val="FFBFC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rgbClr val="FF0000"/>
                </a:solidFill>
              </a:rPr>
              <a:t>2</a:t>
            </a:r>
            <a:endParaRPr lang="en-US" sz="3200" b="1" dirty="0">
              <a:solidFill>
                <a:srgbClr val="FF0000"/>
              </a:solidFill>
            </a:endParaRPr>
          </a:p>
        </p:txBody>
      </p:sp>
      <p:sp>
        <p:nvSpPr>
          <p:cNvPr id="98" name="số 6"/>
          <p:cNvSpPr/>
          <p:nvPr/>
        </p:nvSpPr>
        <p:spPr>
          <a:xfrm>
            <a:off x="9779868" y="5583154"/>
            <a:ext cx="1079589" cy="696033"/>
          </a:xfrm>
          <a:prstGeom prst="roundRect">
            <a:avLst/>
          </a:prstGeom>
          <a:solidFill>
            <a:srgbClr val="FDECB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rgbClr val="FF0000"/>
                </a:solidFill>
              </a:rPr>
              <a:t>3</a:t>
            </a:r>
            <a:endParaRPr lang="en-US" sz="3200" b="1" dirty="0">
              <a:solidFill>
                <a:srgbClr val="FF0000"/>
              </a:solidFill>
            </a:endParaRPr>
          </a:p>
        </p:txBody>
      </p:sp>
      <p:pic>
        <p:nvPicPr>
          <p:cNvPr id="99" name="MẠT 1" descr="C:\Users\Administrator\Pictures\tải xuống (7)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0" b="100000" l="889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54894" y="5435093"/>
            <a:ext cx="851541" cy="8936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0" name="MẠT 1" descr="C:\Users\Administrator\Pictures\tải xuống (7)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0" b="100000" l="889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1968" y="5385529"/>
            <a:ext cx="851541" cy="8936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1" name="M3" descr="C:\Users\Administrator\Pictures\tải xuống (8).jpg"/>
          <p:cNvPicPr>
            <a:picLocks noChangeAspect="1" noChangeArrowheads="1"/>
          </p:cNvPicPr>
          <p:nvPr/>
        </p:nvPicPr>
        <p:blipFill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0" b="99515" l="2041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370" y="5320967"/>
            <a:ext cx="953525" cy="11219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" name="Picture 12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6"/>
              </a:ext>
            </a:extLst>
          </a:blip>
          <a:srcRect/>
          <a:stretch>
            <a:fillRect/>
          </a:stretch>
        </p:blipFill>
        <p:spPr>
          <a:xfrm>
            <a:off x="2858998" y="132481"/>
            <a:ext cx="6539003" cy="1667213"/>
          </a:xfrm>
          <a:prstGeom prst="rect">
            <a:avLst/>
          </a:prstGeom>
        </p:spPr>
      </p:pic>
      <p:sp>
        <p:nvSpPr>
          <p:cNvPr id="41" name="TextBox 21"/>
          <p:cNvSpPr txBox="1"/>
          <p:nvPr/>
        </p:nvSpPr>
        <p:spPr>
          <a:xfrm>
            <a:off x="2046768" y="350533"/>
            <a:ext cx="8020160" cy="110799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/>
            <a:r>
              <a:rPr lang="en-US" sz="3600">
                <a:solidFill>
                  <a:srgbClr val="276493"/>
                </a:solidFill>
                <a:latin typeface="Baloo"/>
              </a:rPr>
              <a:t>THEO CÁC CON </a:t>
            </a:r>
          </a:p>
          <a:p>
            <a:pPr algn="ctr"/>
            <a:r>
              <a:rPr lang="en-US" sz="3600">
                <a:solidFill>
                  <a:srgbClr val="276493"/>
                </a:solidFill>
                <a:latin typeface="Baloo"/>
              </a:rPr>
              <a:t>CÁCH XEM GIỜ ĐÚNG LÀ GÌ?</a:t>
            </a:r>
          </a:p>
        </p:txBody>
      </p:sp>
      <p:pic>
        <p:nvPicPr>
          <p:cNvPr id="42" name="Picture 13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8"/>
              </a:ext>
            </a:extLst>
          </a:blip>
          <a:srcRect/>
          <a:stretch>
            <a:fillRect/>
          </a:stretch>
        </p:blipFill>
        <p:spPr>
          <a:xfrm>
            <a:off x="5815155" y="1385188"/>
            <a:ext cx="767973" cy="658525"/>
          </a:xfrm>
          <a:prstGeom prst="rect">
            <a:avLst/>
          </a:prstGeom>
        </p:spPr>
      </p:pic>
      <p:grpSp>
        <p:nvGrpSpPr>
          <p:cNvPr id="214" name="Group 213">
            <a:extLst>
              <a:ext uri="{FF2B5EF4-FFF2-40B4-BE49-F238E27FC236}">
                <a16:creationId xmlns:a16="http://schemas.microsoft.com/office/drawing/2014/main" id="{3A6EA992-9D8B-4BD8-AA93-E1C7039517AA}"/>
              </a:ext>
            </a:extLst>
          </p:cNvPr>
          <p:cNvGrpSpPr/>
          <p:nvPr/>
        </p:nvGrpSpPr>
        <p:grpSpPr>
          <a:xfrm>
            <a:off x="804804" y="2408848"/>
            <a:ext cx="3217569" cy="2815356"/>
            <a:chOff x="727321" y="1157014"/>
            <a:chExt cx="7723807" cy="7694812"/>
          </a:xfrm>
        </p:grpSpPr>
        <p:grpSp>
          <p:nvGrpSpPr>
            <p:cNvPr id="215" name="Group 214">
              <a:extLst>
                <a:ext uri="{FF2B5EF4-FFF2-40B4-BE49-F238E27FC236}">
                  <a16:creationId xmlns:a16="http://schemas.microsoft.com/office/drawing/2014/main" id="{E8E83985-AB4D-4C28-A4C0-89022EC6A233}"/>
                </a:ext>
              </a:extLst>
            </p:cNvPr>
            <p:cNvGrpSpPr/>
            <p:nvPr/>
          </p:nvGrpSpPr>
          <p:grpSpPr>
            <a:xfrm>
              <a:off x="727321" y="1157014"/>
              <a:ext cx="7723807" cy="7673354"/>
              <a:chOff x="9775914" y="778408"/>
              <a:chExt cx="7723807" cy="7673354"/>
            </a:xfrm>
          </p:grpSpPr>
          <p:grpSp>
            <p:nvGrpSpPr>
              <p:cNvPr id="228" name="Group 227">
                <a:extLst>
                  <a:ext uri="{FF2B5EF4-FFF2-40B4-BE49-F238E27FC236}">
                    <a16:creationId xmlns:a16="http://schemas.microsoft.com/office/drawing/2014/main" id="{56BCC8E4-DE50-4471-A35E-CFAC17E4B39F}"/>
                  </a:ext>
                </a:extLst>
              </p:cNvPr>
              <p:cNvGrpSpPr/>
              <p:nvPr/>
            </p:nvGrpSpPr>
            <p:grpSpPr>
              <a:xfrm>
                <a:off x="9775914" y="778408"/>
                <a:ext cx="7723807" cy="7673354"/>
                <a:chOff x="769340" y="880295"/>
                <a:chExt cx="7937827" cy="7673354"/>
              </a:xfrm>
            </p:grpSpPr>
            <p:sp>
              <p:nvSpPr>
                <p:cNvPr id="237" name="Flowchart: Connector 236">
                  <a:extLst>
                    <a:ext uri="{FF2B5EF4-FFF2-40B4-BE49-F238E27FC236}">
                      <a16:creationId xmlns:a16="http://schemas.microsoft.com/office/drawing/2014/main" id="{74119ACC-C181-463C-BA1B-DFD7C8537C15}"/>
                    </a:ext>
                  </a:extLst>
                </p:cNvPr>
                <p:cNvSpPr/>
                <p:nvPr/>
              </p:nvSpPr>
              <p:spPr>
                <a:xfrm>
                  <a:off x="769340" y="880295"/>
                  <a:ext cx="7937827" cy="7673354"/>
                </a:xfrm>
                <a:prstGeom prst="flowChartConnector">
                  <a:avLst/>
                </a:prstGeom>
                <a:solidFill>
                  <a:schemeClr val="bg1"/>
                </a:solidFill>
                <a:ln>
                  <a:solidFill>
                    <a:srgbClr val="00B0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200"/>
                </a:p>
              </p:txBody>
            </p:sp>
            <p:sp>
              <p:nvSpPr>
                <p:cNvPr id="238" name="Flowchart: Connector 237">
                  <a:extLst>
                    <a:ext uri="{FF2B5EF4-FFF2-40B4-BE49-F238E27FC236}">
                      <a16:creationId xmlns:a16="http://schemas.microsoft.com/office/drawing/2014/main" id="{023BB1A1-D187-46C8-B5B3-96485C288BD4}"/>
                    </a:ext>
                  </a:extLst>
                </p:cNvPr>
                <p:cNvSpPr/>
                <p:nvPr/>
              </p:nvSpPr>
              <p:spPr>
                <a:xfrm>
                  <a:off x="975924" y="1097472"/>
                  <a:ext cx="7502545" cy="7239000"/>
                </a:xfrm>
                <a:prstGeom prst="flowChartConnector">
                  <a:avLst/>
                </a:prstGeom>
                <a:solidFill>
                  <a:srgbClr val="80EAA8"/>
                </a:solidFill>
                <a:ln>
                  <a:solidFill>
                    <a:srgbClr val="00B0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200" dirty="0"/>
                </a:p>
              </p:txBody>
            </p:sp>
          </p:grpSp>
          <p:sp>
            <p:nvSpPr>
              <p:cNvPr id="229" name="Right Arrow 49">
                <a:extLst>
                  <a:ext uri="{FF2B5EF4-FFF2-40B4-BE49-F238E27FC236}">
                    <a16:creationId xmlns:a16="http://schemas.microsoft.com/office/drawing/2014/main" id="{E029B865-023D-4F3A-9F08-BBD9F2A442C0}"/>
                  </a:ext>
                </a:extLst>
              </p:cNvPr>
              <p:cNvSpPr/>
              <p:nvPr/>
            </p:nvSpPr>
            <p:spPr>
              <a:xfrm rot="12700956">
                <a:off x="12222084" y="3990309"/>
                <a:ext cx="1363906" cy="608741"/>
              </a:xfrm>
              <a:prstGeom prst="rightArrow">
                <a:avLst/>
              </a:prstGeom>
              <a:solidFill>
                <a:srgbClr val="F21A4D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  <p:grpSp>
            <p:nvGrpSpPr>
              <p:cNvPr id="230" name="Group 229">
                <a:extLst>
                  <a:ext uri="{FF2B5EF4-FFF2-40B4-BE49-F238E27FC236}">
                    <a16:creationId xmlns:a16="http://schemas.microsoft.com/office/drawing/2014/main" id="{E90FAA7C-387B-441E-9360-84AFA80D711C}"/>
                  </a:ext>
                </a:extLst>
              </p:cNvPr>
              <p:cNvGrpSpPr/>
              <p:nvPr/>
            </p:nvGrpSpPr>
            <p:grpSpPr>
              <a:xfrm>
                <a:off x="12569817" y="2274900"/>
                <a:ext cx="1369249" cy="2848387"/>
                <a:chOff x="7496742" y="1707665"/>
                <a:chExt cx="2132631" cy="4070638"/>
              </a:xfrm>
            </p:grpSpPr>
            <p:sp>
              <p:nvSpPr>
                <p:cNvPr id="233" name="Rectangle 232">
                  <a:extLst>
                    <a:ext uri="{FF2B5EF4-FFF2-40B4-BE49-F238E27FC236}">
                      <a16:creationId xmlns:a16="http://schemas.microsoft.com/office/drawing/2014/main" id="{9E074218-D70E-4528-AFCD-1800909E554F}"/>
                    </a:ext>
                  </a:extLst>
                </p:cNvPr>
                <p:cNvSpPr/>
                <p:nvPr/>
              </p:nvSpPr>
              <p:spPr>
                <a:xfrm>
                  <a:off x="9143418" y="1707665"/>
                  <a:ext cx="194398" cy="3434397"/>
                </a:xfrm>
                <a:prstGeom prst="rect">
                  <a:avLst/>
                </a:prstGeom>
                <a:solidFill>
                  <a:srgbClr val="7030A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20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234" name="Right Arrow 66">
                  <a:extLst>
                    <a:ext uri="{FF2B5EF4-FFF2-40B4-BE49-F238E27FC236}">
                      <a16:creationId xmlns:a16="http://schemas.microsoft.com/office/drawing/2014/main" id="{9390D34C-97E7-4E03-B772-BDBAD992CCCE}"/>
                    </a:ext>
                  </a:extLst>
                </p:cNvPr>
                <p:cNvSpPr/>
                <p:nvPr/>
              </p:nvSpPr>
              <p:spPr>
                <a:xfrm rot="16200000">
                  <a:off x="7758407" y="3548470"/>
                  <a:ext cx="3040492" cy="701440"/>
                </a:xfrm>
                <a:prstGeom prst="rightArrow">
                  <a:avLst/>
                </a:prstGeom>
                <a:solidFill>
                  <a:srgbClr val="00B05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200"/>
                </a:p>
              </p:txBody>
            </p:sp>
            <p:sp>
              <p:nvSpPr>
                <p:cNvPr id="235" name="Rectangle 234">
                  <a:extLst>
                    <a:ext uri="{FF2B5EF4-FFF2-40B4-BE49-F238E27FC236}">
                      <a16:creationId xmlns:a16="http://schemas.microsoft.com/office/drawing/2014/main" id="{833DD871-4AE8-4E6F-AC59-5B860E23083C}"/>
                    </a:ext>
                  </a:extLst>
                </p:cNvPr>
                <p:cNvSpPr/>
                <p:nvPr/>
              </p:nvSpPr>
              <p:spPr>
                <a:xfrm>
                  <a:off x="7496742" y="5016358"/>
                  <a:ext cx="2017138" cy="459795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200"/>
                </a:p>
              </p:txBody>
            </p:sp>
            <p:sp>
              <p:nvSpPr>
                <p:cNvPr id="236" name="Flowchart: Connector 235">
                  <a:extLst>
                    <a:ext uri="{FF2B5EF4-FFF2-40B4-BE49-F238E27FC236}">
                      <a16:creationId xmlns:a16="http://schemas.microsoft.com/office/drawing/2014/main" id="{98064CFC-9557-4E25-850D-74141CDC494A}"/>
                    </a:ext>
                  </a:extLst>
                </p:cNvPr>
                <p:cNvSpPr/>
                <p:nvPr/>
              </p:nvSpPr>
              <p:spPr>
                <a:xfrm>
                  <a:off x="8669270" y="4817214"/>
                  <a:ext cx="960103" cy="961089"/>
                </a:xfrm>
                <a:prstGeom prst="flowChartConnector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200"/>
                </a:p>
              </p:txBody>
            </p:sp>
          </p:grpSp>
        </p:grpSp>
        <p:sp>
          <p:nvSpPr>
            <p:cNvPr id="216" name="TextBox 215">
              <a:extLst>
                <a:ext uri="{FF2B5EF4-FFF2-40B4-BE49-F238E27FC236}">
                  <a16:creationId xmlns:a16="http://schemas.microsoft.com/office/drawing/2014/main" id="{C9464260-8376-4EED-93DC-305FD78E52C3}"/>
                </a:ext>
              </a:extLst>
            </p:cNvPr>
            <p:cNvSpPr txBox="1"/>
            <p:nvPr/>
          </p:nvSpPr>
          <p:spPr>
            <a:xfrm>
              <a:off x="3983623" y="1456631"/>
              <a:ext cx="1524929" cy="13741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2667" b="1" smtClean="0">
                  <a:solidFill>
                    <a:srgbClr val="0070C0"/>
                  </a:solidFill>
                  <a:latin typeface="Roboto" panose="02000000000000000000" pitchFamily="2" charset="0"/>
                  <a:ea typeface="Roboto" panose="02000000000000000000" pitchFamily="2" charset="0"/>
                </a:rPr>
                <a:t>12</a:t>
              </a:r>
              <a:endParaRPr lang="en-US" sz="2667" b="1" dirty="0">
                <a:solidFill>
                  <a:srgbClr val="0070C0"/>
                </a:solidFill>
                <a:latin typeface="Roboto" panose="02000000000000000000" pitchFamily="2" charset="0"/>
                <a:ea typeface="Roboto" panose="02000000000000000000" pitchFamily="2" charset="0"/>
              </a:endParaRPr>
            </a:p>
          </p:txBody>
        </p:sp>
        <p:sp>
          <p:nvSpPr>
            <p:cNvPr id="217" name="TextBox 216">
              <a:extLst>
                <a:ext uri="{FF2B5EF4-FFF2-40B4-BE49-F238E27FC236}">
                  <a16:creationId xmlns:a16="http://schemas.microsoft.com/office/drawing/2014/main" id="{84BAD2BA-16D9-4F77-8346-8D01ADAB7FC0}"/>
                </a:ext>
              </a:extLst>
            </p:cNvPr>
            <p:cNvSpPr txBox="1"/>
            <p:nvPr/>
          </p:nvSpPr>
          <p:spPr>
            <a:xfrm>
              <a:off x="5644550" y="2064040"/>
              <a:ext cx="669351" cy="13741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2667" b="1" dirty="0">
                  <a:solidFill>
                    <a:srgbClr val="0070C0"/>
                  </a:solidFill>
                  <a:latin typeface="Roboto" panose="02000000000000000000" pitchFamily="2" charset="0"/>
                  <a:ea typeface="Roboto" panose="02000000000000000000" pitchFamily="2" charset="0"/>
                </a:rPr>
                <a:t>1</a:t>
              </a:r>
              <a:endParaRPr lang="en-US" sz="2667" b="1" dirty="0">
                <a:solidFill>
                  <a:srgbClr val="0070C0"/>
                </a:solidFill>
                <a:latin typeface="Roboto" panose="02000000000000000000" pitchFamily="2" charset="0"/>
                <a:ea typeface="Roboto" panose="02000000000000000000" pitchFamily="2" charset="0"/>
              </a:endParaRPr>
            </a:p>
          </p:txBody>
        </p:sp>
        <p:sp>
          <p:nvSpPr>
            <p:cNvPr id="218" name="TextBox 217">
              <a:extLst>
                <a:ext uri="{FF2B5EF4-FFF2-40B4-BE49-F238E27FC236}">
                  <a16:creationId xmlns:a16="http://schemas.microsoft.com/office/drawing/2014/main" id="{4977D8AA-B7B7-4873-9E74-6CC734CE6166}"/>
                </a:ext>
              </a:extLst>
            </p:cNvPr>
            <p:cNvSpPr txBox="1"/>
            <p:nvPr/>
          </p:nvSpPr>
          <p:spPr>
            <a:xfrm>
              <a:off x="1519852" y="3106023"/>
              <a:ext cx="1540715" cy="13741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2667" b="1" dirty="0">
                  <a:solidFill>
                    <a:srgbClr val="0070C0"/>
                  </a:solidFill>
                  <a:latin typeface="Roboto" panose="02000000000000000000" pitchFamily="2" charset="0"/>
                  <a:ea typeface="Roboto" panose="02000000000000000000" pitchFamily="2" charset="0"/>
                </a:rPr>
                <a:t>10</a:t>
              </a:r>
              <a:endParaRPr lang="en-US" sz="2667" b="1" dirty="0">
                <a:solidFill>
                  <a:srgbClr val="0070C0"/>
                </a:solidFill>
                <a:latin typeface="Roboto" panose="02000000000000000000" pitchFamily="2" charset="0"/>
                <a:ea typeface="Roboto" panose="02000000000000000000" pitchFamily="2" charset="0"/>
              </a:endParaRPr>
            </a:p>
          </p:txBody>
        </p:sp>
        <p:sp>
          <p:nvSpPr>
            <p:cNvPr id="219" name="TextBox 218">
              <a:extLst>
                <a:ext uri="{FF2B5EF4-FFF2-40B4-BE49-F238E27FC236}">
                  <a16:creationId xmlns:a16="http://schemas.microsoft.com/office/drawing/2014/main" id="{3E9DB16C-5A1A-4AC5-92D5-A037E0FE804A}"/>
                </a:ext>
              </a:extLst>
            </p:cNvPr>
            <p:cNvSpPr txBox="1"/>
            <p:nvPr/>
          </p:nvSpPr>
          <p:spPr>
            <a:xfrm>
              <a:off x="2484809" y="1865757"/>
              <a:ext cx="1386820" cy="13741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2667" b="1" dirty="0">
                  <a:solidFill>
                    <a:srgbClr val="0070C0"/>
                  </a:solidFill>
                  <a:latin typeface="Roboto" panose="02000000000000000000" pitchFamily="2" charset="0"/>
                  <a:ea typeface="Roboto" panose="02000000000000000000" pitchFamily="2" charset="0"/>
                </a:rPr>
                <a:t>11</a:t>
              </a:r>
              <a:endParaRPr lang="en-US" sz="2667" b="1" dirty="0">
                <a:solidFill>
                  <a:srgbClr val="0070C0"/>
                </a:solidFill>
                <a:latin typeface="Roboto" panose="02000000000000000000" pitchFamily="2" charset="0"/>
                <a:ea typeface="Roboto" panose="02000000000000000000" pitchFamily="2" charset="0"/>
              </a:endParaRPr>
            </a:p>
          </p:txBody>
        </p:sp>
        <p:sp>
          <p:nvSpPr>
            <p:cNvPr id="220" name="TextBox 219">
              <a:extLst>
                <a:ext uri="{FF2B5EF4-FFF2-40B4-BE49-F238E27FC236}">
                  <a16:creationId xmlns:a16="http://schemas.microsoft.com/office/drawing/2014/main" id="{4A1413D0-775F-41F0-9ECA-E00244874337}"/>
                </a:ext>
              </a:extLst>
            </p:cNvPr>
            <p:cNvSpPr txBox="1"/>
            <p:nvPr/>
          </p:nvSpPr>
          <p:spPr>
            <a:xfrm>
              <a:off x="4269732" y="7477687"/>
              <a:ext cx="671444" cy="13741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2667" b="1" dirty="0">
                  <a:solidFill>
                    <a:srgbClr val="0070C0"/>
                  </a:solidFill>
                  <a:latin typeface="Roboto" panose="02000000000000000000" pitchFamily="2" charset="0"/>
                  <a:ea typeface="Roboto" panose="02000000000000000000" pitchFamily="2" charset="0"/>
                </a:rPr>
                <a:t>6</a:t>
              </a:r>
              <a:endParaRPr lang="en-US" sz="2667" b="1" dirty="0">
                <a:solidFill>
                  <a:srgbClr val="0070C0"/>
                </a:solidFill>
                <a:latin typeface="Roboto" panose="02000000000000000000" pitchFamily="2" charset="0"/>
                <a:ea typeface="Roboto" panose="02000000000000000000" pitchFamily="2" charset="0"/>
              </a:endParaRPr>
            </a:p>
          </p:txBody>
        </p:sp>
        <p:sp>
          <p:nvSpPr>
            <p:cNvPr id="221" name="TextBox 220">
              <a:extLst>
                <a:ext uri="{FF2B5EF4-FFF2-40B4-BE49-F238E27FC236}">
                  <a16:creationId xmlns:a16="http://schemas.microsoft.com/office/drawing/2014/main" id="{A1AFF088-FF4A-4675-9FDE-D30C1F1B336F}"/>
                </a:ext>
              </a:extLst>
            </p:cNvPr>
            <p:cNvSpPr txBox="1"/>
            <p:nvPr/>
          </p:nvSpPr>
          <p:spPr>
            <a:xfrm>
              <a:off x="6877793" y="3034477"/>
              <a:ext cx="669351" cy="13741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2667" b="1" dirty="0">
                  <a:solidFill>
                    <a:srgbClr val="0070C0"/>
                  </a:solidFill>
                  <a:latin typeface="Roboto" panose="02000000000000000000" pitchFamily="2" charset="0"/>
                  <a:ea typeface="Roboto" panose="02000000000000000000" pitchFamily="2" charset="0"/>
                </a:rPr>
                <a:t>2</a:t>
              </a:r>
              <a:endParaRPr lang="en-US" sz="2667" b="1" dirty="0">
                <a:solidFill>
                  <a:srgbClr val="0070C0"/>
                </a:solidFill>
                <a:latin typeface="Roboto" panose="02000000000000000000" pitchFamily="2" charset="0"/>
                <a:ea typeface="Roboto" panose="02000000000000000000" pitchFamily="2" charset="0"/>
              </a:endParaRPr>
            </a:p>
          </p:txBody>
        </p:sp>
        <p:sp>
          <p:nvSpPr>
            <p:cNvPr id="222" name="TextBox 221">
              <a:extLst>
                <a:ext uri="{FF2B5EF4-FFF2-40B4-BE49-F238E27FC236}">
                  <a16:creationId xmlns:a16="http://schemas.microsoft.com/office/drawing/2014/main" id="{3727B966-3939-493D-905D-1B34E1713F3A}"/>
                </a:ext>
              </a:extLst>
            </p:cNvPr>
            <p:cNvSpPr txBox="1"/>
            <p:nvPr/>
          </p:nvSpPr>
          <p:spPr>
            <a:xfrm>
              <a:off x="2882134" y="7051265"/>
              <a:ext cx="669351" cy="13741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2667" b="1" dirty="0">
                  <a:solidFill>
                    <a:srgbClr val="0070C0"/>
                  </a:solidFill>
                  <a:latin typeface="Roboto" panose="02000000000000000000" pitchFamily="2" charset="0"/>
                  <a:ea typeface="Roboto" panose="02000000000000000000" pitchFamily="2" charset="0"/>
                </a:rPr>
                <a:t>7</a:t>
              </a:r>
              <a:endParaRPr lang="en-US" sz="2667" b="1" dirty="0">
                <a:solidFill>
                  <a:srgbClr val="0070C0"/>
                </a:solidFill>
                <a:latin typeface="Roboto" panose="02000000000000000000" pitchFamily="2" charset="0"/>
                <a:ea typeface="Roboto" panose="02000000000000000000" pitchFamily="2" charset="0"/>
              </a:endParaRPr>
            </a:p>
          </p:txBody>
        </p:sp>
        <p:sp>
          <p:nvSpPr>
            <p:cNvPr id="223" name="TextBox 222">
              <a:extLst>
                <a:ext uri="{FF2B5EF4-FFF2-40B4-BE49-F238E27FC236}">
                  <a16:creationId xmlns:a16="http://schemas.microsoft.com/office/drawing/2014/main" id="{7ABB7CBB-23F8-4FE6-AB17-8EDB15D69C74}"/>
                </a:ext>
              </a:extLst>
            </p:cNvPr>
            <p:cNvSpPr txBox="1"/>
            <p:nvPr/>
          </p:nvSpPr>
          <p:spPr>
            <a:xfrm>
              <a:off x="5659426" y="6974964"/>
              <a:ext cx="669351" cy="13741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2667" b="1" dirty="0">
                  <a:solidFill>
                    <a:srgbClr val="0070C0"/>
                  </a:solidFill>
                  <a:latin typeface="Roboto" panose="02000000000000000000" pitchFamily="2" charset="0"/>
                  <a:ea typeface="Roboto" panose="02000000000000000000" pitchFamily="2" charset="0"/>
                </a:rPr>
                <a:t>5</a:t>
              </a:r>
              <a:endParaRPr lang="en-US" sz="2667" b="1" dirty="0">
                <a:solidFill>
                  <a:srgbClr val="0070C0"/>
                </a:solidFill>
                <a:latin typeface="Roboto" panose="02000000000000000000" pitchFamily="2" charset="0"/>
                <a:ea typeface="Roboto" panose="02000000000000000000" pitchFamily="2" charset="0"/>
              </a:endParaRPr>
            </a:p>
          </p:txBody>
        </p:sp>
        <p:sp>
          <p:nvSpPr>
            <p:cNvPr id="224" name="TextBox 223">
              <a:extLst>
                <a:ext uri="{FF2B5EF4-FFF2-40B4-BE49-F238E27FC236}">
                  <a16:creationId xmlns:a16="http://schemas.microsoft.com/office/drawing/2014/main" id="{57DD703D-B053-4B71-BAFF-8BD3A685A6C1}"/>
                </a:ext>
              </a:extLst>
            </p:cNvPr>
            <p:cNvSpPr txBox="1"/>
            <p:nvPr/>
          </p:nvSpPr>
          <p:spPr>
            <a:xfrm>
              <a:off x="6771100" y="6046573"/>
              <a:ext cx="669351" cy="13741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2667" b="1" dirty="0">
                  <a:solidFill>
                    <a:srgbClr val="0070C0"/>
                  </a:solidFill>
                  <a:latin typeface="Roboto" panose="02000000000000000000" pitchFamily="2" charset="0"/>
                  <a:ea typeface="Roboto" panose="02000000000000000000" pitchFamily="2" charset="0"/>
                </a:rPr>
                <a:t>4</a:t>
              </a:r>
              <a:endParaRPr lang="en-US" sz="2667" b="1" dirty="0">
                <a:solidFill>
                  <a:srgbClr val="0070C0"/>
                </a:solidFill>
                <a:latin typeface="Roboto" panose="02000000000000000000" pitchFamily="2" charset="0"/>
                <a:ea typeface="Roboto" panose="02000000000000000000" pitchFamily="2" charset="0"/>
              </a:endParaRPr>
            </a:p>
          </p:txBody>
        </p:sp>
        <p:sp>
          <p:nvSpPr>
            <p:cNvPr id="225" name="TextBox 224">
              <a:extLst>
                <a:ext uri="{FF2B5EF4-FFF2-40B4-BE49-F238E27FC236}">
                  <a16:creationId xmlns:a16="http://schemas.microsoft.com/office/drawing/2014/main" id="{A7CEB2CE-9810-492B-A53E-53626BFE6E9D}"/>
                </a:ext>
              </a:extLst>
            </p:cNvPr>
            <p:cNvSpPr txBox="1"/>
            <p:nvPr/>
          </p:nvSpPr>
          <p:spPr>
            <a:xfrm>
              <a:off x="1237309" y="4564458"/>
              <a:ext cx="669351" cy="13741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2667" b="1" dirty="0">
                  <a:solidFill>
                    <a:srgbClr val="0070C0"/>
                  </a:solidFill>
                  <a:latin typeface="Roboto" panose="02000000000000000000" pitchFamily="2" charset="0"/>
                  <a:ea typeface="Roboto" panose="02000000000000000000" pitchFamily="2" charset="0"/>
                </a:rPr>
                <a:t>9</a:t>
              </a:r>
              <a:endParaRPr lang="en-US" sz="2667" b="1" dirty="0">
                <a:solidFill>
                  <a:srgbClr val="0070C0"/>
                </a:solidFill>
                <a:latin typeface="Roboto" panose="02000000000000000000" pitchFamily="2" charset="0"/>
                <a:ea typeface="Roboto" panose="02000000000000000000" pitchFamily="2" charset="0"/>
              </a:endParaRPr>
            </a:p>
          </p:txBody>
        </p:sp>
        <p:sp>
          <p:nvSpPr>
            <p:cNvPr id="226" name="TextBox 225">
              <a:extLst>
                <a:ext uri="{FF2B5EF4-FFF2-40B4-BE49-F238E27FC236}">
                  <a16:creationId xmlns:a16="http://schemas.microsoft.com/office/drawing/2014/main" id="{C992FC49-DB73-484F-9CB2-7EB2B6DF8682}"/>
                </a:ext>
              </a:extLst>
            </p:cNvPr>
            <p:cNvSpPr txBox="1"/>
            <p:nvPr/>
          </p:nvSpPr>
          <p:spPr>
            <a:xfrm>
              <a:off x="7335239" y="4635665"/>
              <a:ext cx="669351" cy="13741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2667" b="1" dirty="0">
                  <a:solidFill>
                    <a:srgbClr val="0070C0"/>
                  </a:solidFill>
                  <a:latin typeface="Roboto" panose="02000000000000000000" pitchFamily="2" charset="0"/>
                  <a:ea typeface="Roboto" panose="02000000000000000000" pitchFamily="2" charset="0"/>
                </a:rPr>
                <a:t>3</a:t>
              </a:r>
              <a:endParaRPr lang="en-US" sz="2667" b="1" dirty="0">
                <a:solidFill>
                  <a:srgbClr val="0070C0"/>
                </a:solidFill>
                <a:latin typeface="Roboto" panose="02000000000000000000" pitchFamily="2" charset="0"/>
                <a:ea typeface="Roboto" panose="02000000000000000000" pitchFamily="2" charset="0"/>
              </a:endParaRPr>
            </a:p>
          </p:txBody>
        </p:sp>
        <p:sp>
          <p:nvSpPr>
            <p:cNvPr id="227" name="TextBox 226">
              <a:extLst>
                <a:ext uri="{FF2B5EF4-FFF2-40B4-BE49-F238E27FC236}">
                  <a16:creationId xmlns:a16="http://schemas.microsoft.com/office/drawing/2014/main" id="{2F3EA5D9-2250-4EB4-B051-F77E05900EF0}"/>
                </a:ext>
              </a:extLst>
            </p:cNvPr>
            <p:cNvSpPr txBox="1"/>
            <p:nvPr/>
          </p:nvSpPr>
          <p:spPr>
            <a:xfrm>
              <a:off x="1679855" y="5919962"/>
              <a:ext cx="669351" cy="13741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2667" b="1" dirty="0">
                  <a:solidFill>
                    <a:srgbClr val="0070C0"/>
                  </a:solidFill>
                  <a:latin typeface="Roboto" panose="02000000000000000000" pitchFamily="2" charset="0"/>
                  <a:ea typeface="Roboto" panose="02000000000000000000" pitchFamily="2" charset="0"/>
                </a:rPr>
                <a:t>8</a:t>
              </a:r>
              <a:endParaRPr lang="en-US" sz="2667" b="1" dirty="0">
                <a:solidFill>
                  <a:srgbClr val="0070C0"/>
                </a:solidFill>
                <a:latin typeface="Roboto" panose="02000000000000000000" pitchFamily="2" charset="0"/>
                <a:ea typeface="Roboto" panose="02000000000000000000" pitchFamily="2" charset="0"/>
              </a:endParaRPr>
            </a:p>
          </p:txBody>
        </p:sp>
      </p:grpSp>
      <p:grpSp>
        <p:nvGrpSpPr>
          <p:cNvPr id="239" name="Group 238">
            <a:extLst>
              <a:ext uri="{FF2B5EF4-FFF2-40B4-BE49-F238E27FC236}">
                <a16:creationId xmlns:a16="http://schemas.microsoft.com/office/drawing/2014/main" id="{2FAD8BDA-1CA3-42E0-81AA-E2D0F1E3E775}"/>
              </a:ext>
            </a:extLst>
          </p:cNvPr>
          <p:cNvGrpSpPr/>
          <p:nvPr/>
        </p:nvGrpSpPr>
        <p:grpSpPr>
          <a:xfrm>
            <a:off x="4714280" y="2335672"/>
            <a:ext cx="3217569" cy="2815356"/>
            <a:chOff x="727321" y="1157014"/>
            <a:chExt cx="7723807" cy="7694812"/>
          </a:xfrm>
        </p:grpSpPr>
        <p:grpSp>
          <p:nvGrpSpPr>
            <p:cNvPr id="240" name="Group 239">
              <a:extLst>
                <a:ext uri="{FF2B5EF4-FFF2-40B4-BE49-F238E27FC236}">
                  <a16:creationId xmlns:a16="http://schemas.microsoft.com/office/drawing/2014/main" id="{EAE18E9F-8BB3-4A13-9D6A-98D1F2ED5146}"/>
                </a:ext>
              </a:extLst>
            </p:cNvPr>
            <p:cNvGrpSpPr/>
            <p:nvPr/>
          </p:nvGrpSpPr>
          <p:grpSpPr>
            <a:xfrm>
              <a:off x="727321" y="1157014"/>
              <a:ext cx="7723807" cy="7673354"/>
              <a:chOff x="9775914" y="778408"/>
              <a:chExt cx="7723807" cy="7673354"/>
            </a:xfrm>
          </p:grpSpPr>
          <p:grpSp>
            <p:nvGrpSpPr>
              <p:cNvPr id="253" name="Group 252">
                <a:extLst>
                  <a:ext uri="{FF2B5EF4-FFF2-40B4-BE49-F238E27FC236}">
                    <a16:creationId xmlns:a16="http://schemas.microsoft.com/office/drawing/2014/main" id="{75E39CBF-8BA0-409A-9231-1D83A3FF5D61}"/>
                  </a:ext>
                </a:extLst>
              </p:cNvPr>
              <p:cNvGrpSpPr/>
              <p:nvPr/>
            </p:nvGrpSpPr>
            <p:grpSpPr>
              <a:xfrm>
                <a:off x="9775914" y="778408"/>
                <a:ext cx="7723807" cy="7673354"/>
                <a:chOff x="769340" y="880295"/>
                <a:chExt cx="7937827" cy="7673354"/>
              </a:xfrm>
            </p:grpSpPr>
            <p:sp>
              <p:nvSpPr>
                <p:cNvPr id="262" name="Flowchart: Connector 261">
                  <a:extLst>
                    <a:ext uri="{FF2B5EF4-FFF2-40B4-BE49-F238E27FC236}">
                      <a16:creationId xmlns:a16="http://schemas.microsoft.com/office/drawing/2014/main" id="{62854975-8E94-4001-84A7-C8F1E2A50CAB}"/>
                    </a:ext>
                  </a:extLst>
                </p:cNvPr>
                <p:cNvSpPr/>
                <p:nvPr/>
              </p:nvSpPr>
              <p:spPr>
                <a:xfrm>
                  <a:off x="769340" y="880295"/>
                  <a:ext cx="7937827" cy="7673354"/>
                </a:xfrm>
                <a:prstGeom prst="flowChartConnector">
                  <a:avLst/>
                </a:prstGeom>
                <a:solidFill>
                  <a:schemeClr val="bg1"/>
                </a:solidFill>
                <a:ln>
                  <a:solidFill>
                    <a:srgbClr val="00B0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200"/>
                </a:p>
              </p:txBody>
            </p:sp>
            <p:sp>
              <p:nvSpPr>
                <p:cNvPr id="263" name="Flowchart: Connector 262">
                  <a:extLst>
                    <a:ext uri="{FF2B5EF4-FFF2-40B4-BE49-F238E27FC236}">
                      <a16:creationId xmlns:a16="http://schemas.microsoft.com/office/drawing/2014/main" id="{4F765F2D-9281-4783-BDE0-D75EDD3130E2}"/>
                    </a:ext>
                  </a:extLst>
                </p:cNvPr>
                <p:cNvSpPr/>
                <p:nvPr/>
              </p:nvSpPr>
              <p:spPr>
                <a:xfrm>
                  <a:off x="975924" y="1097472"/>
                  <a:ext cx="7502545" cy="7239000"/>
                </a:xfrm>
                <a:prstGeom prst="flowChartConnector">
                  <a:avLst/>
                </a:prstGeom>
                <a:solidFill>
                  <a:srgbClr val="FFBFC8"/>
                </a:solidFill>
                <a:ln>
                  <a:solidFill>
                    <a:srgbClr val="00B0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200" dirty="0"/>
                </a:p>
              </p:txBody>
            </p:sp>
          </p:grpSp>
          <p:sp>
            <p:nvSpPr>
              <p:cNvPr id="254" name="Right Arrow 49">
                <a:extLst>
                  <a:ext uri="{FF2B5EF4-FFF2-40B4-BE49-F238E27FC236}">
                    <a16:creationId xmlns:a16="http://schemas.microsoft.com/office/drawing/2014/main" id="{C398848F-E98C-4B90-9C80-3D828FAE6401}"/>
                  </a:ext>
                </a:extLst>
              </p:cNvPr>
              <p:cNvSpPr/>
              <p:nvPr/>
            </p:nvSpPr>
            <p:spPr>
              <a:xfrm rot="10800000">
                <a:off x="12387964" y="4470759"/>
                <a:ext cx="1363906" cy="608742"/>
              </a:xfrm>
              <a:prstGeom prst="rightArrow">
                <a:avLst/>
              </a:prstGeom>
              <a:solidFill>
                <a:srgbClr val="F21A4D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  <p:grpSp>
            <p:nvGrpSpPr>
              <p:cNvPr id="255" name="Group 254">
                <a:extLst>
                  <a:ext uri="{FF2B5EF4-FFF2-40B4-BE49-F238E27FC236}">
                    <a16:creationId xmlns:a16="http://schemas.microsoft.com/office/drawing/2014/main" id="{82DF2045-9021-4453-8543-C06566A72238}"/>
                  </a:ext>
                </a:extLst>
              </p:cNvPr>
              <p:cNvGrpSpPr/>
              <p:nvPr/>
            </p:nvGrpSpPr>
            <p:grpSpPr>
              <a:xfrm>
                <a:off x="12569817" y="4450775"/>
                <a:ext cx="1369249" cy="2889167"/>
                <a:chOff x="7496742" y="4817214"/>
                <a:chExt cx="2132631" cy="4128917"/>
              </a:xfrm>
            </p:grpSpPr>
            <p:sp>
              <p:nvSpPr>
                <p:cNvPr id="258" name="Rectangle 257">
                  <a:extLst>
                    <a:ext uri="{FF2B5EF4-FFF2-40B4-BE49-F238E27FC236}">
                      <a16:creationId xmlns:a16="http://schemas.microsoft.com/office/drawing/2014/main" id="{A9E70D34-DFBF-4EF0-839E-22C346BEA5A2}"/>
                    </a:ext>
                  </a:extLst>
                </p:cNvPr>
                <p:cNvSpPr/>
                <p:nvPr/>
              </p:nvSpPr>
              <p:spPr>
                <a:xfrm rot="10800000">
                  <a:off x="9066602" y="5511733"/>
                  <a:ext cx="194397" cy="3434398"/>
                </a:xfrm>
                <a:prstGeom prst="rect">
                  <a:avLst/>
                </a:prstGeom>
                <a:solidFill>
                  <a:srgbClr val="7030A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20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259" name="Right Arrow 66">
                  <a:extLst>
                    <a:ext uri="{FF2B5EF4-FFF2-40B4-BE49-F238E27FC236}">
                      <a16:creationId xmlns:a16="http://schemas.microsoft.com/office/drawing/2014/main" id="{AFED75EC-3267-4534-9C0A-523EEAC40E96}"/>
                    </a:ext>
                  </a:extLst>
                </p:cNvPr>
                <p:cNvSpPr/>
                <p:nvPr/>
              </p:nvSpPr>
              <p:spPr>
                <a:xfrm rot="5400000">
                  <a:off x="7675471" y="6697589"/>
                  <a:ext cx="3040491" cy="701439"/>
                </a:xfrm>
                <a:prstGeom prst="rightArrow">
                  <a:avLst/>
                </a:prstGeom>
                <a:solidFill>
                  <a:srgbClr val="00B05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200"/>
                </a:p>
              </p:txBody>
            </p:sp>
            <p:sp>
              <p:nvSpPr>
                <p:cNvPr id="260" name="Rectangle 259">
                  <a:extLst>
                    <a:ext uri="{FF2B5EF4-FFF2-40B4-BE49-F238E27FC236}">
                      <a16:creationId xmlns:a16="http://schemas.microsoft.com/office/drawing/2014/main" id="{3C26E122-597F-4F4F-B5DC-549AA0DF0089}"/>
                    </a:ext>
                  </a:extLst>
                </p:cNvPr>
                <p:cNvSpPr/>
                <p:nvPr/>
              </p:nvSpPr>
              <p:spPr>
                <a:xfrm>
                  <a:off x="7496742" y="5016358"/>
                  <a:ext cx="2017138" cy="459795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200"/>
                </a:p>
              </p:txBody>
            </p:sp>
            <p:sp>
              <p:nvSpPr>
                <p:cNvPr id="261" name="Flowchart: Connector 260">
                  <a:extLst>
                    <a:ext uri="{FF2B5EF4-FFF2-40B4-BE49-F238E27FC236}">
                      <a16:creationId xmlns:a16="http://schemas.microsoft.com/office/drawing/2014/main" id="{7EED35B2-1585-4549-9570-AD35CB0E5ECE}"/>
                    </a:ext>
                  </a:extLst>
                </p:cNvPr>
                <p:cNvSpPr/>
                <p:nvPr/>
              </p:nvSpPr>
              <p:spPr>
                <a:xfrm>
                  <a:off x="8669270" y="4817214"/>
                  <a:ext cx="960103" cy="961089"/>
                </a:xfrm>
                <a:prstGeom prst="flowChartConnector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200"/>
                </a:p>
              </p:txBody>
            </p:sp>
          </p:grpSp>
        </p:grpSp>
        <p:sp>
          <p:nvSpPr>
            <p:cNvPr id="241" name="TextBox 240">
              <a:extLst>
                <a:ext uri="{FF2B5EF4-FFF2-40B4-BE49-F238E27FC236}">
                  <a16:creationId xmlns:a16="http://schemas.microsoft.com/office/drawing/2014/main" id="{E3D235AE-5D28-4BBE-A006-65FEEE091912}"/>
                </a:ext>
              </a:extLst>
            </p:cNvPr>
            <p:cNvSpPr txBox="1"/>
            <p:nvPr/>
          </p:nvSpPr>
          <p:spPr>
            <a:xfrm>
              <a:off x="3847091" y="1456631"/>
              <a:ext cx="1574927" cy="13741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2667" b="1" dirty="0">
                  <a:solidFill>
                    <a:srgbClr val="0070C0"/>
                  </a:solidFill>
                  <a:latin typeface="Roboto" panose="02000000000000000000" pitchFamily="2" charset="0"/>
                  <a:ea typeface="Roboto" panose="02000000000000000000" pitchFamily="2" charset="0"/>
                </a:rPr>
                <a:t>12</a:t>
              </a:r>
              <a:endParaRPr lang="en-US" sz="2667" b="1" dirty="0">
                <a:solidFill>
                  <a:srgbClr val="0070C0"/>
                </a:solidFill>
                <a:latin typeface="Roboto" panose="02000000000000000000" pitchFamily="2" charset="0"/>
                <a:ea typeface="Roboto" panose="02000000000000000000" pitchFamily="2" charset="0"/>
              </a:endParaRPr>
            </a:p>
          </p:txBody>
        </p:sp>
        <p:sp>
          <p:nvSpPr>
            <p:cNvPr id="242" name="TextBox 241">
              <a:extLst>
                <a:ext uri="{FF2B5EF4-FFF2-40B4-BE49-F238E27FC236}">
                  <a16:creationId xmlns:a16="http://schemas.microsoft.com/office/drawing/2014/main" id="{54377B71-A6F6-444B-992B-9C52F21A1B7D}"/>
                </a:ext>
              </a:extLst>
            </p:cNvPr>
            <p:cNvSpPr txBox="1"/>
            <p:nvPr/>
          </p:nvSpPr>
          <p:spPr>
            <a:xfrm>
              <a:off x="5644550" y="2064040"/>
              <a:ext cx="669351" cy="13741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2667" b="1" dirty="0">
                  <a:solidFill>
                    <a:srgbClr val="0070C0"/>
                  </a:solidFill>
                  <a:latin typeface="Roboto" panose="02000000000000000000" pitchFamily="2" charset="0"/>
                  <a:ea typeface="Roboto" panose="02000000000000000000" pitchFamily="2" charset="0"/>
                </a:rPr>
                <a:t>1</a:t>
              </a:r>
              <a:endParaRPr lang="en-US" sz="2667" b="1" dirty="0">
                <a:solidFill>
                  <a:srgbClr val="0070C0"/>
                </a:solidFill>
                <a:latin typeface="Roboto" panose="02000000000000000000" pitchFamily="2" charset="0"/>
                <a:ea typeface="Roboto" panose="02000000000000000000" pitchFamily="2" charset="0"/>
              </a:endParaRPr>
            </a:p>
          </p:txBody>
        </p:sp>
        <p:sp>
          <p:nvSpPr>
            <p:cNvPr id="243" name="TextBox 242">
              <a:extLst>
                <a:ext uri="{FF2B5EF4-FFF2-40B4-BE49-F238E27FC236}">
                  <a16:creationId xmlns:a16="http://schemas.microsoft.com/office/drawing/2014/main" id="{4C4F368E-3902-4233-92C1-9614AD68C971}"/>
                </a:ext>
              </a:extLst>
            </p:cNvPr>
            <p:cNvSpPr txBox="1"/>
            <p:nvPr/>
          </p:nvSpPr>
          <p:spPr>
            <a:xfrm>
              <a:off x="1519852" y="3106023"/>
              <a:ext cx="1777112" cy="13741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2667" b="1" dirty="0">
                  <a:solidFill>
                    <a:srgbClr val="0070C0"/>
                  </a:solidFill>
                  <a:latin typeface="Roboto" panose="02000000000000000000" pitchFamily="2" charset="0"/>
                  <a:ea typeface="Roboto" panose="02000000000000000000" pitchFamily="2" charset="0"/>
                </a:rPr>
                <a:t>10</a:t>
              </a:r>
              <a:endParaRPr lang="en-US" sz="2667" b="1" dirty="0">
                <a:solidFill>
                  <a:srgbClr val="0070C0"/>
                </a:solidFill>
                <a:latin typeface="Roboto" panose="02000000000000000000" pitchFamily="2" charset="0"/>
                <a:ea typeface="Roboto" panose="02000000000000000000" pitchFamily="2" charset="0"/>
              </a:endParaRPr>
            </a:p>
          </p:txBody>
        </p:sp>
        <p:sp>
          <p:nvSpPr>
            <p:cNvPr id="244" name="TextBox 243">
              <a:extLst>
                <a:ext uri="{FF2B5EF4-FFF2-40B4-BE49-F238E27FC236}">
                  <a16:creationId xmlns:a16="http://schemas.microsoft.com/office/drawing/2014/main" id="{FE13DC2A-113B-45B6-89CB-6CC08D6CB575}"/>
                </a:ext>
              </a:extLst>
            </p:cNvPr>
            <p:cNvSpPr txBox="1"/>
            <p:nvPr/>
          </p:nvSpPr>
          <p:spPr>
            <a:xfrm>
              <a:off x="2484809" y="1865757"/>
              <a:ext cx="1386820" cy="13741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2667" b="1" dirty="0">
                  <a:solidFill>
                    <a:srgbClr val="0070C0"/>
                  </a:solidFill>
                  <a:latin typeface="Roboto" panose="02000000000000000000" pitchFamily="2" charset="0"/>
                  <a:ea typeface="Roboto" panose="02000000000000000000" pitchFamily="2" charset="0"/>
                </a:rPr>
                <a:t>11</a:t>
              </a:r>
              <a:endParaRPr lang="en-US" sz="2667" b="1" dirty="0">
                <a:solidFill>
                  <a:srgbClr val="0070C0"/>
                </a:solidFill>
                <a:latin typeface="Roboto" panose="02000000000000000000" pitchFamily="2" charset="0"/>
                <a:ea typeface="Roboto" panose="02000000000000000000" pitchFamily="2" charset="0"/>
              </a:endParaRPr>
            </a:p>
          </p:txBody>
        </p:sp>
        <p:sp>
          <p:nvSpPr>
            <p:cNvPr id="245" name="TextBox 244">
              <a:extLst>
                <a:ext uri="{FF2B5EF4-FFF2-40B4-BE49-F238E27FC236}">
                  <a16:creationId xmlns:a16="http://schemas.microsoft.com/office/drawing/2014/main" id="{27D97BF4-9A9A-4952-877D-02FD50A97B75}"/>
                </a:ext>
              </a:extLst>
            </p:cNvPr>
            <p:cNvSpPr txBox="1"/>
            <p:nvPr/>
          </p:nvSpPr>
          <p:spPr>
            <a:xfrm>
              <a:off x="4269732" y="7477687"/>
              <a:ext cx="671444" cy="13741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2667" b="1" dirty="0">
                  <a:solidFill>
                    <a:srgbClr val="0070C0"/>
                  </a:solidFill>
                  <a:latin typeface="Roboto" panose="02000000000000000000" pitchFamily="2" charset="0"/>
                  <a:ea typeface="Roboto" panose="02000000000000000000" pitchFamily="2" charset="0"/>
                </a:rPr>
                <a:t>6</a:t>
              </a:r>
              <a:endParaRPr lang="en-US" sz="2667" b="1" dirty="0">
                <a:solidFill>
                  <a:srgbClr val="0070C0"/>
                </a:solidFill>
                <a:latin typeface="Roboto" panose="02000000000000000000" pitchFamily="2" charset="0"/>
                <a:ea typeface="Roboto" panose="02000000000000000000" pitchFamily="2" charset="0"/>
              </a:endParaRPr>
            </a:p>
          </p:txBody>
        </p:sp>
        <p:sp>
          <p:nvSpPr>
            <p:cNvPr id="246" name="TextBox 245">
              <a:extLst>
                <a:ext uri="{FF2B5EF4-FFF2-40B4-BE49-F238E27FC236}">
                  <a16:creationId xmlns:a16="http://schemas.microsoft.com/office/drawing/2014/main" id="{89FD8D7E-9014-4A76-B410-B5DF877B03F0}"/>
                </a:ext>
              </a:extLst>
            </p:cNvPr>
            <p:cNvSpPr txBox="1"/>
            <p:nvPr/>
          </p:nvSpPr>
          <p:spPr>
            <a:xfrm>
              <a:off x="6877793" y="3034477"/>
              <a:ext cx="669351" cy="13741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2667" b="1" dirty="0">
                  <a:solidFill>
                    <a:srgbClr val="0070C0"/>
                  </a:solidFill>
                  <a:latin typeface="Roboto" panose="02000000000000000000" pitchFamily="2" charset="0"/>
                  <a:ea typeface="Roboto" panose="02000000000000000000" pitchFamily="2" charset="0"/>
                </a:rPr>
                <a:t>2</a:t>
              </a:r>
              <a:endParaRPr lang="en-US" sz="2667" b="1" dirty="0">
                <a:solidFill>
                  <a:srgbClr val="0070C0"/>
                </a:solidFill>
                <a:latin typeface="Roboto" panose="02000000000000000000" pitchFamily="2" charset="0"/>
                <a:ea typeface="Roboto" panose="02000000000000000000" pitchFamily="2" charset="0"/>
              </a:endParaRPr>
            </a:p>
          </p:txBody>
        </p:sp>
        <p:sp>
          <p:nvSpPr>
            <p:cNvPr id="247" name="TextBox 246">
              <a:extLst>
                <a:ext uri="{FF2B5EF4-FFF2-40B4-BE49-F238E27FC236}">
                  <a16:creationId xmlns:a16="http://schemas.microsoft.com/office/drawing/2014/main" id="{34C65BCB-31EB-452D-B8F6-3DEB08272AE6}"/>
                </a:ext>
              </a:extLst>
            </p:cNvPr>
            <p:cNvSpPr txBox="1"/>
            <p:nvPr/>
          </p:nvSpPr>
          <p:spPr>
            <a:xfrm>
              <a:off x="2882134" y="7051265"/>
              <a:ext cx="669351" cy="13741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2667" b="1" dirty="0">
                  <a:solidFill>
                    <a:srgbClr val="0070C0"/>
                  </a:solidFill>
                  <a:latin typeface="Roboto" panose="02000000000000000000" pitchFamily="2" charset="0"/>
                  <a:ea typeface="Roboto" panose="02000000000000000000" pitchFamily="2" charset="0"/>
                </a:rPr>
                <a:t>7</a:t>
              </a:r>
              <a:endParaRPr lang="en-US" sz="2667" b="1" dirty="0">
                <a:solidFill>
                  <a:srgbClr val="0070C0"/>
                </a:solidFill>
                <a:latin typeface="Roboto" panose="02000000000000000000" pitchFamily="2" charset="0"/>
                <a:ea typeface="Roboto" panose="02000000000000000000" pitchFamily="2" charset="0"/>
              </a:endParaRPr>
            </a:p>
          </p:txBody>
        </p:sp>
        <p:sp>
          <p:nvSpPr>
            <p:cNvPr id="248" name="TextBox 247">
              <a:extLst>
                <a:ext uri="{FF2B5EF4-FFF2-40B4-BE49-F238E27FC236}">
                  <a16:creationId xmlns:a16="http://schemas.microsoft.com/office/drawing/2014/main" id="{7ED7E77B-D90F-4604-A0C0-925510C9FE85}"/>
                </a:ext>
              </a:extLst>
            </p:cNvPr>
            <p:cNvSpPr txBox="1"/>
            <p:nvPr/>
          </p:nvSpPr>
          <p:spPr>
            <a:xfrm>
              <a:off x="5659426" y="6974964"/>
              <a:ext cx="669351" cy="13741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2667" b="1" dirty="0">
                  <a:solidFill>
                    <a:srgbClr val="0070C0"/>
                  </a:solidFill>
                  <a:latin typeface="Roboto" panose="02000000000000000000" pitchFamily="2" charset="0"/>
                  <a:ea typeface="Roboto" panose="02000000000000000000" pitchFamily="2" charset="0"/>
                </a:rPr>
                <a:t>5</a:t>
              </a:r>
              <a:endParaRPr lang="en-US" sz="2667" b="1" dirty="0">
                <a:solidFill>
                  <a:srgbClr val="0070C0"/>
                </a:solidFill>
                <a:latin typeface="Roboto" panose="02000000000000000000" pitchFamily="2" charset="0"/>
                <a:ea typeface="Roboto" panose="02000000000000000000" pitchFamily="2" charset="0"/>
              </a:endParaRPr>
            </a:p>
          </p:txBody>
        </p:sp>
        <p:sp>
          <p:nvSpPr>
            <p:cNvPr id="249" name="TextBox 248">
              <a:extLst>
                <a:ext uri="{FF2B5EF4-FFF2-40B4-BE49-F238E27FC236}">
                  <a16:creationId xmlns:a16="http://schemas.microsoft.com/office/drawing/2014/main" id="{779C512F-FBF4-44A3-9104-470CEA125570}"/>
                </a:ext>
              </a:extLst>
            </p:cNvPr>
            <p:cNvSpPr txBox="1"/>
            <p:nvPr/>
          </p:nvSpPr>
          <p:spPr>
            <a:xfrm>
              <a:off x="6771100" y="6046573"/>
              <a:ext cx="669351" cy="13741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2667" b="1" dirty="0">
                  <a:solidFill>
                    <a:srgbClr val="0070C0"/>
                  </a:solidFill>
                  <a:latin typeface="Roboto" panose="02000000000000000000" pitchFamily="2" charset="0"/>
                  <a:ea typeface="Roboto" panose="02000000000000000000" pitchFamily="2" charset="0"/>
                </a:rPr>
                <a:t>4</a:t>
              </a:r>
              <a:endParaRPr lang="en-US" sz="2667" b="1" dirty="0">
                <a:solidFill>
                  <a:srgbClr val="0070C0"/>
                </a:solidFill>
                <a:latin typeface="Roboto" panose="02000000000000000000" pitchFamily="2" charset="0"/>
                <a:ea typeface="Roboto" panose="02000000000000000000" pitchFamily="2" charset="0"/>
              </a:endParaRPr>
            </a:p>
          </p:txBody>
        </p:sp>
        <p:sp>
          <p:nvSpPr>
            <p:cNvPr id="250" name="TextBox 249">
              <a:extLst>
                <a:ext uri="{FF2B5EF4-FFF2-40B4-BE49-F238E27FC236}">
                  <a16:creationId xmlns:a16="http://schemas.microsoft.com/office/drawing/2014/main" id="{849B0B80-1794-4F36-B778-6ABF6FAFB972}"/>
                </a:ext>
              </a:extLst>
            </p:cNvPr>
            <p:cNvSpPr txBox="1"/>
            <p:nvPr/>
          </p:nvSpPr>
          <p:spPr>
            <a:xfrm>
              <a:off x="1237309" y="4564458"/>
              <a:ext cx="669351" cy="13741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2667" b="1" dirty="0">
                  <a:solidFill>
                    <a:srgbClr val="0070C0"/>
                  </a:solidFill>
                  <a:latin typeface="Roboto" panose="02000000000000000000" pitchFamily="2" charset="0"/>
                  <a:ea typeface="Roboto" panose="02000000000000000000" pitchFamily="2" charset="0"/>
                </a:rPr>
                <a:t>9</a:t>
              </a:r>
              <a:endParaRPr lang="en-US" sz="2667" b="1" dirty="0">
                <a:solidFill>
                  <a:srgbClr val="0070C0"/>
                </a:solidFill>
                <a:latin typeface="Roboto" panose="02000000000000000000" pitchFamily="2" charset="0"/>
                <a:ea typeface="Roboto" panose="02000000000000000000" pitchFamily="2" charset="0"/>
              </a:endParaRPr>
            </a:p>
          </p:txBody>
        </p:sp>
        <p:sp>
          <p:nvSpPr>
            <p:cNvPr id="251" name="TextBox 250">
              <a:extLst>
                <a:ext uri="{FF2B5EF4-FFF2-40B4-BE49-F238E27FC236}">
                  <a16:creationId xmlns:a16="http://schemas.microsoft.com/office/drawing/2014/main" id="{9D75B012-0F8E-4232-9A0A-1E9D1D731C66}"/>
                </a:ext>
              </a:extLst>
            </p:cNvPr>
            <p:cNvSpPr txBox="1"/>
            <p:nvPr/>
          </p:nvSpPr>
          <p:spPr>
            <a:xfrm>
              <a:off x="7335239" y="4635665"/>
              <a:ext cx="669351" cy="13741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2667" b="1" dirty="0">
                  <a:solidFill>
                    <a:srgbClr val="0070C0"/>
                  </a:solidFill>
                  <a:latin typeface="Roboto" panose="02000000000000000000" pitchFamily="2" charset="0"/>
                  <a:ea typeface="Roboto" panose="02000000000000000000" pitchFamily="2" charset="0"/>
                </a:rPr>
                <a:t>3</a:t>
              </a:r>
              <a:endParaRPr lang="en-US" sz="2667" b="1" dirty="0">
                <a:solidFill>
                  <a:srgbClr val="0070C0"/>
                </a:solidFill>
                <a:latin typeface="Roboto" panose="02000000000000000000" pitchFamily="2" charset="0"/>
                <a:ea typeface="Roboto" panose="02000000000000000000" pitchFamily="2" charset="0"/>
              </a:endParaRPr>
            </a:p>
          </p:txBody>
        </p:sp>
        <p:sp>
          <p:nvSpPr>
            <p:cNvPr id="252" name="TextBox 251">
              <a:extLst>
                <a:ext uri="{FF2B5EF4-FFF2-40B4-BE49-F238E27FC236}">
                  <a16:creationId xmlns:a16="http://schemas.microsoft.com/office/drawing/2014/main" id="{AEF7EC82-985E-4107-A7EE-3EAD893D9878}"/>
                </a:ext>
              </a:extLst>
            </p:cNvPr>
            <p:cNvSpPr txBox="1"/>
            <p:nvPr/>
          </p:nvSpPr>
          <p:spPr>
            <a:xfrm>
              <a:off x="1679855" y="5919962"/>
              <a:ext cx="669351" cy="13741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2667" b="1" dirty="0">
                  <a:solidFill>
                    <a:srgbClr val="0070C0"/>
                  </a:solidFill>
                  <a:latin typeface="Roboto" panose="02000000000000000000" pitchFamily="2" charset="0"/>
                  <a:ea typeface="Roboto" panose="02000000000000000000" pitchFamily="2" charset="0"/>
                </a:rPr>
                <a:t>8</a:t>
              </a:r>
              <a:endParaRPr lang="en-US" sz="2667" b="1" dirty="0">
                <a:solidFill>
                  <a:srgbClr val="0070C0"/>
                </a:solidFill>
                <a:latin typeface="Roboto" panose="02000000000000000000" pitchFamily="2" charset="0"/>
                <a:ea typeface="Roboto" panose="02000000000000000000" pitchFamily="2" charset="0"/>
              </a:endParaRPr>
            </a:p>
          </p:txBody>
        </p:sp>
      </p:grpSp>
      <p:grpSp>
        <p:nvGrpSpPr>
          <p:cNvPr id="264" name="Group 263">
            <a:extLst>
              <a:ext uri="{FF2B5EF4-FFF2-40B4-BE49-F238E27FC236}">
                <a16:creationId xmlns:a16="http://schemas.microsoft.com/office/drawing/2014/main" id="{1C009C2A-30AF-47A1-9D36-8CB7792FD040}"/>
              </a:ext>
            </a:extLst>
          </p:cNvPr>
          <p:cNvGrpSpPr/>
          <p:nvPr/>
        </p:nvGrpSpPr>
        <p:grpSpPr>
          <a:xfrm>
            <a:off x="8710877" y="2431897"/>
            <a:ext cx="3217569" cy="2815356"/>
            <a:chOff x="727321" y="1157014"/>
            <a:chExt cx="7723807" cy="7694812"/>
          </a:xfrm>
        </p:grpSpPr>
        <p:grpSp>
          <p:nvGrpSpPr>
            <p:cNvPr id="265" name="Group 264">
              <a:extLst>
                <a:ext uri="{FF2B5EF4-FFF2-40B4-BE49-F238E27FC236}">
                  <a16:creationId xmlns:a16="http://schemas.microsoft.com/office/drawing/2014/main" id="{DA6D20EE-D149-4A47-B5D6-BB9DB08D0240}"/>
                </a:ext>
              </a:extLst>
            </p:cNvPr>
            <p:cNvGrpSpPr/>
            <p:nvPr/>
          </p:nvGrpSpPr>
          <p:grpSpPr>
            <a:xfrm>
              <a:off x="727321" y="1157014"/>
              <a:ext cx="7723807" cy="7673354"/>
              <a:chOff x="9775914" y="778408"/>
              <a:chExt cx="7723807" cy="7673354"/>
            </a:xfrm>
          </p:grpSpPr>
          <p:grpSp>
            <p:nvGrpSpPr>
              <p:cNvPr id="278" name="Group 277">
                <a:extLst>
                  <a:ext uri="{FF2B5EF4-FFF2-40B4-BE49-F238E27FC236}">
                    <a16:creationId xmlns:a16="http://schemas.microsoft.com/office/drawing/2014/main" id="{BC2057F4-75A2-46BC-BC58-E79C0F9EC586}"/>
                  </a:ext>
                </a:extLst>
              </p:cNvPr>
              <p:cNvGrpSpPr/>
              <p:nvPr/>
            </p:nvGrpSpPr>
            <p:grpSpPr>
              <a:xfrm>
                <a:off x="9775914" y="778408"/>
                <a:ext cx="7723807" cy="7673354"/>
                <a:chOff x="769340" y="880295"/>
                <a:chExt cx="7937827" cy="7673354"/>
              </a:xfrm>
            </p:grpSpPr>
            <p:sp>
              <p:nvSpPr>
                <p:cNvPr id="287" name="Flowchart: Connector 286">
                  <a:extLst>
                    <a:ext uri="{FF2B5EF4-FFF2-40B4-BE49-F238E27FC236}">
                      <a16:creationId xmlns:a16="http://schemas.microsoft.com/office/drawing/2014/main" id="{E81DF650-F6F3-4255-83A6-905A8F9A7F6E}"/>
                    </a:ext>
                  </a:extLst>
                </p:cNvPr>
                <p:cNvSpPr/>
                <p:nvPr/>
              </p:nvSpPr>
              <p:spPr>
                <a:xfrm>
                  <a:off x="769340" y="880295"/>
                  <a:ext cx="7937827" cy="7673354"/>
                </a:xfrm>
                <a:prstGeom prst="flowChartConnector">
                  <a:avLst/>
                </a:prstGeom>
                <a:solidFill>
                  <a:schemeClr val="bg1"/>
                </a:solidFill>
                <a:ln>
                  <a:solidFill>
                    <a:srgbClr val="00B0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200"/>
                </a:p>
              </p:txBody>
            </p:sp>
            <p:sp>
              <p:nvSpPr>
                <p:cNvPr id="288" name="Flowchart: Connector 287">
                  <a:extLst>
                    <a:ext uri="{FF2B5EF4-FFF2-40B4-BE49-F238E27FC236}">
                      <a16:creationId xmlns:a16="http://schemas.microsoft.com/office/drawing/2014/main" id="{11864FA6-CCC6-410C-948A-774B97F34620}"/>
                    </a:ext>
                  </a:extLst>
                </p:cNvPr>
                <p:cNvSpPr/>
                <p:nvPr/>
              </p:nvSpPr>
              <p:spPr>
                <a:xfrm>
                  <a:off x="975924" y="1097472"/>
                  <a:ext cx="7502545" cy="7239000"/>
                </a:xfrm>
                <a:prstGeom prst="flowChartConnector">
                  <a:avLst/>
                </a:prstGeom>
                <a:solidFill>
                  <a:srgbClr val="FF99FF"/>
                </a:solidFill>
                <a:ln>
                  <a:solidFill>
                    <a:srgbClr val="00B0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200" dirty="0"/>
                </a:p>
              </p:txBody>
            </p:sp>
          </p:grpSp>
          <p:sp>
            <p:nvSpPr>
              <p:cNvPr id="279" name="Right Arrow 49">
                <a:extLst>
                  <a:ext uri="{FF2B5EF4-FFF2-40B4-BE49-F238E27FC236}">
                    <a16:creationId xmlns:a16="http://schemas.microsoft.com/office/drawing/2014/main" id="{C617BB88-CEE4-4E5A-94B3-15BDCAF42F60}"/>
                  </a:ext>
                </a:extLst>
              </p:cNvPr>
              <p:cNvSpPr/>
              <p:nvPr/>
            </p:nvSpPr>
            <p:spPr>
              <a:xfrm rot="14345060">
                <a:off x="12498940" y="3918527"/>
                <a:ext cx="1552908" cy="534653"/>
              </a:xfrm>
              <a:prstGeom prst="rightArrow">
                <a:avLst/>
              </a:prstGeom>
              <a:solidFill>
                <a:srgbClr val="F21A4D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 dirty="0"/>
              </a:p>
            </p:txBody>
          </p:sp>
          <p:grpSp>
            <p:nvGrpSpPr>
              <p:cNvPr id="280" name="Group 279">
                <a:extLst>
                  <a:ext uri="{FF2B5EF4-FFF2-40B4-BE49-F238E27FC236}">
                    <a16:creationId xmlns:a16="http://schemas.microsoft.com/office/drawing/2014/main" id="{EEBE1F2C-F565-45C6-86A1-3240BABB5C00}"/>
                  </a:ext>
                </a:extLst>
              </p:cNvPr>
              <p:cNvGrpSpPr/>
              <p:nvPr/>
            </p:nvGrpSpPr>
            <p:grpSpPr>
              <a:xfrm>
                <a:off x="11627389" y="4450773"/>
                <a:ext cx="2311674" cy="710432"/>
                <a:chOff x="6028896" y="4817214"/>
                <a:chExt cx="3600477" cy="1015281"/>
              </a:xfrm>
            </p:grpSpPr>
            <p:sp>
              <p:nvSpPr>
                <p:cNvPr id="283" name="Rectangle 282">
                  <a:extLst>
                    <a:ext uri="{FF2B5EF4-FFF2-40B4-BE49-F238E27FC236}">
                      <a16:creationId xmlns:a16="http://schemas.microsoft.com/office/drawing/2014/main" id="{41132048-E4A4-4806-BBA9-5A29323893BF}"/>
                    </a:ext>
                  </a:extLst>
                </p:cNvPr>
                <p:cNvSpPr/>
                <p:nvPr/>
              </p:nvSpPr>
              <p:spPr>
                <a:xfrm rot="16200000">
                  <a:off x="7571078" y="3865818"/>
                  <a:ext cx="203087" cy="3287451"/>
                </a:xfrm>
                <a:prstGeom prst="rect">
                  <a:avLst/>
                </a:prstGeom>
                <a:solidFill>
                  <a:srgbClr val="7030A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20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284" name="Right Arrow 66">
                  <a:extLst>
                    <a:ext uri="{FF2B5EF4-FFF2-40B4-BE49-F238E27FC236}">
                      <a16:creationId xmlns:a16="http://schemas.microsoft.com/office/drawing/2014/main" id="{3B9FE313-A8A4-47EB-8DC4-0B63942B9B90}"/>
                    </a:ext>
                  </a:extLst>
                </p:cNvPr>
                <p:cNvSpPr/>
                <p:nvPr/>
              </p:nvSpPr>
              <p:spPr>
                <a:xfrm rot="10800000">
                  <a:off x="6536945" y="5099702"/>
                  <a:ext cx="2910399" cy="732793"/>
                </a:xfrm>
                <a:prstGeom prst="rightArrow">
                  <a:avLst/>
                </a:prstGeom>
                <a:solidFill>
                  <a:srgbClr val="00B05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200"/>
                </a:p>
              </p:txBody>
            </p:sp>
            <p:sp>
              <p:nvSpPr>
                <p:cNvPr id="285" name="Rectangle 284">
                  <a:extLst>
                    <a:ext uri="{FF2B5EF4-FFF2-40B4-BE49-F238E27FC236}">
                      <a16:creationId xmlns:a16="http://schemas.microsoft.com/office/drawing/2014/main" id="{EEE48039-6CFB-4A10-955D-DA7EF90CEABD}"/>
                    </a:ext>
                  </a:extLst>
                </p:cNvPr>
                <p:cNvSpPr/>
                <p:nvPr/>
              </p:nvSpPr>
              <p:spPr>
                <a:xfrm>
                  <a:off x="7496742" y="5016358"/>
                  <a:ext cx="2017138" cy="459795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200"/>
                </a:p>
              </p:txBody>
            </p:sp>
            <p:sp>
              <p:nvSpPr>
                <p:cNvPr id="286" name="Flowchart: Connector 285">
                  <a:extLst>
                    <a:ext uri="{FF2B5EF4-FFF2-40B4-BE49-F238E27FC236}">
                      <a16:creationId xmlns:a16="http://schemas.microsoft.com/office/drawing/2014/main" id="{7805E399-7AEA-440C-9BD1-8EDE33BF92C3}"/>
                    </a:ext>
                  </a:extLst>
                </p:cNvPr>
                <p:cNvSpPr/>
                <p:nvPr/>
              </p:nvSpPr>
              <p:spPr>
                <a:xfrm>
                  <a:off x="8669270" y="4817214"/>
                  <a:ext cx="960103" cy="961089"/>
                </a:xfrm>
                <a:prstGeom prst="flowChartConnector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200"/>
                </a:p>
              </p:txBody>
            </p:sp>
          </p:grpSp>
        </p:grpSp>
        <p:sp>
          <p:nvSpPr>
            <p:cNvPr id="266" name="TextBox 265">
              <a:extLst>
                <a:ext uri="{FF2B5EF4-FFF2-40B4-BE49-F238E27FC236}">
                  <a16:creationId xmlns:a16="http://schemas.microsoft.com/office/drawing/2014/main" id="{4DCE34EA-C089-4526-88D3-B00E56D634A3}"/>
                </a:ext>
              </a:extLst>
            </p:cNvPr>
            <p:cNvSpPr txBox="1"/>
            <p:nvPr/>
          </p:nvSpPr>
          <p:spPr>
            <a:xfrm>
              <a:off x="4058826" y="1456631"/>
              <a:ext cx="1512643" cy="13741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2667" b="1" dirty="0">
                  <a:solidFill>
                    <a:srgbClr val="0070C0"/>
                  </a:solidFill>
                  <a:latin typeface="Roboto" panose="02000000000000000000" pitchFamily="2" charset="0"/>
                  <a:ea typeface="Roboto" panose="02000000000000000000" pitchFamily="2" charset="0"/>
                </a:rPr>
                <a:t>12</a:t>
              </a:r>
              <a:endParaRPr lang="en-US" sz="2667" b="1" dirty="0">
                <a:solidFill>
                  <a:srgbClr val="0070C0"/>
                </a:solidFill>
                <a:latin typeface="Roboto" panose="02000000000000000000" pitchFamily="2" charset="0"/>
                <a:ea typeface="Roboto" panose="02000000000000000000" pitchFamily="2" charset="0"/>
              </a:endParaRPr>
            </a:p>
          </p:txBody>
        </p:sp>
        <p:sp>
          <p:nvSpPr>
            <p:cNvPr id="267" name="TextBox 266">
              <a:extLst>
                <a:ext uri="{FF2B5EF4-FFF2-40B4-BE49-F238E27FC236}">
                  <a16:creationId xmlns:a16="http://schemas.microsoft.com/office/drawing/2014/main" id="{9C6D9AC0-78D3-4E83-8AB3-3BB72B968644}"/>
                </a:ext>
              </a:extLst>
            </p:cNvPr>
            <p:cNvSpPr txBox="1"/>
            <p:nvPr/>
          </p:nvSpPr>
          <p:spPr>
            <a:xfrm>
              <a:off x="5644550" y="2064040"/>
              <a:ext cx="669351" cy="13741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2667" b="1" dirty="0">
                  <a:solidFill>
                    <a:srgbClr val="0070C0"/>
                  </a:solidFill>
                  <a:latin typeface="Roboto" panose="02000000000000000000" pitchFamily="2" charset="0"/>
                  <a:ea typeface="Roboto" panose="02000000000000000000" pitchFamily="2" charset="0"/>
                </a:rPr>
                <a:t>1</a:t>
              </a:r>
              <a:endParaRPr lang="en-US" sz="2667" b="1" dirty="0">
                <a:solidFill>
                  <a:srgbClr val="0070C0"/>
                </a:solidFill>
                <a:latin typeface="Roboto" panose="02000000000000000000" pitchFamily="2" charset="0"/>
                <a:ea typeface="Roboto" panose="02000000000000000000" pitchFamily="2" charset="0"/>
              </a:endParaRPr>
            </a:p>
          </p:txBody>
        </p:sp>
        <p:sp>
          <p:nvSpPr>
            <p:cNvPr id="268" name="TextBox 267">
              <a:extLst>
                <a:ext uri="{FF2B5EF4-FFF2-40B4-BE49-F238E27FC236}">
                  <a16:creationId xmlns:a16="http://schemas.microsoft.com/office/drawing/2014/main" id="{046FF516-E28F-4F61-9630-5ABA6295D7AE}"/>
                </a:ext>
              </a:extLst>
            </p:cNvPr>
            <p:cNvSpPr txBox="1"/>
            <p:nvPr/>
          </p:nvSpPr>
          <p:spPr>
            <a:xfrm>
              <a:off x="1519852" y="3106023"/>
              <a:ext cx="1437478" cy="13741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2667" b="1" dirty="0">
                  <a:solidFill>
                    <a:srgbClr val="0070C0"/>
                  </a:solidFill>
                  <a:latin typeface="Roboto" panose="02000000000000000000" pitchFamily="2" charset="0"/>
                  <a:ea typeface="Roboto" panose="02000000000000000000" pitchFamily="2" charset="0"/>
                </a:rPr>
                <a:t>10</a:t>
              </a:r>
              <a:endParaRPr lang="en-US" sz="2667" b="1" dirty="0">
                <a:solidFill>
                  <a:srgbClr val="0070C0"/>
                </a:solidFill>
                <a:latin typeface="Roboto" panose="02000000000000000000" pitchFamily="2" charset="0"/>
                <a:ea typeface="Roboto" panose="02000000000000000000" pitchFamily="2" charset="0"/>
              </a:endParaRPr>
            </a:p>
          </p:txBody>
        </p:sp>
        <p:sp>
          <p:nvSpPr>
            <p:cNvPr id="269" name="TextBox 268">
              <a:extLst>
                <a:ext uri="{FF2B5EF4-FFF2-40B4-BE49-F238E27FC236}">
                  <a16:creationId xmlns:a16="http://schemas.microsoft.com/office/drawing/2014/main" id="{93078208-25D9-421F-90FA-3E9FFA164DED}"/>
                </a:ext>
              </a:extLst>
            </p:cNvPr>
            <p:cNvSpPr txBox="1"/>
            <p:nvPr/>
          </p:nvSpPr>
          <p:spPr>
            <a:xfrm>
              <a:off x="2484809" y="1865757"/>
              <a:ext cx="1386820" cy="13741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2667" b="1" dirty="0">
                  <a:solidFill>
                    <a:srgbClr val="0070C0"/>
                  </a:solidFill>
                  <a:latin typeface="Roboto" panose="02000000000000000000" pitchFamily="2" charset="0"/>
                  <a:ea typeface="Roboto" panose="02000000000000000000" pitchFamily="2" charset="0"/>
                </a:rPr>
                <a:t>11</a:t>
              </a:r>
              <a:endParaRPr lang="en-US" sz="2667" b="1" dirty="0">
                <a:solidFill>
                  <a:srgbClr val="0070C0"/>
                </a:solidFill>
                <a:latin typeface="Roboto" panose="02000000000000000000" pitchFamily="2" charset="0"/>
                <a:ea typeface="Roboto" panose="02000000000000000000" pitchFamily="2" charset="0"/>
              </a:endParaRPr>
            </a:p>
          </p:txBody>
        </p:sp>
        <p:sp>
          <p:nvSpPr>
            <p:cNvPr id="270" name="TextBox 269">
              <a:extLst>
                <a:ext uri="{FF2B5EF4-FFF2-40B4-BE49-F238E27FC236}">
                  <a16:creationId xmlns:a16="http://schemas.microsoft.com/office/drawing/2014/main" id="{232FFC8A-2D02-4191-BBE7-8057EF28EE15}"/>
                </a:ext>
              </a:extLst>
            </p:cNvPr>
            <p:cNvSpPr txBox="1"/>
            <p:nvPr/>
          </p:nvSpPr>
          <p:spPr>
            <a:xfrm>
              <a:off x="4269732" y="7477687"/>
              <a:ext cx="671444" cy="13741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2667" b="1" dirty="0">
                  <a:solidFill>
                    <a:srgbClr val="0070C0"/>
                  </a:solidFill>
                  <a:latin typeface="Roboto" panose="02000000000000000000" pitchFamily="2" charset="0"/>
                  <a:ea typeface="Roboto" panose="02000000000000000000" pitchFamily="2" charset="0"/>
                </a:rPr>
                <a:t>6</a:t>
              </a:r>
              <a:endParaRPr lang="en-US" sz="2667" b="1" dirty="0">
                <a:solidFill>
                  <a:srgbClr val="0070C0"/>
                </a:solidFill>
                <a:latin typeface="Roboto" panose="02000000000000000000" pitchFamily="2" charset="0"/>
                <a:ea typeface="Roboto" panose="02000000000000000000" pitchFamily="2" charset="0"/>
              </a:endParaRPr>
            </a:p>
          </p:txBody>
        </p:sp>
        <p:sp>
          <p:nvSpPr>
            <p:cNvPr id="271" name="TextBox 270">
              <a:extLst>
                <a:ext uri="{FF2B5EF4-FFF2-40B4-BE49-F238E27FC236}">
                  <a16:creationId xmlns:a16="http://schemas.microsoft.com/office/drawing/2014/main" id="{66D9799D-D680-448F-A3B9-10AE0BBDF59E}"/>
                </a:ext>
              </a:extLst>
            </p:cNvPr>
            <p:cNvSpPr txBox="1"/>
            <p:nvPr/>
          </p:nvSpPr>
          <p:spPr>
            <a:xfrm>
              <a:off x="6877793" y="3034477"/>
              <a:ext cx="669351" cy="13741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2667" b="1" dirty="0">
                  <a:solidFill>
                    <a:srgbClr val="0070C0"/>
                  </a:solidFill>
                  <a:latin typeface="Roboto" panose="02000000000000000000" pitchFamily="2" charset="0"/>
                  <a:ea typeface="Roboto" panose="02000000000000000000" pitchFamily="2" charset="0"/>
                </a:rPr>
                <a:t>2</a:t>
              </a:r>
              <a:endParaRPr lang="en-US" sz="2667" b="1" dirty="0">
                <a:solidFill>
                  <a:srgbClr val="0070C0"/>
                </a:solidFill>
                <a:latin typeface="Roboto" panose="02000000000000000000" pitchFamily="2" charset="0"/>
                <a:ea typeface="Roboto" panose="02000000000000000000" pitchFamily="2" charset="0"/>
              </a:endParaRPr>
            </a:p>
          </p:txBody>
        </p:sp>
        <p:sp>
          <p:nvSpPr>
            <p:cNvPr id="272" name="TextBox 271">
              <a:extLst>
                <a:ext uri="{FF2B5EF4-FFF2-40B4-BE49-F238E27FC236}">
                  <a16:creationId xmlns:a16="http://schemas.microsoft.com/office/drawing/2014/main" id="{BB69C1E5-30BD-4E41-8FE7-EEFCF97B5189}"/>
                </a:ext>
              </a:extLst>
            </p:cNvPr>
            <p:cNvSpPr txBox="1"/>
            <p:nvPr/>
          </p:nvSpPr>
          <p:spPr>
            <a:xfrm>
              <a:off x="2882134" y="7051265"/>
              <a:ext cx="669351" cy="13741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2667" b="1" dirty="0">
                  <a:solidFill>
                    <a:srgbClr val="0070C0"/>
                  </a:solidFill>
                  <a:latin typeface="Roboto" panose="02000000000000000000" pitchFamily="2" charset="0"/>
                  <a:ea typeface="Roboto" panose="02000000000000000000" pitchFamily="2" charset="0"/>
                </a:rPr>
                <a:t>7</a:t>
              </a:r>
              <a:endParaRPr lang="en-US" sz="2667" b="1" dirty="0">
                <a:solidFill>
                  <a:srgbClr val="0070C0"/>
                </a:solidFill>
                <a:latin typeface="Roboto" panose="02000000000000000000" pitchFamily="2" charset="0"/>
                <a:ea typeface="Roboto" panose="02000000000000000000" pitchFamily="2" charset="0"/>
              </a:endParaRPr>
            </a:p>
          </p:txBody>
        </p:sp>
        <p:sp>
          <p:nvSpPr>
            <p:cNvPr id="273" name="TextBox 272">
              <a:extLst>
                <a:ext uri="{FF2B5EF4-FFF2-40B4-BE49-F238E27FC236}">
                  <a16:creationId xmlns:a16="http://schemas.microsoft.com/office/drawing/2014/main" id="{5A31F0C9-7981-42DB-8E80-E824B3D916D5}"/>
                </a:ext>
              </a:extLst>
            </p:cNvPr>
            <p:cNvSpPr txBox="1"/>
            <p:nvPr/>
          </p:nvSpPr>
          <p:spPr>
            <a:xfrm>
              <a:off x="5659426" y="6974964"/>
              <a:ext cx="669351" cy="13741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2667" b="1" dirty="0">
                  <a:solidFill>
                    <a:srgbClr val="0070C0"/>
                  </a:solidFill>
                  <a:latin typeface="Roboto" panose="02000000000000000000" pitchFamily="2" charset="0"/>
                  <a:ea typeface="Roboto" panose="02000000000000000000" pitchFamily="2" charset="0"/>
                </a:rPr>
                <a:t>5</a:t>
              </a:r>
              <a:endParaRPr lang="en-US" sz="2667" b="1" dirty="0">
                <a:solidFill>
                  <a:srgbClr val="0070C0"/>
                </a:solidFill>
                <a:latin typeface="Roboto" panose="02000000000000000000" pitchFamily="2" charset="0"/>
                <a:ea typeface="Roboto" panose="02000000000000000000" pitchFamily="2" charset="0"/>
              </a:endParaRPr>
            </a:p>
          </p:txBody>
        </p:sp>
        <p:sp>
          <p:nvSpPr>
            <p:cNvPr id="274" name="TextBox 273">
              <a:extLst>
                <a:ext uri="{FF2B5EF4-FFF2-40B4-BE49-F238E27FC236}">
                  <a16:creationId xmlns:a16="http://schemas.microsoft.com/office/drawing/2014/main" id="{963F1BFC-52E0-400C-9AB4-26814C2BB6D5}"/>
                </a:ext>
              </a:extLst>
            </p:cNvPr>
            <p:cNvSpPr txBox="1"/>
            <p:nvPr/>
          </p:nvSpPr>
          <p:spPr>
            <a:xfrm>
              <a:off x="6771100" y="6046573"/>
              <a:ext cx="669351" cy="13741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2667" b="1" dirty="0">
                  <a:solidFill>
                    <a:srgbClr val="0070C0"/>
                  </a:solidFill>
                  <a:latin typeface="Roboto" panose="02000000000000000000" pitchFamily="2" charset="0"/>
                  <a:ea typeface="Roboto" panose="02000000000000000000" pitchFamily="2" charset="0"/>
                </a:rPr>
                <a:t>4</a:t>
              </a:r>
              <a:endParaRPr lang="en-US" sz="2667" b="1" dirty="0">
                <a:solidFill>
                  <a:srgbClr val="0070C0"/>
                </a:solidFill>
                <a:latin typeface="Roboto" panose="02000000000000000000" pitchFamily="2" charset="0"/>
                <a:ea typeface="Roboto" panose="02000000000000000000" pitchFamily="2" charset="0"/>
              </a:endParaRPr>
            </a:p>
          </p:txBody>
        </p:sp>
        <p:sp>
          <p:nvSpPr>
            <p:cNvPr id="275" name="TextBox 274">
              <a:extLst>
                <a:ext uri="{FF2B5EF4-FFF2-40B4-BE49-F238E27FC236}">
                  <a16:creationId xmlns:a16="http://schemas.microsoft.com/office/drawing/2014/main" id="{694EEF0E-7166-403E-BB74-9A56F3611150}"/>
                </a:ext>
              </a:extLst>
            </p:cNvPr>
            <p:cNvSpPr txBox="1"/>
            <p:nvPr/>
          </p:nvSpPr>
          <p:spPr>
            <a:xfrm>
              <a:off x="1237309" y="4564458"/>
              <a:ext cx="669351" cy="13741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2667" b="1" dirty="0">
                  <a:solidFill>
                    <a:srgbClr val="0070C0"/>
                  </a:solidFill>
                  <a:latin typeface="Roboto" panose="02000000000000000000" pitchFamily="2" charset="0"/>
                  <a:ea typeface="Roboto" panose="02000000000000000000" pitchFamily="2" charset="0"/>
                </a:rPr>
                <a:t>9</a:t>
              </a:r>
              <a:endParaRPr lang="en-US" sz="2667" b="1" dirty="0">
                <a:solidFill>
                  <a:srgbClr val="0070C0"/>
                </a:solidFill>
                <a:latin typeface="Roboto" panose="02000000000000000000" pitchFamily="2" charset="0"/>
                <a:ea typeface="Roboto" panose="02000000000000000000" pitchFamily="2" charset="0"/>
              </a:endParaRPr>
            </a:p>
          </p:txBody>
        </p:sp>
        <p:sp>
          <p:nvSpPr>
            <p:cNvPr id="276" name="TextBox 275">
              <a:extLst>
                <a:ext uri="{FF2B5EF4-FFF2-40B4-BE49-F238E27FC236}">
                  <a16:creationId xmlns:a16="http://schemas.microsoft.com/office/drawing/2014/main" id="{84B50948-8845-43AF-BEE6-32C924DCF038}"/>
                </a:ext>
              </a:extLst>
            </p:cNvPr>
            <p:cNvSpPr txBox="1"/>
            <p:nvPr/>
          </p:nvSpPr>
          <p:spPr>
            <a:xfrm>
              <a:off x="7335239" y="4635665"/>
              <a:ext cx="669351" cy="13741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2667" b="1" dirty="0">
                  <a:solidFill>
                    <a:srgbClr val="0070C0"/>
                  </a:solidFill>
                  <a:latin typeface="Roboto" panose="02000000000000000000" pitchFamily="2" charset="0"/>
                  <a:ea typeface="Roboto" panose="02000000000000000000" pitchFamily="2" charset="0"/>
                </a:rPr>
                <a:t>3</a:t>
              </a:r>
              <a:endParaRPr lang="en-US" sz="2667" b="1" dirty="0">
                <a:solidFill>
                  <a:srgbClr val="0070C0"/>
                </a:solidFill>
                <a:latin typeface="Roboto" panose="02000000000000000000" pitchFamily="2" charset="0"/>
                <a:ea typeface="Roboto" panose="02000000000000000000" pitchFamily="2" charset="0"/>
              </a:endParaRPr>
            </a:p>
          </p:txBody>
        </p:sp>
        <p:sp>
          <p:nvSpPr>
            <p:cNvPr id="277" name="TextBox 276">
              <a:extLst>
                <a:ext uri="{FF2B5EF4-FFF2-40B4-BE49-F238E27FC236}">
                  <a16:creationId xmlns:a16="http://schemas.microsoft.com/office/drawing/2014/main" id="{13537786-0225-442F-AA08-EBC0DE03CECA}"/>
                </a:ext>
              </a:extLst>
            </p:cNvPr>
            <p:cNvSpPr txBox="1"/>
            <p:nvPr/>
          </p:nvSpPr>
          <p:spPr>
            <a:xfrm>
              <a:off x="1679855" y="5919962"/>
              <a:ext cx="669351" cy="13741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2667" b="1" dirty="0">
                  <a:solidFill>
                    <a:srgbClr val="0070C0"/>
                  </a:solidFill>
                  <a:latin typeface="Roboto" panose="02000000000000000000" pitchFamily="2" charset="0"/>
                  <a:ea typeface="Roboto" panose="02000000000000000000" pitchFamily="2" charset="0"/>
                </a:rPr>
                <a:t>8</a:t>
              </a:r>
              <a:endParaRPr lang="en-US" sz="2667" b="1" dirty="0">
                <a:solidFill>
                  <a:srgbClr val="0070C0"/>
                </a:solidFill>
                <a:latin typeface="Roboto" panose="02000000000000000000" pitchFamily="2" charset="0"/>
                <a:ea typeface="Roboto" panose="02000000000000000000" pitchFamily="2" charset="0"/>
              </a:endParaRPr>
            </a:p>
          </p:txBody>
        </p:sp>
      </p:grpSp>
      <p:pic>
        <p:nvPicPr>
          <p:cNvPr id="289" name="Picture 19">
            <a:extLst>
              <a:ext uri="{FF2B5EF4-FFF2-40B4-BE49-F238E27FC236}">
                <a16:creationId xmlns:a16="http://schemas.microsoft.com/office/drawing/2014/main" id="{8D8BF232-4438-497D-BBDB-F9950E1E9B84}"/>
              </a:ext>
            </a:extLst>
          </p:cNvPr>
          <p:cNvPicPr>
            <a:picLocks noChangeAspect="1"/>
          </p:cNvPicPr>
          <p:nvPr/>
        </p:nvPicPr>
        <p:blipFill>
          <a:blip r:embed="rId19"/>
          <a:srcRect/>
          <a:stretch>
            <a:fillRect/>
          </a:stretch>
        </p:blipFill>
        <p:spPr>
          <a:xfrm rot="20260080">
            <a:off x="10785782" y="280044"/>
            <a:ext cx="938478" cy="1022865"/>
          </a:xfrm>
          <a:prstGeom prst="rect">
            <a:avLst/>
          </a:prstGeom>
        </p:spPr>
      </p:pic>
      <p:grpSp>
        <p:nvGrpSpPr>
          <p:cNvPr id="292" name="Group 291">
            <a:extLst>
              <a:ext uri="{FF2B5EF4-FFF2-40B4-BE49-F238E27FC236}">
                <a16:creationId xmlns:a16="http://schemas.microsoft.com/office/drawing/2014/main" id="{CDEB00AF-2615-44D9-9C98-DE5F5E81385B}"/>
              </a:ext>
            </a:extLst>
          </p:cNvPr>
          <p:cNvGrpSpPr/>
          <p:nvPr/>
        </p:nvGrpSpPr>
        <p:grpSpPr>
          <a:xfrm rot="18839916">
            <a:off x="11002549" y="5815403"/>
            <a:ext cx="1328163" cy="1153099"/>
            <a:chOff x="-206557" y="8147335"/>
            <a:chExt cx="2629293" cy="2574532"/>
          </a:xfrm>
        </p:grpSpPr>
        <p:pic>
          <p:nvPicPr>
            <p:cNvPr id="293" name="Picture 11">
              <a:extLst>
                <a:ext uri="{FF2B5EF4-FFF2-40B4-BE49-F238E27FC236}">
                  <a16:creationId xmlns:a16="http://schemas.microsoft.com/office/drawing/2014/main" id="{78F49B5A-B317-4724-974E-C2951D82A6F4}"/>
                </a:ext>
              </a:extLst>
            </p:cNvPr>
            <p:cNvPicPr>
              <a:picLocks noChangeAspect="1"/>
            </p:cNvPicPr>
            <p:nvPr/>
          </p:nvPicPr>
          <p:blipFill>
            <a:blip r:embed="rId20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24"/>
                </a:ext>
              </a:extLst>
            </a:blip>
            <a:srcRect/>
            <a:stretch>
              <a:fillRect/>
            </a:stretch>
          </p:blipFill>
          <p:spPr>
            <a:xfrm>
              <a:off x="-206557" y="8276227"/>
              <a:ext cx="1592723" cy="2445640"/>
            </a:xfrm>
            <a:prstGeom prst="rect">
              <a:avLst/>
            </a:prstGeom>
          </p:spPr>
        </p:pic>
        <p:pic>
          <p:nvPicPr>
            <p:cNvPr id="294" name="Picture 11">
              <a:extLst>
                <a:ext uri="{FF2B5EF4-FFF2-40B4-BE49-F238E27FC236}">
                  <a16:creationId xmlns:a16="http://schemas.microsoft.com/office/drawing/2014/main" id="{3D7CB5B4-3872-49B9-990E-63495CE3F45A}"/>
                </a:ext>
              </a:extLst>
            </p:cNvPr>
            <p:cNvPicPr>
              <a:picLocks noChangeAspect="1"/>
            </p:cNvPicPr>
            <p:nvPr/>
          </p:nvPicPr>
          <p:blipFill>
            <a:blip r:embed="rId20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24"/>
                </a:ext>
              </a:extLst>
            </a:blip>
            <a:srcRect/>
            <a:stretch>
              <a:fillRect/>
            </a:stretch>
          </p:blipFill>
          <p:spPr>
            <a:xfrm rot="2597989">
              <a:off x="830013" y="8147335"/>
              <a:ext cx="1592723" cy="2445640"/>
            </a:xfrm>
            <a:prstGeom prst="rect">
              <a:avLst/>
            </a:prstGeom>
          </p:spPr>
        </p:pic>
      </p:grpSp>
    </p:spTree>
    <p:custDataLst>
      <p:tags r:id="rId1"/>
    </p:custDataLst>
    <p:extLst>
      <p:ext uri="{BB962C8B-B14F-4D97-AF65-F5344CB8AC3E}">
        <p14:creationId xmlns:p14="http://schemas.microsoft.com/office/powerpoint/2010/main" val="12823283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1"/>
                </p:tgtEl>
              </p:cMediaNode>
            </p:audio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9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9" dur="2000" fill="hold"/>
                                        <p:tgtEl>
                                          <p:spTgt spid="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Đúng rồi bạn giỏi lắ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Đúng rồi bạn giỏi lắ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6"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9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29" dur="5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30" dur="5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31" dur="5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Sai rồi bạn ơ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2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4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Sai rồi bạn ơ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7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9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6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39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40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41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Sai rồi bạn ơ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2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4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Sai rồi bạn ơ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8"/>
                  </p:tgtEl>
                </p:cond>
              </p:nextCondLst>
            </p:seq>
          </p:childTnLst>
        </p:cTn>
      </p:par>
    </p:tnLst>
    <p:bldLst>
      <p:bldP spid="96" grpId="0" animBg="1"/>
      <p:bldP spid="96" grpId="1" animBg="1"/>
      <p:bldP spid="97" grpId="0" animBg="1"/>
      <p:bldP spid="97" grpId="1" animBg="1"/>
      <p:bldP spid="98" grpId="0" animBg="1"/>
      <p:bldP spid="98" grpId="1" animBg="1"/>
    </p:bldLst>
  </p:timing>
  <p:extLst mod="1">
    <p:ext uri="{E180D4A7-C9FB-4DFB-919C-405C955672EB}">
      <p14:showEvtLst xmlns:p14="http://schemas.microsoft.com/office/powerpoint/2010/main">
        <p14:triggerEvt type="onClick" time="32369" objId="96"/>
      </p14:showEvtLst>
    </p:ext>
  </p:extLs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67958" y="1109959"/>
            <a:ext cx="11080376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smtClean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I.Mục đích- yêu cầu:</a:t>
            </a:r>
          </a:p>
          <a:p>
            <a:r>
              <a:rPr lang="vi-VN" sz="2400" b="1" i="1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Kiến thức:</a:t>
            </a:r>
            <a:r>
              <a:rPr lang="vi-VN" sz="240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vi-VN" sz="240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vi-VN" sz="240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Trẻ biết đặc điểm và tác dụng của đồng hồ, biết chức năng của các chữ số và các kim trên đồng hồ.</a:t>
            </a:r>
            <a:br>
              <a:rPr lang="vi-VN" sz="240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vi-VN" sz="240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Nhận biết giờ đúng trên đồng hồ.</a:t>
            </a:r>
            <a:br>
              <a:rPr lang="vi-VN" sz="240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vi-VN" sz="240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Biết cách chơi, luật chơi của các trò chơi.</a:t>
            </a:r>
            <a:br>
              <a:rPr lang="vi-VN" sz="240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vi-VN" sz="2400" b="1" i="1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Kĩ năng:</a:t>
            </a:r>
            <a:r>
              <a:rPr lang="vi-VN" sz="240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vi-VN" sz="240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vi-VN" sz="240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Biết cách tạo giờ đúng trên đồng hồ.</a:t>
            </a:r>
            <a:br>
              <a:rPr lang="vi-VN" sz="240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vi-VN" sz="240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Rèn luyện kỹ năng quan sát, chú ý, ghi nhớ có chủ định</a:t>
            </a:r>
            <a:r>
              <a:rPr lang="vi-VN" sz="2400" smtClean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vi-VN" sz="240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br>
              <a:rPr lang="vi-VN" sz="240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vi-VN" sz="2400" b="1" i="1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Thái độ:                             </a:t>
            </a:r>
            <a:r>
              <a:rPr lang="vi-VN" sz="240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vi-VN" sz="240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vi-VN" sz="240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Giáo dục trẻ biết quý trọng và tiết kiệm thời gian. Có ý thức thực hiện đúng giờ giấc trong sinh hoạt hàng ngày.</a:t>
            </a:r>
            <a:br>
              <a:rPr lang="vi-VN" sz="240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vi-VN" sz="240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Hứng thú, tích cực tham gia các hoạt động</a:t>
            </a:r>
            <a:r>
              <a:rPr lang="vi-VN" sz="2400" smtClean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400">
              <a:solidFill>
                <a:schemeClr val="accent5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14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 rot="-906556">
            <a:off x="11076749" y="105155"/>
            <a:ext cx="943170" cy="1027978"/>
          </a:xfrm>
          <a:prstGeom prst="rect">
            <a:avLst/>
          </a:prstGeom>
        </p:spPr>
      </p:pic>
      <p:pic>
        <p:nvPicPr>
          <p:cNvPr id="5" name="Picture 14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 rot="-906556">
            <a:off x="10652474" y="5496077"/>
            <a:ext cx="1046201" cy="1140273"/>
          </a:xfrm>
          <a:prstGeom prst="rect">
            <a:avLst/>
          </a:prstGeom>
        </p:spPr>
      </p:pic>
      <p:pic>
        <p:nvPicPr>
          <p:cNvPr id="6" name="Picture 14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 rot="-906556">
            <a:off x="9226" y="5496077"/>
            <a:ext cx="1046201" cy="1140273"/>
          </a:xfrm>
          <a:prstGeom prst="rect">
            <a:avLst/>
          </a:prstGeom>
        </p:spPr>
      </p:pic>
      <p:pic>
        <p:nvPicPr>
          <p:cNvPr id="8" name="Picture 14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 rot="-906556">
            <a:off x="331286" y="40990"/>
            <a:ext cx="943170" cy="10279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12887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" name="NHẠC TRẢ LỜI SAI.mp3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11626502" y="3725069"/>
            <a:ext cx="165693" cy="167895"/>
          </a:xfrm>
          <a:prstGeom prst="rect">
            <a:avLst/>
          </a:prstGeom>
        </p:spPr>
      </p:pic>
      <p:sp>
        <p:nvSpPr>
          <p:cNvPr id="96" name="số 4"/>
          <p:cNvSpPr/>
          <p:nvPr/>
        </p:nvSpPr>
        <p:spPr>
          <a:xfrm>
            <a:off x="1780588" y="4864272"/>
            <a:ext cx="1105763" cy="696033"/>
          </a:xfrm>
          <a:prstGeom prst="roundRect">
            <a:avLst/>
          </a:prstGeom>
          <a:solidFill>
            <a:srgbClr val="FDECB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rgbClr val="FF0000"/>
                </a:solidFill>
              </a:rPr>
              <a:t>1</a:t>
            </a:r>
            <a:endParaRPr lang="en-US" sz="3200" b="1" dirty="0">
              <a:solidFill>
                <a:srgbClr val="FF0000"/>
              </a:solidFill>
            </a:endParaRPr>
          </a:p>
        </p:txBody>
      </p:sp>
      <p:sp>
        <p:nvSpPr>
          <p:cNvPr id="97" name="số 5"/>
          <p:cNvSpPr/>
          <p:nvPr/>
        </p:nvSpPr>
        <p:spPr>
          <a:xfrm>
            <a:off x="5745574" y="4788309"/>
            <a:ext cx="1089309" cy="696033"/>
          </a:xfrm>
          <a:prstGeom prst="roundRect">
            <a:avLst/>
          </a:prstGeom>
          <a:solidFill>
            <a:srgbClr val="BBE77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rgbClr val="FF0000"/>
                </a:solidFill>
              </a:rPr>
              <a:t>2</a:t>
            </a:r>
            <a:endParaRPr lang="en-US" sz="3200" b="1" dirty="0">
              <a:solidFill>
                <a:srgbClr val="FF0000"/>
              </a:solidFill>
            </a:endParaRPr>
          </a:p>
        </p:txBody>
      </p:sp>
      <p:sp>
        <p:nvSpPr>
          <p:cNvPr id="98" name="số 6"/>
          <p:cNvSpPr/>
          <p:nvPr/>
        </p:nvSpPr>
        <p:spPr>
          <a:xfrm>
            <a:off x="9597083" y="4788308"/>
            <a:ext cx="1079589" cy="696033"/>
          </a:xfrm>
          <a:prstGeom prst="roundRect">
            <a:avLst/>
          </a:prstGeom>
          <a:solidFill>
            <a:srgbClr val="FFBFC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rgbClr val="FF0000"/>
                </a:solidFill>
              </a:rPr>
              <a:t>3</a:t>
            </a:r>
            <a:endParaRPr lang="en-US" sz="3200" b="1" dirty="0">
              <a:solidFill>
                <a:srgbClr val="FF0000"/>
              </a:solidFill>
            </a:endParaRPr>
          </a:p>
        </p:txBody>
      </p:sp>
      <p:pic>
        <p:nvPicPr>
          <p:cNvPr id="99" name="MẠT 1" descr="C:\Users\Administrator\Pictures\tải xuống (7)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0" b="100000" l="889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11845" y="4705660"/>
            <a:ext cx="851541" cy="8936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0" name="MẠT 1" descr="C:\Users\Administrator\Pictures\tải xuống (7)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0" b="100000" l="889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1659" y="4765460"/>
            <a:ext cx="851541" cy="8936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1" name="M3" descr="C:\Users\Administrator\Pictures\tải xuống (8).jpg"/>
          <p:cNvPicPr>
            <a:picLocks noChangeAspect="1" noChangeArrowheads="1"/>
          </p:cNvPicPr>
          <p:nvPr/>
        </p:nvPicPr>
        <p:blipFill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0" b="99515" l="2041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862" y="4779483"/>
            <a:ext cx="953525" cy="11219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" name="Picture 12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6"/>
              </a:ext>
            </a:extLst>
          </a:blip>
          <a:srcRect/>
          <a:stretch>
            <a:fillRect/>
          </a:stretch>
        </p:blipFill>
        <p:spPr>
          <a:xfrm>
            <a:off x="2485054" y="132481"/>
            <a:ext cx="7761249" cy="1667213"/>
          </a:xfrm>
          <a:prstGeom prst="rect">
            <a:avLst/>
          </a:prstGeom>
        </p:spPr>
      </p:pic>
      <p:sp>
        <p:nvSpPr>
          <p:cNvPr id="41" name="TextBox 21"/>
          <p:cNvSpPr txBox="1"/>
          <p:nvPr/>
        </p:nvSpPr>
        <p:spPr>
          <a:xfrm>
            <a:off x="2593808" y="412089"/>
            <a:ext cx="7543070" cy="110799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400" b="1">
                <a:solidFill>
                  <a:srgbClr val="27649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THEO CÁC CON CÁCH XEM GIỜ ĐÚNG </a:t>
            </a:r>
          </a:p>
          <a:p>
            <a:pPr algn="ctr">
              <a:lnSpc>
                <a:spcPct val="150000"/>
              </a:lnSpc>
            </a:pPr>
            <a:r>
              <a:rPr lang="en-US" sz="2400" b="1">
                <a:solidFill>
                  <a:srgbClr val="27649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TRÊN ĐỒNG HỒ ĐIỆN TỬ LÀ GÌ?</a:t>
            </a:r>
          </a:p>
        </p:txBody>
      </p:sp>
      <p:pic>
        <p:nvPicPr>
          <p:cNvPr id="42" name="Picture 13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8"/>
              </a:ext>
            </a:extLst>
          </a:blip>
          <a:srcRect/>
          <a:stretch>
            <a:fillRect/>
          </a:stretch>
        </p:blipFill>
        <p:spPr>
          <a:xfrm>
            <a:off x="5815155" y="1385188"/>
            <a:ext cx="767973" cy="658525"/>
          </a:xfrm>
          <a:prstGeom prst="rect">
            <a:avLst/>
          </a:prstGeom>
        </p:spPr>
      </p:pic>
      <p:sp>
        <p:nvSpPr>
          <p:cNvPr id="85" name="Rounded Rectangle 84"/>
          <p:cNvSpPr/>
          <p:nvPr/>
        </p:nvSpPr>
        <p:spPr>
          <a:xfrm>
            <a:off x="591101" y="2440638"/>
            <a:ext cx="3539028" cy="1935070"/>
          </a:xfrm>
          <a:prstGeom prst="roundRect">
            <a:avLst/>
          </a:prstGeom>
          <a:solidFill>
            <a:srgbClr val="FDECB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/>
          </a:p>
        </p:txBody>
      </p:sp>
      <p:sp>
        <p:nvSpPr>
          <p:cNvPr id="86" name="Rounded Rectangle 85"/>
          <p:cNvSpPr/>
          <p:nvPr/>
        </p:nvSpPr>
        <p:spPr>
          <a:xfrm>
            <a:off x="738197" y="2552873"/>
            <a:ext cx="3244835" cy="1678271"/>
          </a:xfrm>
          <a:prstGeom prst="roundRect">
            <a:avLst/>
          </a:prstGeom>
          <a:solidFill>
            <a:srgbClr val="FDECB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334">
                <a:solidFill>
                  <a:schemeClr val="accent2"/>
                </a:solidFill>
                <a:latin typeface="Akronism" pitchFamily="2" charset="0"/>
              </a:rPr>
              <a:t>12 : 00</a:t>
            </a:r>
          </a:p>
        </p:txBody>
      </p:sp>
      <p:sp>
        <p:nvSpPr>
          <p:cNvPr id="92" name="Rounded Rectangle 91"/>
          <p:cNvSpPr/>
          <p:nvPr/>
        </p:nvSpPr>
        <p:spPr>
          <a:xfrm>
            <a:off x="4520715" y="2440638"/>
            <a:ext cx="3539028" cy="1935070"/>
          </a:xfrm>
          <a:prstGeom prst="roundRect">
            <a:avLst/>
          </a:prstGeom>
          <a:solidFill>
            <a:srgbClr val="BBE77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/>
          </a:p>
        </p:txBody>
      </p:sp>
      <p:sp>
        <p:nvSpPr>
          <p:cNvPr id="93" name="Rounded Rectangle 92"/>
          <p:cNvSpPr/>
          <p:nvPr/>
        </p:nvSpPr>
        <p:spPr>
          <a:xfrm>
            <a:off x="8367363" y="2424474"/>
            <a:ext cx="3539028" cy="1935070"/>
          </a:xfrm>
          <a:prstGeom prst="roundRect">
            <a:avLst/>
          </a:prstGeom>
          <a:solidFill>
            <a:srgbClr val="FFBFC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/>
          </a:p>
        </p:txBody>
      </p:sp>
      <p:sp>
        <p:nvSpPr>
          <p:cNvPr id="94" name="Rounded Rectangle 93"/>
          <p:cNvSpPr/>
          <p:nvPr/>
        </p:nvSpPr>
        <p:spPr>
          <a:xfrm>
            <a:off x="4667811" y="2550564"/>
            <a:ext cx="3244835" cy="1678271"/>
          </a:xfrm>
          <a:prstGeom prst="roundRect">
            <a:avLst/>
          </a:prstGeom>
          <a:solidFill>
            <a:srgbClr val="BBE77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334">
                <a:solidFill>
                  <a:schemeClr val="accent2"/>
                </a:solidFill>
                <a:latin typeface="Akronism" pitchFamily="2" charset="0"/>
              </a:rPr>
              <a:t>06 : 0</a:t>
            </a:r>
          </a:p>
        </p:txBody>
      </p:sp>
      <p:sp>
        <p:nvSpPr>
          <p:cNvPr id="95" name="Rounded Rectangle 94"/>
          <p:cNvSpPr/>
          <p:nvPr/>
        </p:nvSpPr>
        <p:spPr>
          <a:xfrm>
            <a:off x="8530191" y="2543637"/>
            <a:ext cx="3244835" cy="1678271"/>
          </a:xfrm>
          <a:prstGeom prst="roundRect">
            <a:avLst/>
          </a:prstGeom>
          <a:solidFill>
            <a:srgbClr val="FFBFC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334">
                <a:solidFill>
                  <a:schemeClr val="accent2"/>
                </a:solidFill>
                <a:latin typeface="Akronism" pitchFamily="2" charset="0"/>
              </a:rPr>
              <a:t>03 : 15</a:t>
            </a:r>
          </a:p>
        </p:txBody>
      </p:sp>
      <p:pic>
        <p:nvPicPr>
          <p:cNvPr id="19" name="Picture 19">
            <a:extLst>
              <a:ext uri="{FF2B5EF4-FFF2-40B4-BE49-F238E27FC236}">
                <a16:creationId xmlns:a16="http://schemas.microsoft.com/office/drawing/2014/main" id="{BF910AAB-6D33-41B3-8E0D-FF0A113D891B}"/>
              </a:ext>
            </a:extLst>
          </p:cNvPr>
          <p:cNvPicPr>
            <a:picLocks noChangeAspect="1"/>
          </p:cNvPicPr>
          <p:nvPr/>
        </p:nvPicPr>
        <p:blipFill>
          <a:blip r:embed="rId19"/>
          <a:srcRect/>
          <a:stretch>
            <a:fillRect/>
          </a:stretch>
        </p:blipFill>
        <p:spPr>
          <a:xfrm rot="20476216">
            <a:off x="10444229" y="265440"/>
            <a:ext cx="1204319" cy="1312609"/>
          </a:xfrm>
          <a:prstGeom prst="rect">
            <a:avLst/>
          </a:prstGeom>
        </p:spPr>
      </p:pic>
      <p:grpSp>
        <p:nvGrpSpPr>
          <p:cNvPr id="2" name="Group 1">
            <a:extLst>
              <a:ext uri="{FF2B5EF4-FFF2-40B4-BE49-F238E27FC236}">
                <a16:creationId xmlns:a16="http://schemas.microsoft.com/office/drawing/2014/main" id="{F66A65D1-0230-4121-B36B-58403CCE0142}"/>
              </a:ext>
            </a:extLst>
          </p:cNvPr>
          <p:cNvGrpSpPr/>
          <p:nvPr/>
        </p:nvGrpSpPr>
        <p:grpSpPr>
          <a:xfrm>
            <a:off x="60193" y="5733257"/>
            <a:ext cx="1061815" cy="1630427"/>
            <a:chOff x="-178273" y="8330623"/>
            <a:chExt cx="1762688" cy="2905684"/>
          </a:xfrm>
        </p:grpSpPr>
        <p:pic>
          <p:nvPicPr>
            <p:cNvPr id="21" name="Picture 11">
              <a:extLst>
                <a:ext uri="{FF2B5EF4-FFF2-40B4-BE49-F238E27FC236}">
                  <a16:creationId xmlns:a16="http://schemas.microsoft.com/office/drawing/2014/main" id="{14CBE75E-4D27-4ABB-AD58-B2CA11923938}"/>
                </a:ext>
              </a:extLst>
            </p:cNvPr>
            <p:cNvPicPr>
              <a:picLocks noChangeAspect="1"/>
            </p:cNvPicPr>
            <p:nvPr/>
          </p:nvPicPr>
          <p:blipFill>
            <a:blip r:embed="rId20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21"/>
                </a:ext>
              </a:extLst>
            </a:blip>
            <a:srcRect/>
            <a:stretch>
              <a:fillRect/>
            </a:stretch>
          </p:blipFill>
          <p:spPr>
            <a:xfrm>
              <a:off x="-8308" y="8790667"/>
              <a:ext cx="1592723" cy="2445640"/>
            </a:xfrm>
            <a:prstGeom prst="rect">
              <a:avLst/>
            </a:prstGeom>
          </p:spPr>
        </p:pic>
        <p:pic>
          <p:nvPicPr>
            <p:cNvPr id="23" name="Picture 11">
              <a:extLst>
                <a:ext uri="{FF2B5EF4-FFF2-40B4-BE49-F238E27FC236}">
                  <a16:creationId xmlns:a16="http://schemas.microsoft.com/office/drawing/2014/main" id="{D3350CF3-9444-4EA8-9E7D-989E51AEA455}"/>
                </a:ext>
              </a:extLst>
            </p:cNvPr>
            <p:cNvPicPr>
              <a:picLocks noChangeAspect="1"/>
            </p:cNvPicPr>
            <p:nvPr/>
          </p:nvPicPr>
          <p:blipFill>
            <a:blip r:embed="rId22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23"/>
                </a:ext>
              </a:extLst>
            </a:blip>
            <a:srcRect/>
            <a:stretch>
              <a:fillRect/>
            </a:stretch>
          </p:blipFill>
          <p:spPr>
            <a:xfrm>
              <a:off x="-178273" y="8330623"/>
              <a:ext cx="1592723" cy="2445640"/>
            </a:xfrm>
            <a:prstGeom prst="rect">
              <a:avLst/>
            </a:prstGeom>
          </p:spPr>
        </p:pic>
      </p:grpSp>
      <p:pic>
        <p:nvPicPr>
          <p:cNvPr id="25" name="Picture 11">
            <a:extLst>
              <a:ext uri="{FF2B5EF4-FFF2-40B4-BE49-F238E27FC236}">
                <a16:creationId xmlns:a16="http://schemas.microsoft.com/office/drawing/2014/main" id="{84EBB6FE-F169-401F-ADFB-465E19FB7D28}"/>
              </a:ext>
            </a:extLst>
          </p:cNvPr>
          <p:cNvPicPr>
            <a:picLocks noChangeAspect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23"/>
              </a:ext>
            </a:extLst>
          </a:blip>
          <a:srcRect/>
          <a:stretch>
            <a:fillRect/>
          </a:stretch>
        </p:blipFill>
        <p:spPr>
          <a:xfrm>
            <a:off x="11132799" y="5482756"/>
            <a:ext cx="1061815" cy="1630427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6549140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1"/>
                </p:tgtEl>
              </p:cMediaNode>
            </p:audio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9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9" dur="2000" fill="hold"/>
                                        <p:tgtEl>
                                          <p:spTgt spid="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Đúng rồi bạn giỏi lắ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Đúng rồi bạn giỏi lắ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6"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9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29" dur="5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30" dur="5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31" dur="5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Sai rồi bạn ơ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2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4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Sai rồi bạn ơ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7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9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6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39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40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41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Sai rồi bạn ơ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2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4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Sai rồi bạn ơ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8"/>
                  </p:tgtEl>
                </p:cond>
              </p:nextCondLst>
            </p:seq>
          </p:childTnLst>
        </p:cTn>
      </p:par>
    </p:tnLst>
    <p:bldLst>
      <p:bldP spid="96" grpId="0" animBg="1"/>
      <p:bldP spid="96" grpId="1" animBg="1"/>
      <p:bldP spid="97" grpId="0" animBg="1"/>
      <p:bldP spid="97" grpId="1" animBg="1"/>
      <p:bldP spid="98" grpId="0" animBg="1"/>
      <p:bldP spid="98" grpId="1" animBg="1"/>
    </p:bldLst>
  </p:timing>
  <p:extLst mod="1">
    <p:ext uri="{E180D4A7-C9FB-4DFB-919C-405C955672EB}">
      <p14:showEvtLst xmlns:p14="http://schemas.microsoft.com/office/powerpoint/2010/main">
        <p14:triggerEvt type="onClick" time="19349" objId="96"/>
      </p14:showEvtLst>
    </p:ext>
  </p:extLs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số 4"/>
          <p:cNvSpPr/>
          <p:nvPr/>
        </p:nvSpPr>
        <p:spPr>
          <a:xfrm>
            <a:off x="6460046" y="2496920"/>
            <a:ext cx="1105763" cy="696033"/>
          </a:xfrm>
          <a:prstGeom prst="roundRect">
            <a:avLst/>
          </a:prstGeom>
          <a:solidFill>
            <a:srgbClr val="FDECB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rgbClr val="FF0000"/>
                </a:solidFill>
              </a:rPr>
              <a:t>1</a:t>
            </a:r>
            <a:endParaRPr lang="en-US" sz="3200" b="1" dirty="0">
              <a:solidFill>
                <a:srgbClr val="FF0000"/>
              </a:solidFill>
            </a:endParaRPr>
          </a:p>
        </p:txBody>
      </p:sp>
      <p:sp>
        <p:nvSpPr>
          <p:cNvPr id="97" name="số 5"/>
          <p:cNvSpPr/>
          <p:nvPr/>
        </p:nvSpPr>
        <p:spPr>
          <a:xfrm>
            <a:off x="6476500" y="4641298"/>
            <a:ext cx="1089309" cy="696033"/>
          </a:xfrm>
          <a:prstGeom prst="roundRect">
            <a:avLst/>
          </a:prstGeom>
          <a:solidFill>
            <a:srgbClr val="BBE77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rgbClr val="FF0000"/>
                </a:solidFill>
              </a:rPr>
              <a:t>2</a:t>
            </a:r>
            <a:endParaRPr lang="en-US" sz="3200" b="1" dirty="0">
              <a:solidFill>
                <a:srgbClr val="FF0000"/>
              </a:solidFill>
            </a:endParaRPr>
          </a:p>
        </p:txBody>
      </p:sp>
      <p:pic>
        <p:nvPicPr>
          <p:cNvPr id="100" name="MẠT 1" descr="C:\Users\Administrator\Pictures\tải xuống (7)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889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09484" y="4501234"/>
            <a:ext cx="851541" cy="8936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1" name="M3" descr="C:\Users\Administrator\Pictures\tải xuống (8).jpg"/>
          <p:cNvPicPr>
            <a:picLocks noChangeAspect="1" noChangeArrowheads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99515" l="2041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7499" y="2393519"/>
            <a:ext cx="953525" cy="11219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" name="Picture 12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>
            <a:off x="2854425" y="127000"/>
            <a:ext cx="6539003" cy="1258188"/>
          </a:xfrm>
          <a:prstGeom prst="rect">
            <a:avLst/>
          </a:prstGeom>
        </p:spPr>
      </p:pic>
      <p:sp>
        <p:nvSpPr>
          <p:cNvPr id="41" name="TextBox 21"/>
          <p:cNvSpPr txBox="1"/>
          <p:nvPr/>
        </p:nvSpPr>
        <p:spPr>
          <a:xfrm>
            <a:off x="2761693" y="350533"/>
            <a:ext cx="7688593" cy="73866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en-US" sz="2400" b="1">
                <a:solidFill>
                  <a:srgbClr val="27649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CON HÃY TÌM CHIẾC ĐỒNG HỒ ĐIỆN TỬ CÓ GIỜ ĐÚNG GIỐNG VỚI ĐỒNG HỒ </a:t>
            </a:r>
            <a:r>
              <a:rPr lang="en-US" sz="2400" b="1" smtClean="0">
                <a:solidFill>
                  <a:srgbClr val="27649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TREO TƯỜNG?</a:t>
            </a:r>
            <a:endParaRPr lang="en-US" sz="2400" b="1">
              <a:solidFill>
                <a:srgbClr val="27649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2" name="Picture 13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>
            <a:off x="5784262" y="1097431"/>
            <a:ext cx="671166" cy="575515"/>
          </a:xfrm>
          <a:prstGeom prst="rect">
            <a:avLst/>
          </a:prstGeom>
        </p:spPr>
      </p:pic>
      <p:sp>
        <p:nvSpPr>
          <p:cNvPr id="85" name="Rounded Rectangle 84"/>
          <p:cNvSpPr/>
          <p:nvPr/>
        </p:nvSpPr>
        <p:spPr>
          <a:xfrm>
            <a:off x="8050507" y="1905205"/>
            <a:ext cx="2992603" cy="1614803"/>
          </a:xfrm>
          <a:prstGeom prst="roundRect">
            <a:avLst/>
          </a:prstGeom>
          <a:solidFill>
            <a:srgbClr val="FDECB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/>
          </a:p>
        </p:txBody>
      </p:sp>
      <p:sp>
        <p:nvSpPr>
          <p:cNvPr id="86" name="Rounded Rectangle 85"/>
          <p:cNvSpPr/>
          <p:nvPr/>
        </p:nvSpPr>
        <p:spPr>
          <a:xfrm>
            <a:off x="8200607" y="2060121"/>
            <a:ext cx="2692400" cy="1298855"/>
          </a:xfrm>
          <a:prstGeom prst="roundRect">
            <a:avLst/>
          </a:prstGeom>
          <a:solidFill>
            <a:srgbClr val="FDECB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>
                <a:solidFill>
                  <a:schemeClr val="accent2"/>
                </a:solidFill>
                <a:latin typeface="Akronism" pitchFamily="2" charset="0"/>
              </a:rPr>
              <a:t>09 : 00</a:t>
            </a:r>
          </a:p>
        </p:txBody>
      </p:sp>
      <p:sp>
        <p:nvSpPr>
          <p:cNvPr id="87" name="Rounded Rectangle 86"/>
          <p:cNvSpPr/>
          <p:nvPr/>
        </p:nvSpPr>
        <p:spPr>
          <a:xfrm>
            <a:off x="8115147" y="4238647"/>
            <a:ext cx="2992603" cy="1614803"/>
          </a:xfrm>
          <a:prstGeom prst="roundRect">
            <a:avLst/>
          </a:prstGeom>
          <a:solidFill>
            <a:srgbClr val="BBE77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/>
          </a:p>
        </p:txBody>
      </p:sp>
      <p:sp>
        <p:nvSpPr>
          <p:cNvPr id="88" name="Rounded Rectangle 87"/>
          <p:cNvSpPr/>
          <p:nvPr/>
        </p:nvSpPr>
        <p:spPr>
          <a:xfrm>
            <a:off x="8265248" y="4418399"/>
            <a:ext cx="2692400" cy="1298855"/>
          </a:xfrm>
          <a:prstGeom prst="roundRect">
            <a:avLst/>
          </a:prstGeom>
          <a:solidFill>
            <a:srgbClr val="BBE77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>
                <a:solidFill>
                  <a:schemeClr val="accent2"/>
                </a:solidFill>
                <a:latin typeface="Akronism" pitchFamily="2" charset="0"/>
              </a:rPr>
              <a:t>06 : 30</a:t>
            </a:r>
          </a:p>
        </p:txBody>
      </p:sp>
      <p:grpSp>
        <p:nvGrpSpPr>
          <p:cNvPr id="39" name="Group 38">
            <a:extLst>
              <a:ext uri="{FF2B5EF4-FFF2-40B4-BE49-F238E27FC236}">
                <a16:creationId xmlns:a16="http://schemas.microsoft.com/office/drawing/2014/main" id="{3D409E1D-A93D-43E9-88CD-D5495CE4295A}"/>
              </a:ext>
            </a:extLst>
          </p:cNvPr>
          <p:cNvGrpSpPr/>
          <p:nvPr/>
        </p:nvGrpSpPr>
        <p:grpSpPr>
          <a:xfrm>
            <a:off x="815413" y="1620727"/>
            <a:ext cx="3851036" cy="3607631"/>
            <a:chOff x="727321" y="1157014"/>
            <a:chExt cx="7723807" cy="7673354"/>
          </a:xfrm>
        </p:grpSpPr>
        <p:grpSp>
          <p:nvGrpSpPr>
            <p:cNvPr id="43" name="Group 42">
              <a:extLst>
                <a:ext uri="{FF2B5EF4-FFF2-40B4-BE49-F238E27FC236}">
                  <a16:creationId xmlns:a16="http://schemas.microsoft.com/office/drawing/2014/main" id="{A43EBC34-7A40-4BB0-817A-1455631DFAD3}"/>
                </a:ext>
              </a:extLst>
            </p:cNvPr>
            <p:cNvGrpSpPr/>
            <p:nvPr/>
          </p:nvGrpSpPr>
          <p:grpSpPr>
            <a:xfrm>
              <a:off x="727321" y="1157014"/>
              <a:ext cx="7723807" cy="7673354"/>
              <a:chOff x="9775914" y="778408"/>
              <a:chExt cx="7723807" cy="7673354"/>
            </a:xfrm>
          </p:grpSpPr>
          <p:grpSp>
            <p:nvGrpSpPr>
              <p:cNvPr id="56" name="Group 55">
                <a:extLst>
                  <a:ext uri="{FF2B5EF4-FFF2-40B4-BE49-F238E27FC236}">
                    <a16:creationId xmlns:a16="http://schemas.microsoft.com/office/drawing/2014/main" id="{420BE999-D917-4E33-A8FA-6F01D4369E58}"/>
                  </a:ext>
                </a:extLst>
              </p:cNvPr>
              <p:cNvGrpSpPr/>
              <p:nvPr/>
            </p:nvGrpSpPr>
            <p:grpSpPr>
              <a:xfrm>
                <a:off x="9775914" y="778408"/>
                <a:ext cx="7723807" cy="7673354"/>
                <a:chOff x="769340" y="880295"/>
                <a:chExt cx="7937827" cy="7673354"/>
              </a:xfrm>
            </p:grpSpPr>
            <p:sp>
              <p:nvSpPr>
                <p:cNvPr id="65" name="Flowchart: Connector 64">
                  <a:extLst>
                    <a:ext uri="{FF2B5EF4-FFF2-40B4-BE49-F238E27FC236}">
                      <a16:creationId xmlns:a16="http://schemas.microsoft.com/office/drawing/2014/main" id="{E7F4A5B3-546F-4262-B45B-37931B2AF934}"/>
                    </a:ext>
                  </a:extLst>
                </p:cNvPr>
                <p:cNvSpPr/>
                <p:nvPr/>
              </p:nvSpPr>
              <p:spPr>
                <a:xfrm>
                  <a:off x="769340" y="880295"/>
                  <a:ext cx="7937827" cy="7673354"/>
                </a:xfrm>
                <a:prstGeom prst="flowChartConnector">
                  <a:avLst/>
                </a:prstGeom>
                <a:solidFill>
                  <a:schemeClr val="bg1"/>
                </a:solidFill>
                <a:ln>
                  <a:solidFill>
                    <a:srgbClr val="00B0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200"/>
                </a:p>
              </p:txBody>
            </p:sp>
            <p:sp>
              <p:nvSpPr>
                <p:cNvPr id="66" name="Flowchart: Connector 65">
                  <a:extLst>
                    <a:ext uri="{FF2B5EF4-FFF2-40B4-BE49-F238E27FC236}">
                      <a16:creationId xmlns:a16="http://schemas.microsoft.com/office/drawing/2014/main" id="{564E7D81-FC23-47E2-96AD-C3BF37EAF201}"/>
                    </a:ext>
                  </a:extLst>
                </p:cNvPr>
                <p:cNvSpPr/>
                <p:nvPr/>
              </p:nvSpPr>
              <p:spPr>
                <a:xfrm>
                  <a:off x="975924" y="1097472"/>
                  <a:ext cx="7502545" cy="7239000"/>
                </a:xfrm>
                <a:prstGeom prst="flowChartConnector">
                  <a:avLst/>
                </a:prstGeom>
                <a:solidFill>
                  <a:srgbClr val="80EAA8"/>
                </a:solidFill>
                <a:ln>
                  <a:solidFill>
                    <a:srgbClr val="00B0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200" dirty="0"/>
                </a:p>
              </p:txBody>
            </p:sp>
          </p:grpSp>
          <p:sp>
            <p:nvSpPr>
              <p:cNvPr id="57" name="Right Arrow 49">
                <a:extLst>
                  <a:ext uri="{FF2B5EF4-FFF2-40B4-BE49-F238E27FC236}">
                    <a16:creationId xmlns:a16="http://schemas.microsoft.com/office/drawing/2014/main" id="{583DA4CE-8F25-4762-A723-F8972AD65E3D}"/>
                  </a:ext>
                </a:extLst>
              </p:cNvPr>
              <p:cNvSpPr/>
              <p:nvPr/>
            </p:nvSpPr>
            <p:spPr>
              <a:xfrm rot="10800000">
                <a:off x="12315553" y="4480242"/>
                <a:ext cx="1363906" cy="608741"/>
              </a:xfrm>
              <a:prstGeom prst="rightArrow">
                <a:avLst/>
              </a:prstGeom>
              <a:solidFill>
                <a:srgbClr val="F21A4D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  <p:grpSp>
            <p:nvGrpSpPr>
              <p:cNvPr id="58" name="Group 57">
                <a:extLst>
                  <a:ext uri="{FF2B5EF4-FFF2-40B4-BE49-F238E27FC236}">
                    <a16:creationId xmlns:a16="http://schemas.microsoft.com/office/drawing/2014/main" id="{03741DDC-C06B-4713-984D-5B97C7CE20B7}"/>
                  </a:ext>
                </a:extLst>
              </p:cNvPr>
              <p:cNvGrpSpPr/>
              <p:nvPr/>
            </p:nvGrpSpPr>
            <p:grpSpPr>
              <a:xfrm>
                <a:off x="12569817" y="2274900"/>
                <a:ext cx="1369249" cy="2848387"/>
                <a:chOff x="7496742" y="1707665"/>
                <a:chExt cx="2132631" cy="4070638"/>
              </a:xfrm>
            </p:grpSpPr>
            <p:sp>
              <p:nvSpPr>
                <p:cNvPr id="61" name="Rectangle 60">
                  <a:extLst>
                    <a:ext uri="{FF2B5EF4-FFF2-40B4-BE49-F238E27FC236}">
                      <a16:creationId xmlns:a16="http://schemas.microsoft.com/office/drawing/2014/main" id="{F9352673-3824-44E8-8F01-E272B0835C7D}"/>
                    </a:ext>
                  </a:extLst>
                </p:cNvPr>
                <p:cNvSpPr/>
                <p:nvPr/>
              </p:nvSpPr>
              <p:spPr>
                <a:xfrm>
                  <a:off x="9143418" y="1707665"/>
                  <a:ext cx="194398" cy="3434397"/>
                </a:xfrm>
                <a:prstGeom prst="rect">
                  <a:avLst/>
                </a:prstGeom>
                <a:solidFill>
                  <a:srgbClr val="7030A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20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62" name="Right Arrow 66">
                  <a:extLst>
                    <a:ext uri="{FF2B5EF4-FFF2-40B4-BE49-F238E27FC236}">
                      <a16:creationId xmlns:a16="http://schemas.microsoft.com/office/drawing/2014/main" id="{6F27464B-4F43-470B-9D44-7610CB9843FE}"/>
                    </a:ext>
                  </a:extLst>
                </p:cNvPr>
                <p:cNvSpPr/>
                <p:nvPr/>
              </p:nvSpPr>
              <p:spPr>
                <a:xfrm rot="16200000">
                  <a:off x="7758407" y="3548470"/>
                  <a:ext cx="3040492" cy="701440"/>
                </a:xfrm>
                <a:prstGeom prst="rightArrow">
                  <a:avLst/>
                </a:prstGeom>
                <a:solidFill>
                  <a:srgbClr val="00B05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200"/>
                </a:p>
              </p:txBody>
            </p:sp>
            <p:sp>
              <p:nvSpPr>
                <p:cNvPr id="63" name="Rectangle 62">
                  <a:extLst>
                    <a:ext uri="{FF2B5EF4-FFF2-40B4-BE49-F238E27FC236}">
                      <a16:creationId xmlns:a16="http://schemas.microsoft.com/office/drawing/2014/main" id="{9359E05B-E0F8-48C8-9DA4-DCACB3C20D34}"/>
                    </a:ext>
                  </a:extLst>
                </p:cNvPr>
                <p:cNvSpPr/>
                <p:nvPr/>
              </p:nvSpPr>
              <p:spPr>
                <a:xfrm>
                  <a:off x="7496742" y="5016358"/>
                  <a:ext cx="2017138" cy="459795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200"/>
                </a:p>
              </p:txBody>
            </p:sp>
            <p:sp>
              <p:nvSpPr>
                <p:cNvPr id="64" name="Flowchart: Connector 63">
                  <a:extLst>
                    <a:ext uri="{FF2B5EF4-FFF2-40B4-BE49-F238E27FC236}">
                      <a16:creationId xmlns:a16="http://schemas.microsoft.com/office/drawing/2014/main" id="{BE0258BC-3F3F-4088-9F68-82997B723F68}"/>
                    </a:ext>
                  </a:extLst>
                </p:cNvPr>
                <p:cNvSpPr/>
                <p:nvPr/>
              </p:nvSpPr>
              <p:spPr>
                <a:xfrm>
                  <a:off x="8669270" y="4817214"/>
                  <a:ext cx="960103" cy="961089"/>
                </a:xfrm>
                <a:prstGeom prst="flowChartConnector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200"/>
                </a:p>
              </p:txBody>
            </p:sp>
          </p:grpSp>
        </p:grpSp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id="{5CC30EB2-D518-4119-A6CF-8558F8E5415F}"/>
                </a:ext>
              </a:extLst>
            </p:cNvPr>
            <p:cNvSpPr txBox="1"/>
            <p:nvPr/>
          </p:nvSpPr>
          <p:spPr>
            <a:xfrm>
              <a:off x="3948911" y="1512462"/>
              <a:ext cx="1605861" cy="106937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2667" b="1" dirty="0">
                  <a:solidFill>
                    <a:srgbClr val="0070C0"/>
                  </a:solidFill>
                  <a:latin typeface="Roboto" panose="02000000000000000000" pitchFamily="2" charset="0"/>
                  <a:ea typeface="Roboto" panose="02000000000000000000" pitchFamily="2" charset="0"/>
                </a:rPr>
                <a:t>12</a:t>
              </a:r>
              <a:endParaRPr lang="en-US" sz="2667" b="1" dirty="0">
                <a:solidFill>
                  <a:srgbClr val="0070C0"/>
                </a:solidFill>
                <a:latin typeface="Roboto" panose="02000000000000000000" pitchFamily="2" charset="0"/>
                <a:ea typeface="Roboto" panose="02000000000000000000" pitchFamily="2" charset="0"/>
              </a:endParaRPr>
            </a:p>
          </p:txBody>
        </p:sp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id="{60A3A8CB-22E5-490E-83AA-F31F20DF3AB5}"/>
                </a:ext>
              </a:extLst>
            </p:cNvPr>
            <p:cNvSpPr txBox="1"/>
            <p:nvPr/>
          </p:nvSpPr>
          <p:spPr>
            <a:xfrm>
              <a:off x="5644548" y="2064039"/>
              <a:ext cx="669352" cy="106937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2667" b="1" dirty="0">
                  <a:solidFill>
                    <a:srgbClr val="0070C0"/>
                  </a:solidFill>
                  <a:latin typeface="Roboto" panose="02000000000000000000" pitchFamily="2" charset="0"/>
                  <a:ea typeface="Roboto" panose="02000000000000000000" pitchFamily="2" charset="0"/>
                </a:rPr>
                <a:t>1</a:t>
              </a:r>
              <a:endParaRPr lang="en-US" sz="2667" b="1" dirty="0">
                <a:solidFill>
                  <a:srgbClr val="0070C0"/>
                </a:solidFill>
                <a:latin typeface="Roboto" panose="02000000000000000000" pitchFamily="2" charset="0"/>
                <a:ea typeface="Roboto" panose="02000000000000000000" pitchFamily="2" charset="0"/>
              </a:endParaRPr>
            </a:p>
          </p:txBody>
        </p:sp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id="{887B3243-E044-4A43-993E-3885649E762C}"/>
                </a:ext>
              </a:extLst>
            </p:cNvPr>
            <p:cNvSpPr txBox="1"/>
            <p:nvPr/>
          </p:nvSpPr>
          <p:spPr>
            <a:xfrm>
              <a:off x="1519853" y="3106024"/>
              <a:ext cx="1362281" cy="106937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2667" b="1" dirty="0">
                  <a:solidFill>
                    <a:srgbClr val="0070C0"/>
                  </a:solidFill>
                  <a:latin typeface="Roboto" panose="02000000000000000000" pitchFamily="2" charset="0"/>
                  <a:ea typeface="Roboto" panose="02000000000000000000" pitchFamily="2" charset="0"/>
                </a:rPr>
                <a:t>10</a:t>
              </a:r>
              <a:endParaRPr lang="en-US" sz="2667" b="1" dirty="0">
                <a:solidFill>
                  <a:srgbClr val="0070C0"/>
                </a:solidFill>
                <a:latin typeface="Roboto" panose="02000000000000000000" pitchFamily="2" charset="0"/>
                <a:ea typeface="Roboto" panose="02000000000000000000" pitchFamily="2" charset="0"/>
              </a:endParaRPr>
            </a:p>
          </p:txBody>
        </p:sp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id="{66B29F3C-9A27-4645-A063-47C0E4C38661}"/>
                </a:ext>
              </a:extLst>
            </p:cNvPr>
            <p:cNvSpPr txBox="1"/>
            <p:nvPr/>
          </p:nvSpPr>
          <p:spPr>
            <a:xfrm>
              <a:off x="2484811" y="1865757"/>
              <a:ext cx="1386821" cy="106937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2667" b="1" dirty="0">
                  <a:solidFill>
                    <a:srgbClr val="0070C0"/>
                  </a:solidFill>
                  <a:latin typeface="Roboto" panose="02000000000000000000" pitchFamily="2" charset="0"/>
                  <a:ea typeface="Roboto" panose="02000000000000000000" pitchFamily="2" charset="0"/>
                </a:rPr>
                <a:t>11</a:t>
              </a:r>
              <a:endParaRPr lang="en-US" sz="2667" b="1" dirty="0">
                <a:solidFill>
                  <a:srgbClr val="0070C0"/>
                </a:solidFill>
                <a:latin typeface="Roboto" panose="02000000000000000000" pitchFamily="2" charset="0"/>
                <a:ea typeface="Roboto" panose="02000000000000000000" pitchFamily="2" charset="0"/>
              </a:endParaRPr>
            </a:p>
          </p:txBody>
        </p:sp>
        <p:sp>
          <p:nvSpPr>
            <p:cNvPr id="48" name="TextBox 47">
              <a:extLst>
                <a:ext uri="{FF2B5EF4-FFF2-40B4-BE49-F238E27FC236}">
                  <a16:creationId xmlns:a16="http://schemas.microsoft.com/office/drawing/2014/main" id="{25721581-414D-4F2C-9CF4-EED305D4AD1C}"/>
                </a:ext>
              </a:extLst>
            </p:cNvPr>
            <p:cNvSpPr txBox="1"/>
            <p:nvPr/>
          </p:nvSpPr>
          <p:spPr>
            <a:xfrm>
              <a:off x="4269733" y="7477686"/>
              <a:ext cx="671443" cy="106937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2667" b="1" dirty="0">
                  <a:solidFill>
                    <a:srgbClr val="0070C0"/>
                  </a:solidFill>
                  <a:latin typeface="Roboto" panose="02000000000000000000" pitchFamily="2" charset="0"/>
                  <a:ea typeface="Roboto" panose="02000000000000000000" pitchFamily="2" charset="0"/>
                </a:rPr>
                <a:t>6</a:t>
              </a:r>
              <a:endParaRPr lang="en-US" sz="2667" b="1" dirty="0">
                <a:solidFill>
                  <a:srgbClr val="0070C0"/>
                </a:solidFill>
                <a:latin typeface="Roboto" panose="02000000000000000000" pitchFamily="2" charset="0"/>
                <a:ea typeface="Roboto" panose="02000000000000000000" pitchFamily="2" charset="0"/>
              </a:endParaRPr>
            </a:p>
          </p:txBody>
        </p:sp>
        <p:sp>
          <p:nvSpPr>
            <p:cNvPr id="49" name="TextBox 48">
              <a:extLst>
                <a:ext uri="{FF2B5EF4-FFF2-40B4-BE49-F238E27FC236}">
                  <a16:creationId xmlns:a16="http://schemas.microsoft.com/office/drawing/2014/main" id="{817BB8D0-D195-4917-9055-583A5B094357}"/>
                </a:ext>
              </a:extLst>
            </p:cNvPr>
            <p:cNvSpPr txBox="1"/>
            <p:nvPr/>
          </p:nvSpPr>
          <p:spPr>
            <a:xfrm>
              <a:off x="6877793" y="3034477"/>
              <a:ext cx="669352" cy="106937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2667" b="1" dirty="0">
                  <a:solidFill>
                    <a:srgbClr val="0070C0"/>
                  </a:solidFill>
                  <a:latin typeface="Roboto" panose="02000000000000000000" pitchFamily="2" charset="0"/>
                  <a:ea typeface="Roboto" panose="02000000000000000000" pitchFamily="2" charset="0"/>
                </a:rPr>
                <a:t>2</a:t>
              </a:r>
              <a:endParaRPr lang="en-US" sz="2667" b="1" dirty="0">
                <a:solidFill>
                  <a:srgbClr val="0070C0"/>
                </a:solidFill>
                <a:latin typeface="Roboto" panose="02000000000000000000" pitchFamily="2" charset="0"/>
                <a:ea typeface="Roboto" panose="02000000000000000000" pitchFamily="2" charset="0"/>
              </a:endParaRPr>
            </a:p>
          </p:txBody>
        </p:sp>
        <p:sp>
          <p:nvSpPr>
            <p:cNvPr id="50" name="TextBox 49">
              <a:extLst>
                <a:ext uri="{FF2B5EF4-FFF2-40B4-BE49-F238E27FC236}">
                  <a16:creationId xmlns:a16="http://schemas.microsoft.com/office/drawing/2014/main" id="{E3604DAA-B1A4-43EA-ABC8-B2A98BCB9C59}"/>
                </a:ext>
              </a:extLst>
            </p:cNvPr>
            <p:cNvSpPr txBox="1"/>
            <p:nvPr/>
          </p:nvSpPr>
          <p:spPr>
            <a:xfrm>
              <a:off x="2882135" y="7051265"/>
              <a:ext cx="669352" cy="106937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2667" b="1" dirty="0">
                  <a:solidFill>
                    <a:srgbClr val="0070C0"/>
                  </a:solidFill>
                  <a:latin typeface="Roboto" panose="02000000000000000000" pitchFamily="2" charset="0"/>
                  <a:ea typeface="Roboto" panose="02000000000000000000" pitchFamily="2" charset="0"/>
                </a:rPr>
                <a:t>7</a:t>
              </a:r>
              <a:endParaRPr lang="en-US" sz="2667" b="1" dirty="0">
                <a:solidFill>
                  <a:srgbClr val="0070C0"/>
                </a:solidFill>
                <a:latin typeface="Roboto" panose="02000000000000000000" pitchFamily="2" charset="0"/>
                <a:ea typeface="Roboto" panose="02000000000000000000" pitchFamily="2" charset="0"/>
              </a:endParaRPr>
            </a:p>
          </p:txBody>
        </p:sp>
        <p:sp>
          <p:nvSpPr>
            <p:cNvPr id="51" name="TextBox 50">
              <a:extLst>
                <a:ext uri="{FF2B5EF4-FFF2-40B4-BE49-F238E27FC236}">
                  <a16:creationId xmlns:a16="http://schemas.microsoft.com/office/drawing/2014/main" id="{7AB256B1-C2A3-412B-A7F7-8E5C7CF27EB0}"/>
                </a:ext>
              </a:extLst>
            </p:cNvPr>
            <p:cNvSpPr txBox="1"/>
            <p:nvPr/>
          </p:nvSpPr>
          <p:spPr>
            <a:xfrm>
              <a:off x="5659426" y="6974964"/>
              <a:ext cx="669352" cy="106937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2667" b="1" dirty="0">
                  <a:solidFill>
                    <a:srgbClr val="0070C0"/>
                  </a:solidFill>
                  <a:latin typeface="Roboto" panose="02000000000000000000" pitchFamily="2" charset="0"/>
                  <a:ea typeface="Roboto" panose="02000000000000000000" pitchFamily="2" charset="0"/>
                </a:rPr>
                <a:t>5</a:t>
              </a:r>
              <a:endParaRPr lang="en-US" sz="2667" b="1" dirty="0">
                <a:solidFill>
                  <a:srgbClr val="0070C0"/>
                </a:solidFill>
                <a:latin typeface="Roboto" panose="02000000000000000000" pitchFamily="2" charset="0"/>
                <a:ea typeface="Roboto" panose="02000000000000000000" pitchFamily="2" charset="0"/>
              </a:endParaRPr>
            </a:p>
          </p:txBody>
        </p:sp>
        <p:sp>
          <p:nvSpPr>
            <p:cNvPr id="52" name="TextBox 51">
              <a:extLst>
                <a:ext uri="{FF2B5EF4-FFF2-40B4-BE49-F238E27FC236}">
                  <a16:creationId xmlns:a16="http://schemas.microsoft.com/office/drawing/2014/main" id="{78D12637-4627-4A95-92EA-500E703723B0}"/>
                </a:ext>
              </a:extLst>
            </p:cNvPr>
            <p:cNvSpPr txBox="1"/>
            <p:nvPr/>
          </p:nvSpPr>
          <p:spPr>
            <a:xfrm>
              <a:off x="6771100" y="6046574"/>
              <a:ext cx="669352" cy="106937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2667" b="1" dirty="0">
                  <a:solidFill>
                    <a:srgbClr val="0070C0"/>
                  </a:solidFill>
                  <a:latin typeface="Roboto" panose="02000000000000000000" pitchFamily="2" charset="0"/>
                  <a:ea typeface="Roboto" panose="02000000000000000000" pitchFamily="2" charset="0"/>
                </a:rPr>
                <a:t>4</a:t>
              </a:r>
              <a:endParaRPr lang="en-US" sz="2667" b="1" dirty="0">
                <a:solidFill>
                  <a:srgbClr val="0070C0"/>
                </a:solidFill>
                <a:latin typeface="Roboto" panose="02000000000000000000" pitchFamily="2" charset="0"/>
                <a:ea typeface="Roboto" panose="02000000000000000000" pitchFamily="2" charset="0"/>
              </a:endParaRPr>
            </a:p>
          </p:txBody>
        </p:sp>
        <p:sp>
          <p:nvSpPr>
            <p:cNvPr id="53" name="TextBox 52">
              <a:extLst>
                <a:ext uri="{FF2B5EF4-FFF2-40B4-BE49-F238E27FC236}">
                  <a16:creationId xmlns:a16="http://schemas.microsoft.com/office/drawing/2014/main" id="{43DCFDBF-A377-4969-B935-1068A454BC2F}"/>
                </a:ext>
              </a:extLst>
            </p:cNvPr>
            <p:cNvSpPr txBox="1"/>
            <p:nvPr/>
          </p:nvSpPr>
          <p:spPr>
            <a:xfrm>
              <a:off x="1237308" y="4564457"/>
              <a:ext cx="669352" cy="106937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2667" b="1" dirty="0">
                  <a:solidFill>
                    <a:srgbClr val="0070C0"/>
                  </a:solidFill>
                  <a:latin typeface="Roboto" panose="02000000000000000000" pitchFamily="2" charset="0"/>
                  <a:ea typeface="Roboto" panose="02000000000000000000" pitchFamily="2" charset="0"/>
                </a:rPr>
                <a:t>9</a:t>
              </a:r>
              <a:endParaRPr lang="en-US" sz="2667" b="1" dirty="0">
                <a:solidFill>
                  <a:srgbClr val="0070C0"/>
                </a:solidFill>
                <a:latin typeface="Roboto" panose="02000000000000000000" pitchFamily="2" charset="0"/>
                <a:ea typeface="Roboto" panose="02000000000000000000" pitchFamily="2" charset="0"/>
              </a:endParaRPr>
            </a:p>
          </p:txBody>
        </p:sp>
        <p:sp>
          <p:nvSpPr>
            <p:cNvPr id="54" name="TextBox 53">
              <a:extLst>
                <a:ext uri="{FF2B5EF4-FFF2-40B4-BE49-F238E27FC236}">
                  <a16:creationId xmlns:a16="http://schemas.microsoft.com/office/drawing/2014/main" id="{63D94958-17D7-4696-8E2F-AD6C39679667}"/>
                </a:ext>
              </a:extLst>
            </p:cNvPr>
            <p:cNvSpPr txBox="1"/>
            <p:nvPr/>
          </p:nvSpPr>
          <p:spPr>
            <a:xfrm>
              <a:off x="7335240" y="4635666"/>
              <a:ext cx="669352" cy="106937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2667" b="1" dirty="0">
                  <a:solidFill>
                    <a:srgbClr val="0070C0"/>
                  </a:solidFill>
                  <a:latin typeface="Roboto" panose="02000000000000000000" pitchFamily="2" charset="0"/>
                  <a:ea typeface="Roboto" panose="02000000000000000000" pitchFamily="2" charset="0"/>
                </a:rPr>
                <a:t>3</a:t>
              </a:r>
              <a:endParaRPr lang="en-US" sz="2667" b="1" dirty="0">
                <a:solidFill>
                  <a:srgbClr val="0070C0"/>
                </a:solidFill>
                <a:latin typeface="Roboto" panose="02000000000000000000" pitchFamily="2" charset="0"/>
                <a:ea typeface="Roboto" panose="02000000000000000000" pitchFamily="2" charset="0"/>
              </a:endParaRPr>
            </a:p>
          </p:txBody>
        </p:sp>
        <p:sp>
          <p:nvSpPr>
            <p:cNvPr id="55" name="TextBox 54">
              <a:extLst>
                <a:ext uri="{FF2B5EF4-FFF2-40B4-BE49-F238E27FC236}">
                  <a16:creationId xmlns:a16="http://schemas.microsoft.com/office/drawing/2014/main" id="{1522F602-E1B6-4814-9F1F-B292F55DA809}"/>
                </a:ext>
              </a:extLst>
            </p:cNvPr>
            <p:cNvSpPr txBox="1"/>
            <p:nvPr/>
          </p:nvSpPr>
          <p:spPr>
            <a:xfrm>
              <a:off x="1679853" y="5919961"/>
              <a:ext cx="669352" cy="106937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2667" b="1" dirty="0">
                  <a:solidFill>
                    <a:srgbClr val="0070C0"/>
                  </a:solidFill>
                  <a:latin typeface="Roboto" panose="02000000000000000000" pitchFamily="2" charset="0"/>
                  <a:ea typeface="Roboto" panose="02000000000000000000" pitchFamily="2" charset="0"/>
                </a:rPr>
                <a:t>8</a:t>
              </a:r>
              <a:endParaRPr lang="en-US" sz="2667" b="1" dirty="0">
                <a:solidFill>
                  <a:srgbClr val="0070C0"/>
                </a:solidFill>
                <a:latin typeface="Roboto" panose="02000000000000000000" pitchFamily="2" charset="0"/>
                <a:ea typeface="Roboto" panose="02000000000000000000" pitchFamily="2" charset="0"/>
              </a:endParaRPr>
            </a:p>
          </p:txBody>
        </p:sp>
      </p:grpSp>
      <p:pic>
        <p:nvPicPr>
          <p:cNvPr id="67" name="Picture 19">
            <a:extLst>
              <a:ext uri="{FF2B5EF4-FFF2-40B4-BE49-F238E27FC236}">
                <a16:creationId xmlns:a16="http://schemas.microsoft.com/office/drawing/2014/main" id="{D8A65CF0-66DB-4D9F-8DC0-6924BAABAD93}"/>
              </a:ext>
            </a:extLst>
          </p:cNvPr>
          <p:cNvPicPr>
            <a:picLocks noChangeAspect="1"/>
          </p:cNvPicPr>
          <p:nvPr/>
        </p:nvPicPr>
        <p:blipFill>
          <a:blip r:embed="rId16"/>
          <a:srcRect/>
          <a:stretch>
            <a:fillRect/>
          </a:stretch>
        </p:blipFill>
        <p:spPr>
          <a:xfrm rot="20280283">
            <a:off x="10957649" y="239100"/>
            <a:ext cx="1021015" cy="1112824"/>
          </a:xfrm>
          <a:prstGeom prst="rect">
            <a:avLst/>
          </a:prstGeom>
        </p:spPr>
      </p:pic>
      <p:grpSp>
        <p:nvGrpSpPr>
          <p:cNvPr id="2" name="Group 1">
            <a:extLst>
              <a:ext uri="{FF2B5EF4-FFF2-40B4-BE49-F238E27FC236}">
                <a16:creationId xmlns:a16="http://schemas.microsoft.com/office/drawing/2014/main" id="{7DB26450-6121-437A-AB3C-A52D4199A90D}"/>
              </a:ext>
            </a:extLst>
          </p:cNvPr>
          <p:cNvGrpSpPr/>
          <p:nvPr/>
        </p:nvGrpSpPr>
        <p:grpSpPr>
          <a:xfrm>
            <a:off x="-137704" y="5431557"/>
            <a:ext cx="1752862" cy="1716355"/>
            <a:chOff x="-206557" y="8147335"/>
            <a:chExt cx="2629293" cy="2574532"/>
          </a:xfrm>
        </p:grpSpPr>
        <p:pic>
          <p:nvPicPr>
            <p:cNvPr id="70" name="Picture 11">
              <a:extLst>
                <a:ext uri="{FF2B5EF4-FFF2-40B4-BE49-F238E27FC236}">
                  <a16:creationId xmlns:a16="http://schemas.microsoft.com/office/drawing/2014/main" id="{379B5008-E3D1-4C46-8D93-A6EDE0FC2EE8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21"/>
                </a:ext>
              </a:extLst>
            </a:blip>
            <a:srcRect/>
            <a:stretch>
              <a:fillRect/>
            </a:stretch>
          </p:blipFill>
          <p:spPr>
            <a:xfrm>
              <a:off x="-206557" y="8276227"/>
              <a:ext cx="1592723" cy="2445640"/>
            </a:xfrm>
            <a:prstGeom prst="rect">
              <a:avLst/>
            </a:prstGeom>
          </p:spPr>
        </p:pic>
        <p:pic>
          <p:nvPicPr>
            <p:cNvPr id="71" name="Picture 11">
              <a:extLst>
                <a:ext uri="{FF2B5EF4-FFF2-40B4-BE49-F238E27FC236}">
                  <a16:creationId xmlns:a16="http://schemas.microsoft.com/office/drawing/2014/main" id="{8EF0DAC0-C62B-43A8-B83E-D1FFB099D362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21"/>
                </a:ext>
              </a:extLst>
            </a:blip>
            <a:srcRect/>
            <a:stretch>
              <a:fillRect/>
            </a:stretch>
          </p:blipFill>
          <p:spPr>
            <a:xfrm rot="2597989">
              <a:off x="830013" y="8147335"/>
              <a:ext cx="1592723" cy="2445640"/>
            </a:xfrm>
            <a:prstGeom prst="rect">
              <a:avLst/>
            </a:prstGeom>
          </p:spPr>
        </p:pic>
      </p:grpSp>
      <p:grpSp>
        <p:nvGrpSpPr>
          <p:cNvPr id="72" name="Group 71">
            <a:extLst>
              <a:ext uri="{FF2B5EF4-FFF2-40B4-BE49-F238E27FC236}">
                <a16:creationId xmlns:a16="http://schemas.microsoft.com/office/drawing/2014/main" id="{74BEB2D5-0076-4B6F-92B2-4702B7CB0004}"/>
              </a:ext>
            </a:extLst>
          </p:cNvPr>
          <p:cNvGrpSpPr/>
          <p:nvPr/>
        </p:nvGrpSpPr>
        <p:grpSpPr>
          <a:xfrm>
            <a:off x="11098106" y="5793389"/>
            <a:ext cx="966325" cy="1078618"/>
            <a:chOff x="-206557" y="8147335"/>
            <a:chExt cx="2629293" cy="2574532"/>
          </a:xfrm>
        </p:grpSpPr>
        <p:pic>
          <p:nvPicPr>
            <p:cNvPr id="73" name="Picture 11">
              <a:extLst>
                <a:ext uri="{FF2B5EF4-FFF2-40B4-BE49-F238E27FC236}">
                  <a16:creationId xmlns:a16="http://schemas.microsoft.com/office/drawing/2014/main" id="{17050BA7-78EF-42DA-8C44-4A1BEFC636FC}"/>
                </a:ext>
              </a:extLst>
            </p:cNvPr>
            <p:cNvPicPr>
              <a:picLocks noChangeAspect="1"/>
            </p:cNvPicPr>
            <p:nvPr/>
          </p:nvPicPr>
          <p:blipFill>
            <a:blip r:embed="rId22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21"/>
                </a:ext>
              </a:extLst>
            </a:blip>
            <a:srcRect/>
            <a:stretch>
              <a:fillRect/>
            </a:stretch>
          </p:blipFill>
          <p:spPr>
            <a:xfrm>
              <a:off x="-206557" y="8276227"/>
              <a:ext cx="1592723" cy="2445640"/>
            </a:xfrm>
            <a:prstGeom prst="rect">
              <a:avLst/>
            </a:prstGeom>
          </p:spPr>
        </p:pic>
        <p:pic>
          <p:nvPicPr>
            <p:cNvPr id="74" name="Picture 11">
              <a:extLst>
                <a:ext uri="{FF2B5EF4-FFF2-40B4-BE49-F238E27FC236}">
                  <a16:creationId xmlns:a16="http://schemas.microsoft.com/office/drawing/2014/main" id="{82B06D9F-641C-4A25-91C3-148C79D0FE93}"/>
                </a:ext>
              </a:extLst>
            </p:cNvPr>
            <p:cNvPicPr>
              <a:picLocks noChangeAspect="1"/>
            </p:cNvPicPr>
            <p:nvPr/>
          </p:nvPicPr>
          <p:blipFill>
            <a:blip r:embed="rId22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21"/>
                </a:ext>
              </a:extLst>
            </a:blip>
            <a:srcRect/>
            <a:stretch>
              <a:fillRect/>
            </a:stretch>
          </p:blipFill>
          <p:spPr>
            <a:xfrm rot="2597989">
              <a:off x="830013" y="8147335"/>
              <a:ext cx="1592723" cy="2445640"/>
            </a:xfrm>
            <a:prstGeom prst="rect">
              <a:avLst/>
            </a:prstGeom>
          </p:spPr>
        </p:pic>
      </p:grpSp>
    </p:spTree>
    <p:custDataLst>
      <p:tags r:id="rId1"/>
    </p:custDataLst>
    <p:extLst>
      <p:ext uri="{BB962C8B-B14F-4D97-AF65-F5344CB8AC3E}">
        <p14:creationId xmlns:p14="http://schemas.microsoft.com/office/powerpoint/2010/main" val="6187999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9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5" dur="2000" fill="hold"/>
                                        <p:tgtEl>
                                          <p:spTgt spid="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Đúng rồi bạn giỏi lắ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Đúng rồi bạn giỏi lắ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6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9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25" dur="5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6" dur="5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7" dur="5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Sai rồi bạn ơ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0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Sai rồi bạn ơ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7"/>
                  </p:tgtEl>
                </p:cond>
              </p:nextCondLst>
            </p:seq>
          </p:childTnLst>
        </p:cTn>
      </p:par>
    </p:tnLst>
    <p:bldLst>
      <p:bldP spid="96" grpId="0" animBg="1"/>
      <p:bldP spid="96" grpId="1" animBg="1"/>
      <p:bldP spid="97" grpId="0" animBg="1"/>
      <p:bldP spid="97" grpId="1" animBg="1"/>
    </p:bldLst>
  </p:timing>
  <p:extLst mod="1">
    <p:ext uri="{E180D4A7-C9FB-4DFB-919C-405C955672EB}">
      <p14:showEvtLst xmlns:p14="http://schemas.microsoft.com/office/powerpoint/2010/main">
        <p14:triggerEvt type="onClick" time="18802" objId="96"/>
      </p14:showEvtLst>
    </p:ext>
  </p:extLs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762000" y="0"/>
            <a:ext cx="13716000" cy="6858000"/>
            <a:chOff x="0" y="0"/>
            <a:chExt cx="27432000" cy="13716000"/>
          </a:xfrm>
        </p:grpSpPr>
        <p:pic>
          <p:nvPicPr>
            <p:cNvPr id="3" name="Picture 3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0" y="0"/>
              <a:ext cx="6858000" cy="6858000"/>
            </a:xfrm>
            <a:prstGeom prst="rect">
              <a:avLst/>
            </a:prstGeom>
          </p:spPr>
        </p:pic>
        <p:pic>
          <p:nvPicPr>
            <p:cNvPr id="4" name="Picture 4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6858000" y="0"/>
              <a:ext cx="6858000" cy="6858000"/>
            </a:xfrm>
            <a:prstGeom prst="rect">
              <a:avLst/>
            </a:prstGeom>
          </p:spPr>
        </p:pic>
        <p:pic>
          <p:nvPicPr>
            <p:cNvPr id="5" name="Picture 5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0" y="6858000"/>
              <a:ext cx="6858000" cy="6858000"/>
            </a:xfrm>
            <a:prstGeom prst="rect">
              <a:avLst/>
            </a:prstGeom>
          </p:spPr>
        </p:pic>
        <p:pic>
          <p:nvPicPr>
            <p:cNvPr id="6" name="Picture 6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6858000" y="6858000"/>
              <a:ext cx="6858000" cy="6858000"/>
            </a:xfrm>
            <a:prstGeom prst="rect">
              <a:avLst/>
            </a:prstGeom>
          </p:spPr>
        </p:pic>
        <p:pic>
          <p:nvPicPr>
            <p:cNvPr id="7" name="Picture 7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13716000" y="0"/>
              <a:ext cx="6858000" cy="6858000"/>
            </a:xfrm>
            <a:prstGeom prst="rect">
              <a:avLst/>
            </a:prstGeom>
          </p:spPr>
        </p:pic>
        <p:pic>
          <p:nvPicPr>
            <p:cNvPr id="8" name="Picture 8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20574000" y="0"/>
              <a:ext cx="6858000" cy="6858000"/>
            </a:xfrm>
            <a:prstGeom prst="rect">
              <a:avLst/>
            </a:prstGeom>
          </p:spPr>
        </p:pic>
        <p:pic>
          <p:nvPicPr>
            <p:cNvPr id="9" name="Picture 9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13716000" y="6858000"/>
              <a:ext cx="6858000" cy="6858000"/>
            </a:xfrm>
            <a:prstGeom prst="rect">
              <a:avLst/>
            </a:prstGeom>
          </p:spPr>
        </p:pic>
        <p:pic>
          <p:nvPicPr>
            <p:cNvPr id="10" name="Picture 10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20574000" y="6858000"/>
              <a:ext cx="6858000" cy="6858000"/>
            </a:xfrm>
            <a:prstGeom prst="rect">
              <a:avLst/>
            </a:prstGeom>
          </p:spPr>
        </p:pic>
      </p:grpSp>
      <p:pic>
        <p:nvPicPr>
          <p:cNvPr id="11" name="Picture 11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9553943" y="3489557"/>
            <a:ext cx="2109493" cy="2855491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 rot="880276">
            <a:off x="10394251" y="721915"/>
            <a:ext cx="964304" cy="1290039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3267058">
            <a:off x="2699900" y="-865514"/>
            <a:ext cx="6792201" cy="7840924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>
          <a:xfrm rot="-899334">
            <a:off x="827256" y="1118689"/>
            <a:ext cx="1820264" cy="1333343"/>
          </a:xfrm>
          <a:prstGeom prst="rect">
            <a:avLst/>
          </a:prstGeom>
        </p:spPr>
      </p:pic>
      <p:pic>
        <p:nvPicPr>
          <p:cNvPr id="15" name="Picture 15"/>
          <p:cNvPicPr>
            <a:picLocks noChangeAspect="1"/>
          </p:cNvPicPr>
          <p:nvPr/>
        </p:nvPicPr>
        <p:blipFill>
          <a:blip r:embed="rId9"/>
          <a:srcRect/>
          <a:stretch>
            <a:fillRect/>
          </a:stretch>
        </p:blipFill>
        <p:spPr>
          <a:xfrm rot="906419">
            <a:off x="1389959" y="4653550"/>
            <a:ext cx="1197926" cy="1227069"/>
          </a:xfrm>
          <a:prstGeom prst="rect">
            <a:avLst/>
          </a:prstGeom>
        </p:spPr>
      </p:pic>
      <p:sp>
        <p:nvSpPr>
          <p:cNvPr id="16" name="TextBox 16"/>
          <p:cNvSpPr txBox="1"/>
          <p:nvPr/>
        </p:nvSpPr>
        <p:spPr>
          <a:xfrm>
            <a:off x="2146158" y="2352494"/>
            <a:ext cx="7407785" cy="151323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866"/>
              </a:lnSpc>
            </a:pPr>
            <a:r>
              <a:rPr lang="en-US" sz="4400" dirty="0">
                <a:solidFill>
                  <a:srgbClr val="276493"/>
                </a:solidFill>
                <a:latin typeface="Baloo" charset="0"/>
                <a:cs typeface="Baloo" charset="0"/>
              </a:rPr>
              <a:t>XIN CHÀO VÀ HẸN GẶP LẠI </a:t>
            </a:r>
            <a:r>
              <a:rPr lang="en-US" sz="4400">
                <a:solidFill>
                  <a:srgbClr val="276493"/>
                </a:solidFill>
                <a:latin typeface="Baloo" charset="0"/>
                <a:cs typeface="Baloo" charset="0"/>
              </a:rPr>
              <a:t>CÁC </a:t>
            </a:r>
            <a:r>
              <a:rPr lang="en-US" sz="4400" smtClean="0">
                <a:solidFill>
                  <a:srgbClr val="276493"/>
                </a:solidFill>
                <a:latin typeface="Baloo" charset="0"/>
                <a:cs typeface="Baloo" charset="0"/>
              </a:rPr>
              <a:t>CON!</a:t>
            </a:r>
            <a:endParaRPr lang="en-US" sz="4400" dirty="0">
              <a:solidFill>
                <a:srgbClr val="276493"/>
              </a:solidFill>
              <a:latin typeface="Baloo" charset="0"/>
              <a:cs typeface="Baloo" charset="0"/>
            </a:endParaRPr>
          </a:p>
        </p:txBody>
      </p:sp>
      <p:pic>
        <p:nvPicPr>
          <p:cNvPr id="17" name="Picture 17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>
            <a:off x="8408270" y="620831"/>
            <a:ext cx="1145673" cy="1247763"/>
          </a:xfrm>
          <a:prstGeom prst="rect">
            <a:avLst/>
          </a:prstGeom>
        </p:spPr>
      </p:pic>
      <p:pic>
        <p:nvPicPr>
          <p:cNvPr id="18" name="Picture 18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>
            <a:off x="-725399" y="3489557"/>
            <a:ext cx="2714321" cy="427505"/>
          </a:xfrm>
          <a:prstGeom prst="rect">
            <a:avLst/>
          </a:prstGeom>
        </p:spPr>
      </p:pic>
      <p:pic>
        <p:nvPicPr>
          <p:cNvPr id="19" name="Picture 19"/>
          <p:cNvPicPr>
            <a:picLocks noChangeAspect="1"/>
          </p:cNvPicPr>
          <p:nvPr/>
        </p:nvPicPr>
        <p:blipFill>
          <a:blip r:embed="rId14"/>
          <a:srcRect/>
          <a:stretch>
            <a:fillRect/>
          </a:stretch>
        </p:blipFill>
        <p:spPr>
          <a:xfrm rot="-523051">
            <a:off x="5719087" y="362607"/>
            <a:ext cx="753827" cy="952705"/>
          </a:xfrm>
          <a:prstGeom prst="rect">
            <a:avLst/>
          </a:prstGeom>
        </p:spPr>
      </p:pic>
      <p:pic>
        <p:nvPicPr>
          <p:cNvPr id="20" name="Picture 18"/>
          <p:cNvPicPr>
            <a:picLocks noChangeAspect="1"/>
          </p:cNvPicPr>
          <p:nvPr/>
        </p:nvPicPr>
        <p:blipFill>
          <a:blip r:embed="rId15"/>
          <a:srcRect/>
          <a:stretch>
            <a:fillRect/>
          </a:stretch>
        </p:blipFill>
        <p:spPr>
          <a:xfrm>
            <a:off x="5121833" y="5388069"/>
            <a:ext cx="1058820" cy="12548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50889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4490112" y="418012"/>
            <a:ext cx="385705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Ổn định tổ chức: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888274" y="1737360"/>
            <a:ext cx="4729180" cy="467820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Câu đố:</a:t>
            </a:r>
          </a:p>
          <a:p>
            <a:r>
              <a:rPr lang="en-US" sz="400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Tích tắc tích tắc</a:t>
            </a:r>
          </a:p>
          <a:p>
            <a:r>
              <a:rPr lang="en-US" sz="400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Kim chạy vòng quanh</a:t>
            </a:r>
          </a:p>
          <a:p>
            <a:r>
              <a:rPr lang="en-US" sz="400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Kim ngắn chỉ giờ</a:t>
            </a:r>
          </a:p>
          <a:p>
            <a:r>
              <a:rPr lang="en-US" sz="400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Kim dài chỉ phút</a:t>
            </a:r>
          </a:p>
          <a:p>
            <a:r>
              <a:rPr lang="en-US" sz="400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Tích tắc tích tắc</a:t>
            </a:r>
          </a:p>
          <a:p>
            <a:r>
              <a:rPr lang="en-US" sz="400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Đố bé là gì?</a:t>
            </a:r>
          </a:p>
          <a:p>
            <a:endParaRPr lang="en-US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6725706" y="1737360"/>
            <a:ext cx="4314682" cy="40180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13582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762000" y="0"/>
            <a:ext cx="13716000" cy="6858000"/>
            <a:chOff x="0" y="0"/>
            <a:chExt cx="27432000" cy="13716000"/>
          </a:xfrm>
        </p:grpSpPr>
        <p:pic>
          <p:nvPicPr>
            <p:cNvPr id="3" name="Picture 3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rcRect/>
            <a:stretch>
              <a:fillRect/>
            </a:stretch>
          </p:blipFill>
          <p:spPr>
            <a:xfrm>
              <a:off x="0" y="0"/>
              <a:ext cx="6858000" cy="6858000"/>
            </a:xfrm>
            <a:prstGeom prst="rect">
              <a:avLst/>
            </a:prstGeom>
          </p:spPr>
        </p:pic>
        <p:pic>
          <p:nvPicPr>
            <p:cNvPr id="4" name="Picture 4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rcRect/>
            <a:stretch>
              <a:fillRect/>
            </a:stretch>
          </p:blipFill>
          <p:spPr>
            <a:xfrm>
              <a:off x="6858000" y="0"/>
              <a:ext cx="6858000" cy="6858000"/>
            </a:xfrm>
            <a:prstGeom prst="rect">
              <a:avLst/>
            </a:prstGeom>
          </p:spPr>
        </p:pic>
        <p:pic>
          <p:nvPicPr>
            <p:cNvPr id="5" name="Picture 5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rcRect/>
            <a:stretch>
              <a:fillRect/>
            </a:stretch>
          </p:blipFill>
          <p:spPr>
            <a:xfrm>
              <a:off x="0" y="6858000"/>
              <a:ext cx="6858000" cy="6858000"/>
            </a:xfrm>
            <a:prstGeom prst="rect">
              <a:avLst/>
            </a:prstGeom>
          </p:spPr>
        </p:pic>
        <p:pic>
          <p:nvPicPr>
            <p:cNvPr id="6" name="Picture 6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rcRect/>
            <a:stretch>
              <a:fillRect/>
            </a:stretch>
          </p:blipFill>
          <p:spPr>
            <a:xfrm>
              <a:off x="6858000" y="6858000"/>
              <a:ext cx="6858000" cy="6858000"/>
            </a:xfrm>
            <a:prstGeom prst="rect">
              <a:avLst/>
            </a:prstGeom>
          </p:spPr>
        </p:pic>
        <p:pic>
          <p:nvPicPr>
            <p:cNvPr id="7" name="Picture 7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rcRect/>
            <a:stretch>
              <a:fillRect/>
            </a:stretch>
          </p:blipFill>
          <p:spPr>
            <a:xfrm>
              <a:off x="13716000" y="0"/>
              <a:ext cx="6858000" cy="6858000"/>
            </a:xfrm>
            <a:prstGeom prst="rect">
              <a:avLst/>
            </a:prstGeom>
          </p:spPr>
        </p:pic>
        <p:pic>
          <p:nvPicPr>
            <p:cNvPr id="8" name="Picture 8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rcRect/>
            <a:stretch>
              <a:fillRect/>
            </a:stretch>
          </p:blipFill>
          <p:spPr>
            <a:xfrm>
              <a:off x="20574000" y="0"/>
              <a:ext cx="6858000" cy="6858000"/>
            </a:xfrm>
            <a:prstGeom prst="rect">
              <a:avLst/>
            </a:prstGeom>
          </p:spPr>
        </p:pic>
        <p:pic>
          <p:nvPicPr>
            <p:cNvPr id="9" name="Picture 9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rcRect/>
            <a:stretch>
              <a:fillRect/>
            </a:stretch>
          </p:blipFill>
          <p:spPr>
            <a:xfrm>
              <a:off x="13716000" y="6858000"/>
              <a:ext cx="6858000" cy="6858000"/>
            </a:xfrm>
            <a:prstGeom prst="rect">
              <a:avLst/>
            </a:prstGeom>
          </p:spPr>
        </p:pic>
        <p:pic>
          <p:nvPicPr>
            <p:cNvPr id="10" name="Picture 10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rcRect/>
            <a:stretch>
              <a:fillRect/>
            </a:stretch>
          </p:blipFill>
          <p:spPr>
            <a:xfrm>
              <a:off x="20574000" y="6858000"/>
              <a:ext cx="6858000" cy="6858000"/>
            </a:xfrm>
            <a:prstGeom prst="rect">
              <a:avLst/>
            </a:prstGeom>
          </p:spPr>
        </p:pic>
      </p:grpSp>
      <p:grpSp>
        <p:nvGrpSpPr>
          <p:cNvPr id="11" name="Group 11"/>
          <p:cNvGrpSpPr/>
          <p:nvPr/>
        </p:nvGrpSpPr>
        <p:grpSpPr>
          <a:xfrm>
            <a:off x="2134848" y="1533396"/>
            <a:ext cx="7922305" cy="4005981"/>
            <a:chOff x="0" y="0"/>
            <a:chExt cx="15844609" cy="8011962"/>
          </a:xfrm>
        </p:grpSpPr>
        <p:pic>
          <p:nvPicPr>
            <p:cNvPr id="12" name="Picture 12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rcRect/>
            <a:stretch>
              <a:fillRect/>
            </a:stretch>
          </p:blipFill>
          <p:spPr>
            <a:xfrm>
              <a:off x="0" y="0"/>
              <a:ext cx="15844609" cy="7248909"/>
            </a:xfrm>
            <a:prstGeom prst="rect">
              <a:avLst/>
            </a:prstGeom>
          </p:spPr>
        </p:pic>
        <p:pic>
          <p:nvPicPr>
            <p:cNvPr id="13" name="Picture 13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9"/>
                </a:ext>
              </a:extLst>
            </a:blip>
            <a:srcRect/>
            <a:stretch>
              <a:fillRect/>
            </a:stretch>
          </p:blipFill>
          <p:spPr>
            <a:xfrm>
              <a:off x="6797278" y="6133168"/>
              <a:ext cx="2250053" cy="1878794"/>
            </a:xfrm>
            <a:prstGeom prst="rect">
              <a:avLst/>
            </a:prstGeom>
          </p:spPr>
        </p:pic>
      </p:grpSp>
      <p:pic>
        <p:nvPicPr>
          <p:cNvPr id="14" name="Picture 14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1"/>
              </a:ext>
            </a:extLst>
          </a:blip>
          <a:srcRect/>
          <a:stretch>
            <a:fillRect/>
          </a:stretch>
        </p:blipFill>
        <p:spPr>
          <a:xfrm>
            <a:off x="-69665" y="1116300"/>
            <a:ext cx="2044329" cy="702738"/>
          </a:xfrm>
          <a:prstGeom prst="rect">
            <a:avLst/>
          </a:prstGeom>
        </p:spPr>
      </p:pic>
      <p:pic>
        <p:nvPicPr>
          <p:cNvPr id="16" name="Picture 16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4"/>
              </a:ext>
            </a:extLst>
          </a:blip>
          <a:srcRect/>
          <a:stretch>
            <a:fillRect/>
          </a:stretch>
        </p:blipFill>
        <p:spPr>
          <a:xfrm>
            <a:off x="5599401" y="1071108"/>
            <a:ext cx="993199" cy="924578"/>
          </a:xfrm>
          <a:prstGeom prst="rect">
            <a:avLst/>
          </a:prstGeom>
        </p:spPr>
      </p:pic>
      <p:pic>
        <p:nvPicPr>
          <p:cNvPr id="17" name="Picture 17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6"/>
              </a:ext>
            </a:extLst>
          </a:blip>
          <a:srcRect/>
          <a:stretch>
            <a:fillRect/>
          </a:stretch>
        </p:blipFill>
        <p:spPr>
          <a:xfrm>
            <a:off x="5845961" y="1319272"/>
            <a:ext cx="500079" cy="428250"/>
          </a:xfrm>
          <a:prstGeom prst="rect">
            <a:avLst/>
          </a:prstGeom>
        </p:spPr>
      </p:pic>
      <p:pic>
        <p:nvPicPr>
          <p:cNvPr id="18" name="Picture 18"/>
          <p:cNvPicPr>
            <a:picLocks noChangeAspect="1"/>
          </p:cNvPicPr>
          <p:nvPr/>
        </p:nvPicPr>
        <p:blipFill>
          <a:blip r:embed="rId17"/>
          <a:srcRect/>
          <a:stretch>
            <a:fillRect/>
          </a:stretch>
        </p:blipFill>
        <p:spPr>
          <a:xfrm>
            <a:off x="10370155" y="685800"/>
            <a:ext cx="1136045" cy="1163683"/>
          </a:xfrm>
          <a:prstGeom prst="rect">
            <a:avLst/>
          </a:prstGeom>
        </p:spPr>
      </p:pic>
      <p:pic>
        <p:nvPicPr>
          <p:cNvPr id="19" name="Picture 19"/>
          <p:cNvPicPr>
            <a:picLocks noChangeAspect="1"/>
          </p:cNvPicPr>
          <p:nvPr/>
        </p:nvPicPr>
        <p:blipFill>
          <a:blip r:embed="rId18"/>
          <a:srcRect/>
          <a:stretch>
            <a:fillRect/>
          </a:stretch>
        </p:blipFill>
        <p:spPr>
          <a:xfrm>
            <a:off x="436784" y="4736397"/>
            <a:ext cx="1664195" cy="1813837"/>
          </a:xfrm>
          <a:prstGeom prst="rect">
            <a:avLst/>
          </a:prstGeom>
        </p:spPr>
      </p:pic>
      <p:pic>
        <p:nvPicPr>
          <p:cNvPr id="20" name="Picture 20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20"/>
              </a:ext>
            </a:extLst>
          </a:blip>
          <a:srcRect/>
          <a:stretch>
            <a:fillRect/>
          </a:stretch>
        </p:blipFill>
        <p:spPr>
          <a:xfrm>
            <a:off x="1440878" y="1892843"/>
            <a:ext cx="909117" cy="950711"/>
          </a:xfrm>
          <a:prstGeom prst="rect">
            <a:avLst/>
          </a:prstGeom>
        </p:spPr>
      </p:pic>
      <p:sp>
        <p:nvSpPr>
          <p:cNvPr id="21" name="TextBox 21"/>
          <p:cNvSpPr txBox="1"/>
          <p:nvPr/>
        </p:nvSpPr>
        <p:spPr>
          <a:xfrm>
            <a:off x="2085920" y="2964205"/>
            <a:ext cx="8020160" cy="159017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200"/>
              </a:lnSpc>
            </a:pPr>
            <a:r>
              <a:rPr lang="en-US" sz="6200">
                <a:solidFill>
                  <a:srgbClr val="276493"/>
                </a:solidFill>
                <a:latin typeface="Baloo"/>
              </a:rPr>
              <a:t>ĐỒNG HỒ ĐỂ LÀM GÌ?</a:t>
            </a:r>
          </a:p>
        </p:txBody>
      </p:sp>
      <p:pic>
        <p:nvPicPr>
          <p:cNvPr id="22" name="Picture 22"/>
          <p:cNvPicPr>
            <a:picLocks noChangeAspect="1"/>
          </p:cNvPicPr>
          <p:nvPr/>
        </p:nvPicPr>
        <p:blipFill>
          <a:blip r:embed="rId21"/>
          <a:srcRect/>
          <a:stretch>
            <a:fillRect/>
          </a:stretch>
        </p:blipFill>
        <p:spPr>
          <a:xfrm>
            <a:off x="7534049" y="3927279"/>
            <a:ext cx="753827" cy="9527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77819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657491" y="-105595"/>
            <a:ext cx="13716000" cy="6858000"/>
            <a:chOff x="0" y="0"/>
            <a:chExt cx="27432000" cy="13716000"/>
          </a:xfrm>
        </p:grpSpPr>
        <p:pic>
          <p:nvPicPr>
            <p:cNvPr id="3" name="Picture 3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6"/>
                </a:ext>
              </a:extLst>
            </a:blip>
            <a:srcRect/>
            <a:stretch>
              <a:fillRect/>
            </a:stretch>
          </p:blipFill>
          <p:spPr>
            <a:xfrm>
              <a:off x="0" y="0"/>
              <a:ext cx="6858000" cy="6858000"/>
            </a:xfrm>
            <a:prstGeom prst="rect">
              <a:avLst/>
            </a:prstGeom>
          </p:spPr>
        </p:pic>
        <p:pic>
          <p:nvPicPr>
            <p:cNvPr id="4" name="Picture 4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6"/>
                </a:ext>
              </a:extLst>
            </a:blip>
            <a:srcRect/>
            <a:stretch>
              <a:fillRect/>
            </a:stretch>
          </p:blipFill>
          <p:spPr>
            <a:xfrm>
              <a:off x="6858000" y="0"/>
              <a:ext cx="6858000" cy="6858000"/>
            </a:xfrm>
            <a:prstGeom prst="rect">
              <a:avLst/>
            </a:prstGeom>
          </p:spPr>
        </p:pic>
        <p:pic>
          <p:nvPicPr>
            <p:cNvPr id="5" name="Picture 5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6"/>
                </a:ext>
              </a:extLst>
            </a:blip>
            <a:srcRect/>
            <a:stretch>
              <a:fillRect/>
            </a:stretch>
          </p:blipFill>
          <p:spPr>
            <a:xfrm>
              <a:off x="0" y="6858000"/>
              <a:ext cx="6858000" cy="6858000"/>
            </a:xfrm>
            <a:prstGeom prst="rect">
              <a:avLst/>
            </a:prstGeom>
          </p:spPr>
        </p:pic>
        <p:pic>
          <p:nvPicPr>
            <p:cNvPr id="6" name="Picture 6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6"/>
                </a:ext>
              </a:extLst>
            </a:blip>
            <a:srcRect/>
            <a:stretch>
              <a:fillRect/>
            </a:stretch>
          </p:blipFill>
          <p:spPr>
            <a:xfrm>
              <a:off x="6858000" y="6858000"/>
              <a:ext cx="6858000" cy="6858000"/>
            </a:xfrm>
            <a:prstGeom prst="rect">
              <a:avLst/>
            </a:prstGeom>
          </p:spPr>
        </p:pic>
        <p:pic>
          <p:nvPicPr>
            <p:cNvPr id="7" name="Picture 7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6"/>
                </a:ext>
              </a:extLst>
            </a:blip>
            <a:srcRect/>
            <a:stretch>
              <a:fillRect/>
            </a:stretch>
          </p:blipFill>
          <p:spPr>
            <a:xfrm>
              <a:off x="13716000" y="0"/>
              <a:ext cx="6858000" cy="6858000"/>
            </a:xfrm>
            <a:prstGeom prst="rect">
              <a:avLst/>
            </a:prstGeom>
          </p:spPr>
        </p:pic>
        <p:pic>
          <p:nvPicPr>
            <p:cNvPr id="8" name="Picture 8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6"/>
                </a:ext>
              </a:extLst>
            </a:blip>
            <a:srcRect/>
            <a:stretch>
              <a:fillRect/>
            </a:stretch>
          </p:blipFill>
          <p:spPr>
            <a:xfrm>
              <a:off x="20574000" y="0"/>
              <a:ext cx="6858000" cy="6858000"/>
            </a:xfrm>
            <a:prstGeom prst="rect">
              <a:avLst/>
            </a:prstGeom>
          </p:spPr>
        </p:pic>
        <p:pic>
          <p:nvPicPr>
            <p:cNvPr id="9" name="Picture 9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6"/>
                </a:ext>
              </a:extLst>
            </a:blip>
            <a:srcRect/>
            <a:stretch>
              <a:fillRect/>
            </a:stretch>
          </p:blipFill>
          <p:spPr>
            <a:xfrm>
              <a:off x="13716000" y="6858000"/>
              <a:ext cx="6858000" cy="6858000"/>
            </a:xfrm>
            <a:prstGeom prst="rect">
              <a:avLst/>
            </a:prstGeom>
          </p:spPr>
        </p:pic>
        <p:pic>
          <p:nvPicPr>
            <p:cNvPr id="10" name="Picture 10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6"/>
                </a:ext>
              </a:extLst>
            </a:blip>
            <a:srcRect/>
            <a:stretch>
              <a:fillRect/>
            </a:stretch>
          </p:blipFill>
          <p:spPr>
            <a:xfrm>
              <a:off x="20574000" y="6858000"/>
              <a:ext cx="6858000" cy="6858000"/>
            </a:xfrm>
            <a:prstGeom prst="rect">
              <a:avLst/>
            </a:prstGeom>
          </p:spPr>
        </p:pic>
      </p:grpSp>
      <p:pic>
        <p:nvPicPr>
          <p:cNvPr id="11" name="Picture 1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8"/>
              </a:ext>
            </a:extLst>
          </a:blip>
          <a:srcRect/>
          <a:stretch>
            <a:fillRect/>
          </a:stretch>
        </p:blipFill>
        <p:spPr>
          <a:xfrm>
            <a:off x="11075017" y="194024"/>
            <a:ext cx="845028" cy="830240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1"/>
              </a:ext>
            </a:extLst>
          </a:blip>
          <a:srcRect/>
          <a:stretch>
            <a:fillRect/>
          </a:stretch>
        </p:blipFill>
        <p:spPr>
          <a:xfrm>
            <a:off x="0" y="5696845"/>
            <a:ext cx="909117" cy="950711"/>
          </a:xfrm>
          <a:prstGeom prst="rect">
            <a:avLst/>
          </a:prstGeom>
        </p:spPr>
      </p:pic>
      <p:pic>
        <p:nvPicPr>
          <p:cNvPr id="1028" name="Picture 4" descr="C:\Users\Administrator\Downloads\lam-sao-de-co-giac-ngu-ngon-trong-ngay-tet-ban-ron.jpg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64087">
            <a:off x="6560337" y="3452745"/>
            <a:ext cx="3810000" cy="2540000"/>
          </a:xfrm>
          <a:prstGeom prst="round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Administrator\Downloads\mamnon.jpg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374920">
            <a:off x="1842654" y="3423545"/>
            <a:ext cx="3352800" cy="2485593"/>
          </a:xfrm>
          <a:prstGeom prst="round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 descr="C:\Users\Administrator\Downloads\tranh-ve-truong-mam-non-cua-be-32.jpg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108200">
            <a:off x="877237" y="626102"/>
            <a:ext cx="3179055" cy="2383724"/>
          </a:xfrm>
          <a:prstGeom prst="round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C:\Users\Administrator\Downloads\1552980660_cover.png"/>
          <p:cNvPicPr>
            <a:picLocks noChangeAspect="1" noChangeArrowheads="1"/>
          </p:cNvPicPr>
          <p:nvPr/>
        </p:nvPicPr>
        <p:blipFill rotWithShape="1"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37" r="12023"/>
          <a:stretch/>
        </p:blipFill>
        <p:spPr bwMode="auto">
          <a:xfrm>
            <a:off x="4332487" y="411657"/>
            <a:ext cx="3457305" cy="2392027"/>
          </a:xfrm>
          <a:prstGeom prst="round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3" name="Picture 9" descr="C:\Users\Administrator\Downloads\images (3).jpg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997186">
            <a:off x="8279385" y="722647"/>
            <a:ext cx="3200400" cy="2494800"/>
          </a:xfrm>
          <a:prstGeom prst="round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Rounded Rectangle 15"/>
          <p:cNvSpPr/>
          <p:nvPr/>
        </p:nvSpPr>
        <p:spPr>
          <a:xfrm rot="20943297">
            <a:off x="1789974" y="2771027"/>
            <a:ext cx="1958990" cy="451437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>
              <a:solidFill>
                <a:schemeClr val="tx1"/>
              </a:solidFill>
            </a:endParaRPr>
          </a:p>
        </p:txBody>
      </p:sp>
      <p:sp>
        <p:nvSpPr>
          <p:cNvPr id="29" name="TextBox 23"/>
          <p:cNvSpPr txBox="1"/>
          <p:nvPr/>
        </p:nvSpPr>
        <p:spPr>
          <a:xfrm rot="20942841">
            <a:off x="1100212" y="2792157"/>
            <a:ext cx="3371964" cy="47448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695"/>
              </a:lnSpc>
            </a:pPr>
            <a:r>
              <a:rPr lang="en-US" sz="2933">
                <a:solidFill>
                  <a:srgbClr val="276493"/>
                </a:solidFill>
                <a:latin typeface="Baloo" charset="0"/>
                <a:cs typeface="Baloo" charset="0"/>
              </a:rPr>
              <a:t>ĐI HỌC</a:t>
            </a:r>
          </a:p>
        </p:txBody>
      </p:sp>
      <p:sp>
        <p:nvSpPr>
          <p:cNvPr id="30" name="Rounded Rectangle 29"/>
          <p:cNvSpPr/>
          <p:nvPr/>
        </p:nvSpPr>
        <p:spPr>
          <a:xfrm>
            <a:off x="5052225" y="2577965"/>
            <a:ext cx="1958990" cy="451437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>
              <a:solidFill>
                <a:schemeClr val="tx1"/>
              </a:solidFill>
            </a:endParaRPr>
          </a:p>
        </p:txBody>
      </p:sp>
      <p:sp>
        <p:nvSpPr>
          <p:cNvPr id="31" name="Rounded Rectangle 30"/>
          <p:cNvSpPr/>
          <p:nvPr/>
        </p:nvSpPr>
        <p:spPr>
          <a:xfrm rot="1264745">
            <a:off x="8465748" y="2922824"/>
            <a:ext cx="1958990" cy="451437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>
              <a:solidFill>
                <a:schemeClr val="tx1"/>
              </a:solidFill>
            </a:endParaRPr>
          </a:p>
        </p:txBody>
      </p:sp>
      <p:sp>
        <p:nvSpPr>
          <p:cNvPr id="32" name="Rounded Rectangle 31"/>
          <p:cNvSpPr/>
          <p:nvPr/>
        </p:nvSpPr>
        <p:spPr>
          <a:xfrm rot="21369897">
            <a:off x="2705304" y="5761852"/>
            <a:ext cx="1958990" cy="451437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>
              <a:solidFill>
                <a:schemeClr val="tx1"/>
              </a:solidFill>
            </a:endParaRPr>
          </a:p>
        </p:txBody>
      </p:sp>
      <p:sp>
        <p:nvSpPr>
          <p:cNvPr id="33" name="Rounded Rectangle 32"/>
          <p:cNvSpPr/>
          <p:nvPr/>
        </p:nvSpPr>
        <p:spPr>
          <a:xfrm rot="660897">
            <a:off x="7118262" y="5852782"/>
            <a:ext cx="1958990" cy="451437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>
              <a:solidFill>
                <a:schemeClr val="tx1"/>
              </a:solidFill>
            </a:endParaRPr>
          </a:p>
        </p:txBody>
      </p:sp>
      <p:sp>
        <p:nvSpPr>
          <p:cNvPr id="34" name="TextBox 23"/>
          <p:cNvSpPr txBox="1"/>
          <p:nvPr/>
        </p:nvSpPr>
        <p:spPr>
          <a:xfrm>
            <a:off x="4292629" y="2643419"/>
            <a:ext cx="3371964" cy="47448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695"/>
              </a:lnSpc>
            </a:pPr>
            <a:r>
              <a:rPr lang="en-US" sz="2933">
                <a:solidFill>
                  <a:srgbClr val="276493"/>
                </a:solidFill>
                <a:latin typeface="Baloo" charset="0"/>
                <a:cs typeface="Baloo" charset="0"/>
              </a:rPr>
              <a:t>ĐI LÀM</a:t>
            </a:r>
          </a:p>
        </p:txBody>
      </p:sp>
      <p:sp>
        <p:nvSpPr>
          <p:cNvPr id="35" name="TextBox 23"/>
          <p:cNvSpPr txBox="1"/>
          <p:nvPr/>
        </p:nvSpPr>
        <p:spPr>
          <a:xfrm rot="1293871">
            <a:off x="7644313" y="2911297"/>
            <a:ext cx="3371964" cy="47448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695"/>
              </a:lnSpc>
            </a:pPr>
            <a:r>
              <a:rPr lang="en-US" sz="2933">
                <a:solidFill>
                  <a:srgbClr val="276493"/>
                </a:solidFill>
                <a:latin typeface="Baloo" charset="0"/>
                <a:cs typeface="Baloo" charset="0"/>
              </a:rPr>
              <a:t>ĐI ĂN</a:t>
            </a:r>
          </a:p>
        </p:txBody>
      </p:sp>
      <p:sp>
        <p:nvSpPr>
          <p:cNvPr id="36" name="TextBox 23"/>
          <p:cNvSpPr txBox="1"/>
          <p:nvPr/>
        </p:nvSpPr>
        <p:spPr>
          <a:xfrm rot="21368180">
            <a:off x="1998817" y="5810552"/>
            <a:ext cx="3371964" cy="47448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695"/>
              </a:lnSpc>
            </a:pPr>
            <a:r>
              <a:rPr lang="en-US" sz="2933">
                <a:solidFill>
                  <a:srgbClr val="276493"/>
                </a:solidFill>
                <a:latin typeface="Baloo" charset="0"/>
                <a:cs typeface="Baloo" charset="0"/>
              </a:rPr>
              <a:t>ĐI CHƠI</a:t>
            </a:r>
          </a:p>
        </p:txBody>
      </p:sp>
      <p:sp>
        <p:nvSpPr>
          <p:cNvPr id="37" name="TextBox 23"/>
          <p:cNvSpPr txBox="1"/>
          <p:nvPr/>
        </p:nvSpPr>
        <p:spPr>
          <a:xfrm rot="709400">
            <a:off x="6411773" y="5934957"/>
            <a:ext cx="3371964" cy="47448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695"/>
              </a:lnSpc>
            </a:pPr>
            <a:r>
              <a:rPr lang="en-US" sz="2933">
                <a:solidFill>
                  <a:srgbClr val="276493"/>
                </a:solidFill>
                <a:latin typeface="Baloo" charset="0"/>
                <a:cs typeface="Baloo" charset="0"/>
              </a:rPr>
              <a:t>ĐI NGỦ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3861298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0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29" grpId="0"/>
      <p:bldP spid="30" grpId="0" animBg="1"/>
      <p:bldP spid="31" grpId="0" animBg="1"/>
      <p:bldP spid="32" grpId="0" animBg="1"/>
      <p:bldP spid="33" grpId="0" animBg="1"/>
      <p:bldP spid="34" grpId="0"/>
      <p:bldP spid="35" grpId="0"/>
      <p:bldP spid="36" grpId="0"/>
      <p:bldP spid="3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83642" y="655093"/>
            <a:ext cx="8417689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 con nhìn thấy đồng hồ ở đâu?</a:t>
            </a:r>
            <a:endParaRPr lang="en-US" sz="4400" b="1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loud 2"/>
          <p:cNvSpPr/>
          <p:nvPr/>
        </p:nvSpPr>
        <p:spPr>
          <a:xfrm>
            <a:off x="1364776" y="1869743"/>
            <a:ext cx="3507474" cy="2306472"/>
          </a:xfrm>
          <a:prstGeom prst="cloud">
            <a:avLst/>
          </a:prstGeom>
          <a:solidFill>
            <a:srgbClr val="FFFF00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 tường</a:t>
            </a:r>
            <a:endParaRPr lang="en-US" sz="44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Cloud 3"/>
          <p:cNvSpPr/>
          <p:nvPr/>
        </p:nvSpPr>
        <p:spPr>
          <a:xfrm>
            <a:off x="3810000" y="4176215"/>
            <a:ext cx="3507474" cy="2306472"/>
          </a:xfrm>
          <a:prstGeom prst="cloud">
            <a:avLst/>
          </a:prstGeom>
          <a:solidFill>
            <a:srgbClr val="FFFF00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 bàn</a:t>
            </a:r>
            <a:endParaRPr lang="en-US" sz="44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Cloud 4"/>
          <p:cNvSpPr/>
          <p:nvPr/>
        </p:nvSpPr>
        <p:spPr>
          <a:xfrm>
            <a:off x="6951260" y="1869743"/>
            <a:ext cx="3507474" cy="2306472"/>
          </a:xfrm>
          <a:prstGeom prst="cloud">
            <a:avLst/>
          </a:prstGeom>
          <a:solidFill>
            <a:srgbClr val="FFFF00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 tay</a:t>
            </a:r>
            <a:endParaRPr lang="en-US" sz="44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999295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  <p:bldP spid="4" grpId="0" animBg="1"/>
      <p:bldP spid="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5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905363" y="1998189"/>
            <a:ext cx="2397396" cy="2397396"/>
          </a:xfrm>
          <a:prstGeom prst="rect">
            <a:avLst/>
          </a:prstGeom>
        </p:spPr>
      </p:pic>
      <p:sp>
        <p:nvSpPr>
          <p:cNvPr id="3" name="Cloud 2"/>
          <p:cNvSpPr/>
          <p:nvPr/>
        </p:nvSpPr>
        <p:spPr>
          <a:xfrm>
            <a:off x="1295500" y="477672"/>
            <a:ext cx="2007258" cy="1337481"/>
          </a:xfrm>
          <a:prstGeom prst="cloud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 tường</a:t>
            </a:r>
            <a:endParaRPr lang="en-US" sz="24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16"/>
          <p:cNvPicPr>
            <a:picLocks noChangeAspect="1"/>
          </p:cNvPicPr>
          <p:nvPr/>
        </p:nvPicPr>
        <p:blipFill>
          <a:blip r:embed="rId3"/>
          <a:srcRect t="2439" b="2439"/>
          <a:stretch>
            <a:fillRect/>
          </a:stretch>
        </p:blipFill>
        <p:spPr>
          <a:xfrm>
            <a:off x="905363" y="4578620"/>
            <a:ext cx="2415332" cy="2163373"/>
          </a:xfrm>
          <a:prstGeom prst="rect">
            <a:avLst/>
          </a:prstGeom>
        </p:spPr>
      </p:pic>
      <p:sp>
        <p:nvSpPr>
          <p:cNvPr id="5" name="Cloud 4"/>
          <p:cNvSpPr/>
          <p:nvPr/>
        </p:nvSpPr>
        <p:spPr>
          <a:xfrm>
            <a:off x="5269273" y="493594"/>
            <a:ext cx="2007258" cy="1337481"/>
          </a:xfrm>
          <a:prstGeom prst="cloud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 tay</a:t>
            </a:r>
            <a:endParaRPr lang="en-US" sz="24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Cloud 5"/>
          <p:cNvSpPr/>
          <p:nvPr/>
        </p:nvSpPr>
        <p:spPr>
          <a:xfrm>
            <a:off x="9447763" y="493594"/>
            <a:ext cx="2007258" cy="1337481"/>
          </a:xfrm>
          <a:prstGeom prst="cloud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 bàn</a:t>
            </a:r>
            <a:endParaRPr lang="en-US" sz="24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21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4975675" y="1998189"/>
            <a:ext cx="2300856" cy="2300856"/>
          </a:xfrm>
          <a:prstGeom prst="rect">
            <a:avLst/>
          </a:prstGeom>
        </p:spPr>
      </p:pic>
      <p:pic>
        <p:nvPicPr>
          <p:cNvPr id="8" name="Picture 22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4975674" y="4441582"/>
            <a:ext cx="2300857" cy="2300857"/>
          </a:xfrm>
          <a:prstGeom prst="rect">
            <a:avLst/>
          </a:prstGeom>
        </p:spPr>
      </p:pic>
      <p:pic>
        <p:nvPicPr>
          <p:cNvPr id="9" name="Picture 19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>
          <a:xfrm>
            <a:off x="9301081" y="1998189"/>
            <a:ext cx="2300856" cy="2300856"/>
          </a:xfrm>
          <a:prstGeom prst="rect">
            <a:avLst/>
          </a:prstGeom>
        </p:spPr>
      </p:pic>
      <p:pic>
        <p:nvPicPr>
          <p:cNvPr id="10" name="Picture 18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>
          <a:xfrm>
            <a:off x="9301081" y="4395585"/>
            <a:ext cx="2346408" cy="23464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20378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762000" y="0"/>
            <a:ext cx="13725676" cy="6866467"/>
            <a:chOff x="0" y="0"/>
            <a:chExt cx="27451352" cy="13732933"/>
          </a:xfrm>
          <a:solidFill>
            <a:schemeClr val="accent5">
              <a:lumMod val="40000"/>
              <a:lumOff val="60000"/>
            </a:schemeClr>
          </a:solidFill>
        </p:grpSpPr>
        <p:pic>
          <p:nvPicPr>
            <p:cNvPr id="3" name="Picture 3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rcRect/>
            <a:stretch>
              <a:fillRect/>
            </a:stretch>
          </p:blipFill>
          <p:spPr>
            <a:xfrm>
              <a:off x="0" y="0"/>
              <a:ext cx="6858000" cy="6858000"/>
            </a:xfrm>
            <a:prstGeom prst="rect">
              <a:avLst/>
            </a:prstGeom>
          </p:spPr>
        </p:pic>
        <p:pic>
          <p:nvPicPr>
            <p:cNvPr id="4" name="Picture 4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rcRect/>
            <a:stretch>
              <a:fillRect/>
            </a:stretch>
          </p:blipFill>
          <p:spPr>
            <a:xfrm>
              <a:off x="6858000" y="0"/>
              <a:ext cx="6858000" cy="6858000"/>
            </a:xfrm>
            <a:prstGeom prst="rect">
              <a:avLst/>
            </a:prstGeom>
          </p:spPr>
        </p:pic>
        <p:pic>
          <p:nvPicPr>
            <p:cNvPr id="5" name="Picture 5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rcRect/>
            <a:stretch>
              <a:fillRect/>
            </a:stretch>
          </p:blipFill>
          <p:spPr>
            <a:xfrm>
              <a:off x="0" y="6858000"/>
              <a:ext cx="6858000" cy="6858000"/>
            </a:xfrm>
            <a:prstGeom prst="rect">
              <a:avLst/>
            </a:prstGeom>
          </p:spPr>
        </p:pic>
        <p:pic>
          <p:nvPicPr>
            <p:cNvPr id="6" name="Picture 6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rcRect/>
            <a:stretch>
              <a:fillRect/>
            </a:stretch>
          </p:blipFill>
          <p:spPr>
            <a:xfrm>
              <a:off x="6858000" y="6858000"/>
              <a:ext cx="6858000" cy="6858000"/>
            </a:xfrm>
            <a:prstGeom prst="rect">
              <a:avLst/>
            </a:prstGeom>
          </p:spPr>
        </p:pic>
        <p:pic>
          <p:nvPicPr>
            <p:cNvPr id="7" name="Picture 7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rcRect/>
            <a:stretch>
              <a:fillRect/>
            </a:stretch>
          </p:blipFill>
          <p:spPr>
            <a:xfrm>
              <a:off x="13716000" y="0"/>
              <a:ext cx="6858000" cy="6858000"/>
            </a:xfrm>
            <a:prstGeom prst="rect">
              <a:avLst/>
            </a:prstGeom>
          </p:spPr>
        </p:pic>
        <p:pic>
          <p:nvPicPr>
            <p:cNvPr id="8" name="Picture 8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rcRect/>
            <a:stretch>
              <a:fillRect/>
            </a:stretch>
          </p:blipFill>
          <p:spPr>
            <a:xfrm>
              <a:off x="20574000" y="0"/>
              <a:ext cx="6858000" cy="6858000"/>
            </a:xfrm>
            <a:prstGeom prst="rect">
              <a:avLst/>
            </a:prstGeom>
          </p:spPr>
        </p:pic>
        <p:pic>
          <p:nvPicPr>
            <p:cNvPr id="9" name="Picture 9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rcRect/>
            <a:stretch>
              <a:fillRect/>
            </a:stretch>
          </p:blipFill>
          <p:spPr>
            <a:xfrm>
              <a:off x="13716000" y="6858000"/>
              <a:ext cx="6858000" cy="6858000"/>
            </a:xfrm>
            <a:prstGeom prst="rect">
              <a:avLst/>
            </a:prstGeom>
          </p:spPr>
        </p:pic>
        <p:pic>
          <p:nvPicPr>
            <p:cNvPr id="10" name="Picture 10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rcRect/>
            <a:stretch>
              <a:fillRect/>
            </a:stretch>
          </p:blipFill>
          <p:spPr>
            <a:xfrm>
              <a:off x="20593352" y="6874933"/>
              <a:ext cx="6858000" cy="6858000"/>
            </a:xfrm>
            <a:prstGeom prst="rect">
              <a:avLst/>
            </a:prstGeom>
          </p:spPr>
        </p:pic>
      </p:grpSp>
      <p:grpSp>
        <p:nvGrpSpPr>
          <p:cNvPr id="11" name="Group 11"/>
          <p:cNvGrpSpPr/>
          <p:nvPr/>
        </p:nvGrpSpPr>
        <p:grpSpPr>
          <a:xfrm>
            <a:off x="2134848" y="1533396"/>
            <a:ext cx="7922305" cy="4005981"/>
            <a:chOff x="0" y="0"/>
            <a:chExt cx="15844609" cy="8011962"/>
          </a:xfrm>
        </p:grpSpPr>
        <p:pic>
          <p:nvPicPr>
            <p:cNvPr id="12" name="Picture 12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9"/>
                </a:ext>
              </a:extLst>
            </a:blip>
            <a:srcRect/>
            <a:stretch>
              <a:fillRect/>
            </a:stretch>
          </p:blipFill>
          <p:spPr>
            <a:xfrm>
              <a:off x="0" y="0"/>
              <a:ext cx="15844609" cy="7248909"/>
            </a:xfrm>
            <a:prstGeom prst="rect">
              <a:avLst/>
            </a:prstGeom>
          </p:spPr>
        </p:pic>
        <p:pic>
          <p:nvPicPr>
            <p:cNvPr id="13" name="Picture 13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11"/>
                </a:ext>
              </a:extLst>
            </a:blip>
            <a:srcRect/>
            <a:stretch>
              <a:fillRect/>
            </a:stretch>
          </p:blipFill>
          <p:spPr>
            <a:xfrm>
              <a:off x="6797278" y="6133168"/>
              <a:ext cx="2250053" cy="1878794"/>
            </a:xfrm>
            <a:prstGeom prst="rect">
              <a:avLst/>
            </a:prstGeom>
          </p:spPr>
        </p:pic>
      </p:grpSp>
      <p:pic>
        <p:nvPicPr>
          <p:cNvPr id="14" name="Picture 14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3"/>
              </a:ext>
            </a:extLst>
          </a:blip>
          <a:srcRect/>
          <a:stretch>
            <a:fillRect/>
          </a:stretch>
        </p:blipFill>
        <p:spPr>
          <a:xfrm>
            <a:off x="-151194" y="942580"/>
            <a:ext cx="2044329" cy="702738"/>
          </a:xfrm>
          <a:prstGeom prst="rect">
            <a:avLst/>
          </a:prstGeom>
        </p:spPr>
      </p:pic>
      <p:pic>
        <p:nvPicPr>
          <p:cNvPr id="15" name="Picture 15"/>
          <p:cNvPicPr>
            <a:picLocks noChangeAspect="1"/>
          </p:cNvPicPr>
          <p:nvPr/>
        </p:nvPicPr>
        <p:blipFill>
          <a:blip r:embed="rId14"/>
          <a:srcRect/>
          <a:stretch>
            <a:fillRect/>
          </a:stretch>
        </p:blipFill>
        <p:spPr>
          <a:xfrm>
            <a:off x="9303488" y="4333105"/>
            <a:ext cx="2699555" cy="2340177"/>
          </a:xfrm>
          <a:prstGeom prst="rect">
            <a:avLst/>
          </a:prstGeom>
        </p:spPr>
      </p:pic>
      <p:pic>
        <p:nvPicPr>
          <p:cNvPr id="16" name="Picture 16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6"/>
              </a:ext>
            </a:extLst>
          </a:blip>
          <a:srcRect/>
          <a:stretch>
            <a:fillRect/>
          </a:stretch>
        </p:blipFill>
        <p:spPr>
          <a:xfrm>
            <a:off x="5599401" y="1071108"/>
            <a:ext cx="993199" cy="924578"/>
          </a:xfrm>
          <a:prstGeom prst="rect">
            <a:avLst/>
          </a:prstGeom>
        </p:spPr>
      </p:pic>
      <p:pic>
        <p:nvPicPr>
          <p:cNvPr id="17" name="Picture 17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8"/>
              </a:ext>
            </a:extLst>
          </a:blip>
          <a:srcRect/>
          <a:stretch>
            <a:fillRect/>
          </a:stretch>
        </p:blipFill>
        <p:spPr>
          <a:xfrm>
            <a:off x="5845961" y="1319272"/>
            <a:ext cx="500079" cy="428250"/>
          </a:xfrm>
          <a:prstGeom prst="rect">
            <a:avLst/>
          </a:prstGeom>
        </p:spPr>
      </p:pic>
      <p:pic>
        <p:nvPicPr>
          <p:cNvPr id="18" name="Picture 18"/>
          <p:cNvPicPr>
            <a:picLocks noChangeAspect="1"/>
          </p:cNvPicPr>
          <p:nvPr/>
        </p:nvPicPr>
        <p:blipFill>
          <a:blip r:embed="rId19"/>
          <a:srcRect/>
          <a:stretch>
            <a:fillRect/>
          </a:stretch>
        </p:blipFill>
        <p:spPr>
          <a:xfrm>
            <a:off x="10370155" y="685800"/>
            <a:ext cx="1136045" cy="1163683"/>
          </a:xfrm>
          <a:prstGeom prst="rect">
            <a:avLst/>
          </a:prstGeom>
        </p:spPr>
      </p:pic>
      <p:pic>
        <p:nvPicPr>
          <p:cNvPr id="19" name="Picture 19"/>
          <p:cNvPicPr>
            <a:picLocks noChangeAspect="1"/>
          </p:cNvPicPr>
          <p:nvPr/>
        </p:nvPicPr>
        <p:blipFill>
          <a:blip r:embed="rId20"/>
          <a:srcRect/>
          <a:stretch>
            <a:fillRect/>
          </a:stretch>
        </p:blipFill>
        <p:spPr>
          <a:xfrm>
            <a:off x="685800" y="4358364"/>
            <a:ext cx="1664195" cy="1813837"/>
          </a:xfrm>
          <a:prstGeom prst="rect">
            <a:avLst/>
          </a:prstGeom>
        </p:spPr>
      </p:pic>
      <p:pic>
        <p:nvPicPr>
          <p:cNvPr id="20" name="Picture 20"/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22"/>
              </a:ext>
            </a:extLst>
          </a:blip>
          <a:srcRect/>
          <a:stretch>
            <a:fillRect/>
          </a:stretch>
        </p:blipFill>
        <p:spPr>
          <a:xfrm>
            <a:off x="1440878" y="1892843"/>
            <a:ext cx="909117" cy="950711"/>
          </a:xfrm>
          <a:prstGeom prst="rect">
            <a:avLst/>
          </a:prstGeom>
        </p:spPr>
      </p:pic>
      <p:sp>
        <p:nvSpPr>
          <p:cNvPr id="21" name="TextBox 21"/>
          <p:cNvSpPr txBox="1"/>
          <p:nvPr/>
        </p:nvSpPr>
        <p:spPr>
          <a:xfrm>
            <a:off x="2036992" y="2569211"/>
            <a:ext cx="8020160" cy="189795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378"/>
              </a:lnSpc>
            </a:pPr>
            <a:r>
              <a:rPr lang="en-US" sz="6200" dirty="0">
                <a:solidFill>
                  <a:srgbClr val="276493"/>
                </a:solidFill>
                <a:latin typeface="Baloo"/>
              </a:rPr>
              <a:t>HƯỚNG DẪN </a:t>
            </a:r>
            <a:r>
              <a:rPr lang="en-US" sz="6200">
                <a:solidFill>
                  <a:srgbClr val="276493"/>
                </a:solidFill>
                <a:latin typeface="Baloo"/>
              </a:rPr>
              <a:t>XEM </a:t>
            </a:r>
            <a:r>
              <a:rPr lang="en-US" sz="6200" smtClean="0">
                <a:solidFill>
                  <a:srgbClr val="276493"/>
                </a:solidFill>
                <a:latin typeface="Baloo"/>
              </a:rPr>
              <a:t>GIỜ </a:t>
            </a:r>
            <a:r>
              <a:rPr lang="en-US" sz="6200" dirty="0">
                <a:solidFill>
                  <a:srgbClr val="276493"/>
                </a:solidFill>
                <a:latin typeface="Baloo"/>
              </a:rPr>
              <a:t>ĐÚNG</a:t>
            </a:r>
          </a:p>
        </p:txBody>
      </p:sp>
      <p:pic>
        <p:nvPicPr>
          <p:cNvPr id="22" name="Picture 22"/>
          <p:cNvPicPr>
            <a:picLocks noChangeAspect="1"/>
          </p:cNvPicPr>
          <p:nvPr/>
        </p:nvPicPr>
        <p:blipFill>
          <a:blip r:embed="rId23"/>
          <a:srcRect/>
          <a:stretch>
            <a:fillRect/>
          </a:stretch>
        </p:blipFill>
        <p:spPr>
          <a:xfrm rot="-523051">
            <a:off x="5667245" y="4409987"/>
            <a:ext cx="753827" cy="9527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113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lowchart: Connector 1"/>
          <p:cNvSpPr/>
          <p:nvPr/>
        </p:nvSpPr>
        <p:spPr>
          <a:xfrm>
            <a:off x="2209412" y="228600"/>
            <a:ext cx="7772400" cy="6451600"/>
          </a:xfrm>
          <a:prstGeom prst="flowChartConnector">
            <a:avLst/>
          </a:prstGeom>
          <a:solidFill>
            <a:srgbClr val="FFBFC8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dirty="0"/>
          </a:p>
        </p:txBody>
      </p:sp>
      <p:sp>
        <p:nvSpPr>
          <p:cNvPr id="36" name="Right Arrow 35"/>
          <p:cNvSpPr/>
          <p:nvPr/>
        </p:nvSpPr>
        <p:spPr>
          <a:xfrm>
            <a:off x="6129951" y="3162510"/>
            <a:ext cx="1416206" cy="728258"/>
          </a:xfrm>
          <a:prstGeom prst="rightArrow">
            <a:avLst/>
          </a:prstGeom>
          <a:solidFill>
            <a:srgbClr val="F21A4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dirty="0"/>
          </a:p>
        </p:txBody>
      </p:sp>
      <p:sp>
        <p:nvSpPr>
          <p:cNvPr id="37" name="Right Arrow 36"/>
          <p:cNvSpPr/>
          <p:nvPr/>
        </p:nvSpPr>
        <p:spPr>
          <a:xfrm rot="16200000">
            <a:off x="5178744" y="2365647"/>
            <a:ext cx="2026995" cy="467627"/>
          </a:xfrm>
          <a:prstGeom prst="rightArrow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dirty="0"/>
          </a:p>
        </p:txBody>
      </p:sp>
      <p:sp>
        <p:nvSpPr>
          <p:cNvPr id="38" name="Rectangle 37"/>
          <p:cNvSpPr/>
          <p:nvPr/>
        </p:nvSpPr>
        <p:spPr>
          <a:xfrm rot="18124315">
            <a:off x="5190490" y="1504116"/>
            <a:ext cx="58723" cy="2674671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dirty="0"/>
          </a:p>
        </p:txBody>
      </p:sp>
      <p:sp>
        <p:nvSpPr>
          <p:cNvPr id="39" name="Flowchart: Connector 38"/>
          <p:cNvSpPr/>
          <p:nvPr/>
        </p:nvSpPr>
        <p:spPr>
          <a:xfrm>
            <a:off x="5980006" y="3324485"/>
            <a:ext cx="456838" cy="404310"/>
          </a:xfrm>
          <a:prstGeom prst="flowChartConnector">
            <a:avLst/>
          </a:prstGeom>
          <a:solidFill>
            <a:srgbClr val="FDECB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dirty="0"/>
          </a:p>
        </p:txBody>
      </p:sp>
      <p:sp>
        <p:nvSpPr>
          <p:cNvPr id="40" name="Right Arrow 39"/>
          <p:cNvSpPr/>
          <p:nvPr/>
        </p:nvSpPr>
        <p:spPr>
          <a:xfrm rot="12730282">
            <a:off x="7336293" y="4414707"/>
            <a:ext cx="3214403" cy="370588"/>
          </a:xfrm>
          <a:prstGeom prst="rightArrow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dirty="0"/>
          </a:p>
        </p:txBody>
      </p:sp>
      <p:sp>
        <p:nvSpPr>
          <p:cNvPr id="41" name="Rounded Rectangle 40"/>
          <p:cNvSpPr/>
          <p:nvPr/>
        </p:nvSpPr>
        <p:spPr>
          <a:xfrm>
            <a:off x="9498114" y="5719083"/>
            <a:ext cx="2480943" cy="732772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dirty="0">
              <a:solidFill>
                <a:schemeClr val="tx1"/>
              </a:solidFill>
            </a:endParaRPr>
          </a:p>
        </p:txBody>
      </p:sp>
      <p:sp>
        <p:nvSpPr>
          <p:cNvPr id="42" name="TextBox 23"/>
          <p:cNvSpPr txBox="1"/>
          <p:nvPr/>
        </p:nvSpPr>
        <p:spPr>
          <a:xfrm>
            <a:off x="9052603" y="5944736"/>
            <a:ext cx="3371964" cy="47448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695"/>
              </a:lnSpc>
            </a:pPr>
            <a:r>
              <a:rPr lang="en-US" sz="4400" dirty="0">
                <a:solidFill>
                  <a:srgbClr val="276493"/>
                </a:solidFill>
                <a:latin typeface="Baloo" charset="0"/>
                <a:cs typeface="Baloo" charset="0"/>
              </a:rPr>
              <a:t>KIM GIỜ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3A8EDDF-CE99-4AB1-AA4B-F854BC50356B}"/>
              </a:ext>
            </a:extLst>
          </p:cNvPr>
          <p:cNvSpPr txBox="1"/>
          <p:nvPr/>
        </p:nvSpPr>
        <p:spPr>
          <a:xfrm>
            <a:off x="5615623" y="316342"/>
            <a:ext cx="101032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6400" b="1" dirty="0">
                <a:solidFill>
                  <a:srgbClr val="00B050"/>
                </a:solidFill>
              </a:rPr>
              <a:t>12</a:t>
            </a:r>
            <a:endParaRPr lang="en-US" sz="6400" b="1" dirty="0">
              <a:solidFill>
                <a:srgbClr val="00B050"/>
              </a:solidFill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C10A95DA-45B2-4515-BA5E-A0FABCBEA776}"/>
              </a:ext>
            </a:extLst>
          </p:cNvPr>
          <p:cNvSpPr txBox="1"/>
          <p:nvPr/>
        </p:nvSpPr>
        <p:spPr>
          <a:xfrm>
            <a:off x="7293557" y="539523"/>
            <a:ext cx="101032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6400" b="1" dirty="0">
                <a:solidFill>
                  <a:srgbClr val="00B050"/>
                </a:solidFill>
              </a:rPr>
              <a:t>1</a:t>
            </a:r>
            <a:endParaRPr lang="en-US" sz="6400" b="1" dirty="0">
              <a:solidFill>
                <a:srgbClr val="00B050"/>
              </a:solidFill>
            </a:endParaRP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EA14B66C-CE8D-4957-AC69-6B361C08A21E}"/>
              </a:ext>
            </a:extLst>
          </p:cNvPr>
          <p:cNvSpPr txBox="1"/>
          <p:nvPr/>
        </p:nvSpPr>
        <p:spPr>
          <a:xfrm>
            <a:off x="8466331" y="1378945"/>
            <a:ext cx="101032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6400" b="1" dirty="0">
                <a:solidFill>
                  <a:srgbClr val="00B050"/>
                </a:solidFill>
              </a:rPr>
              <a:t>2</a:t>
            </a:r>
            <a:endParaRPr lang="en-US" sz="6400" b="1" dirty="0">
              <a:solidFill>
                <a:srgbClr val="00B050"/>
              </a:solidFill>
            </a:endParaRP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A899C369-2804-4888-A477-14CFF60DDF7B}"/>
              </a:ext>
            </a:extLst>
          </p:cNvPr>
          <p:cNvSpPr txBox="1"/>
          <p:nvPr/>
        </p:nvSpPr>
        <p:spPr>
          <a:xfrm>
            <a:off x="7314367" y="5110540"/>
            <a:ext cx="101032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6400" b="1" dirty="0">
                <a:solidFill>
                  <a:srgbClr val="00B050"/>
                </a:solidFill>
              </a:rPr>
              <a:t>5</a:t>
            </a:r>
            <a:endParaRPr lang="en-US" sz="6400" b="1" dirty="0">
              <a:solidFill>
                <a:srgbClr val="00B050"/>
              </a:solidFill>
            </a:endParaRP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8BC8AD5F-6404-41AF-A700-8857BE947F83}"/>
              </a:ext>
            </a:extLst>
          </p:cNvPr>
          <p:cNvSpPr txBox="1"/>
          <p:nvPr/>
        </p:nvSpPr>
        <p:spPr>
          <a:xfrm>
            <a:off x="8507077" y="4382917"/>
            <a:ext cx="101032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6400" b="1" dirty="0">
                <a:solidFill>
                  <a:srgbClr val="00B050"/>
                </a:solidFill>
              </a:rPr>
              <a:t>4</a:t>
            </a:r>
            <a:endParaRPr lang="en-US" sz="6400" b="1" dirty="0">
              <a:solidFill>
                <a:srgbClr val="00B050"/>
              </a:solidFill>
            </a:endParaRP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6A896323-95C3-48AC-B8A5-B7D357543833}"/>
              </a:ext>
            </a:extLst>
          </p:cNvPr>
          <p:cNvSpPr txBox="1"/>
          <p:nvPr/>
        </p:nvSpPr>
        <p:spPr>
          <a:xfrm>
            <a:off x="8976887" y="2866851"/>
            <a:ext cx="101032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6400" b="1" dirty="0">
                <a:solidFill>
                  <a:srgbClr val="00B050"/>
                </a:solidFill>
              </a:rPr>
              <a:t>3</a:t>
            </a:r>
            <a:endParaRPr lang="en-US" sz="6400" b="1" dirty="0">
              <a:solidFill>
                <a:srgbClr val="00B050"/>
              </a:solidFill>
            </a:endParaRP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4EFA5041-081A-4324-B7FA-B3DB57117DB2}"/>
              </a:ext>
            </a:extLst>
          </p:cNvPr>
          <p:cNvSpPr txBox="1"/>
          <p:nvPr/>
        </p:nvSpPr>
        <p:spPr>
          <a:xfrm>
            <a:off x="5872739" y="5633760"/>
            <a:ext cx="101032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6400" b="1" dirty="0">
                <a:solidFill>
                  <a:srgbClr val="00B050"/>
                </a:solidFill>
              </a:rPr>
              <a:t>6</a:t>
            </a:r>
            <a:endParaRPr lang="en-US" sz="6400" b="1" dirty="0">
              <a:solidFill>
                <a:srgbClr val="00B050"/>
              </a:solidFill>
            </a:endParaRP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ED4988A8-B236-4985-AB01-AD531AB11141}"/>
              </a:ext>
            </a:extLst>
          </p:cNvPr>
          <p:cNvSpPr txBox="1"/>
          <p:nvPr/>
        </p:nvSpPr>
        <p:spPr>
          <a:xfrm>
            <a:off x="3020183" y="4312960"/>
            <a:ext cx="101032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6400" b="1" dirty="0">
                <a:solidFill>
                  <a:srgbClr val="00B050"/>
                </a:solidFill>
              </a:rPr>
              <a:t>8</a:t>
            </a:r>
            <a:endParaRPr lang="en-US" sz="6400" b="1" dirty="0">
              <a:solidFill>
                <a:srgbClr val="00B050"/>
              </a:solidFill>
            </a:endParaRP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F5F9C516-3A64-493A-B291-6F463E0BCDE9}"/>
              </a:ext>
            </a:extLst>
          </p:cNvPr>
          <p:cNvSpPr txBox="1"/>
          <p:nvPr/>
        </p:nvSpPr>
        <p:spPr>
          <a:xfrm>
            <a:off x="2881131" y="1498600"/>
            <a:ext cx="101032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6400" b="1" dirty="0">
                <a:solidFill>
                  <a:srgbClr val="00B050"/>
                </a:solidFill>
              </a:rPr>
              <a:t>10</a:t>
            </a:r>
            <a:endParaRPr lang="en-US" sz="6400" b="1" dirty="0">
              <a:solidFill>
                <a:srgbClr val="00B050"/>
              </a:solidFill>
            </a:endParaRP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E1B9463E-45AA-4B7E-8AD7-7982DF66E257}"/>
              </a:ext>
            </a:extLst>
          </p:cNvPr>
          <p:cNvSpPr txBox="1"/>
          <p:nvPr/>
        </p:nvSpPr>
        <p:spPr>
          <a:xfrm>
            <a:off x="4067785" y="552573"/>
            <a:ext cx="101032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6400" b="1" dirty="0">
                <a:solidFill>
                  <a:srgbClr val="00B050"/>
                </a:solidFill>
              </a:rPr>
              <a:t>11</a:t>
            </a:r>
            <a:endParaRPr lang="en-US" sz="6400" b="1" dirty="0">
              <a:solidFill>
                <a:srgbClr val="00B050"/>
              </a:solidFill>
            </a:endParaRP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FB277A55-30BA-4D73-8E40-B93CF6E139A1}"/>
              </a:ext>
            </a:extLst>
          </p:cNvPr>
          <p:cNvSpPr txBox="1"/>
          <p:nvPr/>
        </p:nvSpPr>
        <p:spPr>
          <a:xfrm>
            <a:off x="2516519" y="3007380"/>
            <a:ext cx="101032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6400" b="1" dirty="0">
                <a:solidFill>
                  <a:srgbClr val="00B050"/>
                </a:solidFill>
              </a:rPr>
              <a:t>9</a:t>
            </a:r>
            <a:endParaRPr lang="en-US" sz="6400" b="1" dirty="0">
              <a:solidFill>
                <a:srgbClr val="00B050"/>
              </a:solidFill>
            </a:endParaRP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3C1C0FC2-88A8-4E9D-BB5D-9B5A00DD1617}"/>
              </a:ext>
            </a:extLst>
          </p:cNvPr>
          <p:cNvSpPr txBox="1"/>
          <p:nvPr/>
        </p:nvSpPr>
        <p:spPr>
          <a:xfrm>
            <a:off x="4215614" y="5190648"/>
            <a:ext cx="101032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6400" b="1" dirty="0">
                <a:solidFill>
                  <a:srgbClr val="00B050"/>
                </a:solidFill>
              </a:rPr>
              <a:t>7</a:t>
            </a:r>
            <a:endParaRPr lang="en-US" sz="6400" b="1" dirty="0">
              <a:solidFill>
                <a:srgbClr val="00B050"/>
              </a:solidFill>
            </a:endParaRPr>
          </a:p>
        </p:txBody>
      </p:sp>
      <p:pic>
        <p:nvPicPr>
          <p:cNvPr id="56" name="Picture 15">
            <a:extLst>
              <a:ext uri="{FF2B5EF4-FFF2-40B4-BE49-F238E27FC236}">
                <a16:creationId xmlns:a16="http://schemas.microsoft.com/office/drawing/2014/main" id="{ADB398CF-6F45-4A8B-A9EC-04284A7ECE12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 rot="906419">
            <a:off x="151059" y="5518032"/>
            <a:ext cx="1101096" cy="1127883"/>
          </a:xfrm>
          <a:prstGeom prst="rect">
            <a:avLst/>
          </a:prstGeom>
        </p:spPr>
      </p:pic>
      <p:pic>
        <p:nvPicPr>
          <p:cNvPr id="57" name="Picture 19">
            <a:extLst>
              <a:ext uri="{FF2B5EF4-FFF2-40B4-BE49-F238E27FC236}">
                <a16:creationId xmlns:a16="http://schemas.microsoft.com/office/drawing/2014/main" id="{3D440ACC-A814-4E24-87CA-8D4D998172CB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10935704" y="265820"/>
            <a:ext cx="1131076" cy="1232781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4205747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 animBg="1"/>
      <p:bldP spid="37" grpId="0" animBg="1"/>
      <p:bldP spid="38" grpId="0" animBg="1"/>
      <p:bldP spid="40" grpId="0" animBg="1"/>
      <p:bldP spid="41" grpId="0" animBg="1"/>
      <p:bldP spid="42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8|3.6|0.7|5|6.5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7.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.4|3.1|2.8|1.6|2.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.8|1.2|0.8|9.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.1|2.7|1.3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|9.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.3|3.9|6|3.7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.2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0.6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308</TotalTime>
  <Words>403</Words>
  <Application>Microsoft Office PowerPoint</Application>
  <PresentationFormat>Widescreen</PresentationFormat>
  <Paragraphs>178</Paragraphs>
  <Slides>22</Slides>
  <Notes>0</Notes>
  <HiddenSlides>0</HiddenSlides>
  <MMClips>3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31" baseType="lpstr">
      <vt:lpstr>Akronism</vt:lpstr>
      <vt:lpstr>Arial</vt:lpstr>
      <vt:lpstr>Baloo</vt:lpstr>
      <vt:lpstr>Calibri</vt:lpstr>
      <vt:lpstr>Calibri Light</vt:lpstr>
      <vt:lpstr>Roboto</vt:lpstr>
      <vt:lpstr>Sriracha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DUNG LINH</dc:creator>
  <cp:lastModifiedBy>Techsi.vn</cp:lastModifiedBy>
  <cp:revision>34</cp:revision>
  <dcterms:created xsi:type="dcterms:W3CDTF">2022-03-17T09:04:44Z</dcterms:created>
  <dcterms:modified xsi:type="dcterms:W3CDTF">2024-04-03T05:00:44Z</dcterms:modified>
</cp:coreProperties>
</file>