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7" r:id="rId13"/>
    <p:sldId id="270" r:id="rId14"/>
    <p:sldId id="266" r:id="rId15"/>
    <p:sldId id="271" r:id="rId16"/>
    <p:sldId id="268" r:id="rId17"/>
    <p:sldId id="272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9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3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7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7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1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9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0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0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7A18-EB65-46CC-880C-03819E7088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44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10" Type="http://schemas.openxmlformats.org/officeDocument/2006/relationships/image" Target="../media/image17.jfif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24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11" Type="http://schemas.openxmlformats.org/officeDocument/2006/relationships/image" Target="../media/image23.jfif"/><Relationship Id="rId5" Type="http://schemas.openxmlformats.org/officeDocument/2006/relationships/image" Target="../media/image21.png"/><Relationship Id="rId10" Type="http://schemas.openxmlformats.org/officeDocument/2006/relationships/image" Target="../media/image27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702" y="292754"/>
            <a:ext cx="466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UBND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Ban Mai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205" r="12606" b="15851"/>
          <a:stretch/>
        </p:blipFill>
        <p:spPr>
          <a:xfrm>
            <a:off x="5351417" y="1268754"/>
            <a:ext cx="1489165" cy="1466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0552" y="3538570"/>
            <a:ext cx="797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</a:t>
            </a:r>
            <a:r>
              <a:rPr lang="en-US" sz="4000" dirty="0" err="1">
                <a:solidFill>
                  <a:srgbClr val="7030A0"/>
                </a:solidFill>
              </a:rPr>
              <a:t>:Bé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Nghỉ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Mát</a:t>
            </a:r>
            <a:r>
              <a:rPr lang="en-US" sz="4000" dirty="0">
                <a:solidFill>
                  <a:srgbClr val="7030A0"/>
                </a:solidFill>
              </a:rPr>
              <a:t> ở </a:t>
            </a:r>
            <a:r>
              <a:rPr lang="en-US" sz="4000" dirty="0" err="1">
                <a:solidFill>
                  <a:srgbClr val="7030A0"/>
                </a:solidFill>
              </a:rPr>
              <a:t>Đâu</a:t>
            </a:r>
            <a:r>
              <a:rPr lang="en-US" sz="4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65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id="{D95B212D-2A55-8A2E-5174-8112ECF2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4898A1-4BD3-74B7-C8F7-48C46E1F6C33}"/>
              </a:ext>
            </a:extLst>
          </p:cNvPr>
          <p:cNvSpPr/>
          <p:nvPr/>
        </p:nvSpPr>
        <p:spPr>
          <a:xfrm>
            <a:off x="2335194" y="2052935"/>
            <a:ext cx="75216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Ai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358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à Tĩnh nắng nóng lên đến 43,4 độ C, phá vỡ mọi kỷ lục trong lịch sử">
            <a:extLst>
              <a:ext uri="{FF2B5EF4-FFF2-40B4-BE49-F238E27FC236}">
                <a16:creationId xmlns:a16="http://schemas.microsoft.com/office/drawing/2014/main" id="{F5BA43D7-CE12-7586-48DB-684F8B2A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14" y="800959"/>
            <a:ext cx="4141627" cy="28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ùa Thu bắt đầu khi nào? Dấu hiệu và đặc điểm nổi bật">
            <a:extLst>
              <a:ext uri="{FF2B5EF4-FFF2-40B4-BE49-F238E27FC236}">
                <a16:creationId xmlns:a16="http://schemas.microsoft.com/office/drawing/2014/main" id="{A53F032D-D25D-0AA7-6DCB-03E2FECB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4" y="3842158"/>
            <a:ext cx="4141627" cy="28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u lịch mùa đông: 13 địa điểm cực HOT, nổi tiếng gần xa">
            <a:extLst>
              <a:ext uri="{FF2B5EF4-FFF2-40B4-BE49-F238E27FC236}">
                <a16:creationId xmlns:a16="http://schemas.microsoft.com/office/drawing/2014/main" id="{915E730E-A8EA-FFCD-24C3-71CB188A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841"/>
            <a:ext cx="4191961" cy="26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ùa xuân - Mùa của yêu thương!">
            <a:extLst>
              <a:ext uri="{FF2B5EF4-FFF2-40B4-BE49-F238E27FC236}">
                <a16:creationId xmlns:a16="http://schemas.microsoft.com/office/drawing/2014/main" id="{EFE57C5E-B0CC-7221-5B0A-D45C2E14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4" y="658535"/>
            <a:ext cx="4522627" cy="29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51ED9-028E-11C4-F18A-E65068E52232}"/>
              </a:ext>
            </a:extLst>
          </p:cNvPr>
          <p:cNvSpPr/>
          <p:nvPr/>
        </p:nvSpPr>
        <p:spPr>
          <a:xfrm>
            <a:off x="1673780" y="-97514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6823 0.2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A26783-9A1C-5C29-FD39-9051A24F505D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Áo cộc tay bé trai Kiza in hình xe tải (màu cam) - Baby shop Canaan Group">
            <a:extLst>
              <a:ext uri="{FF2B5EF4-FFF2-40B4-BE49-F238E27FC236}">
                <a16:creationId xmlns:a16="http://schemas.microsoft.com/office/drawing/2014/main" id="{6AE96F92-9D6D-53EA-F7BC-D0D0611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7" y="943242"/>
            <a:ext cx="3562014" cy="27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ảm giá Áo bông cổ cao kéo khóa - Mua Thông Minh">
            <a:extLst>
              <a:ext uri="{FF2B5EF4-FFF2-40B4-BE49-F238E27FC236}">
                <a16:creationId xmlns:a16="http://schemas.microsoft.com/office/drawing/2014/main" id="{C2BE33FD-BE41-4942-2E81-C2AB40AB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4" y="1117043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Áo len nam đan tay ô trám - Áo len Đà Lạt Cô Ngọc">
            <a:extLst>
              <a:ext uri="{FF2B5EF4-FFF2-40B4-BE49-F238E27FC236}">
                <a16:creationId xmlns:a16="http://schemas.microsoft.com/office/drawing/2014/main" id="{B266D363-0088-9F40-216B-02274556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8" y="4064986"/>
            <a:ext cx="2444342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ũ len Cá sấu nhỏ cute">
            <a:extLst>
              <a:ext uri="{FF2B5EF4-FFF2-40B4-BE49-F238E27FC236}">
                <a16:creationId xmlns:a16="http://schemas.microsoft.com/office/drawing/2014/main" id="{89088593-1A4F-F275-688D-E3E16B0F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85" y="3938979"/>
            <a:ext cx="2827789" cy="28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4127 0.209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BE368C-F096-718B-E17E-81206759100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ắp đi biển, mẹ cần &quot;bỏ túi&quot; 7 lời khuyên vàng để con an toàn">
            <a:extLst>
              <a:ext uri="{FF2B5EF4-FFF2-40B4-BE49-F238E27FC236}">
                <a16:creationId xmlns:a16="http://schemas.microsoft.com/office/drawing/2014/main" id="{2639CB7D-F5AA-889F-A3CA-1BE61A1A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ng áo ấm đến cho trẻ em nghèo xứ lạnh &quot;thấu xương&quot; Y Tý">
            <a:extLst>
              <a:ext uri="{FF2B5EF4-FFF2-40B4-BE49-F238E27FC236}">
                <a16:creationId xmlns:a16="http://schemas.microsoft.com/office/drawing/2014/main" id="{3B6B9359-4CC0-6F91-DEFE-E3ABD8F0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Mũ len Cá sấu nhỏ cute">
            <a:extLst>
              <a:ext uri="{FF2B5EF4-FFF2-40B4-BE49-F238E27FC236}">
                <a16:creationId xmlns:a16="http://schemas.microsoft.com/office/drawing/2014/main" id="{F24BCA13-C00C-469F-C10C-A6438A0E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8015"/>
            <a:ext cx="3196206" cy="2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yển chọn 999 mẫu váy chữ a cho bé gái được yêu thích nhất!">
            <a:extLst>
              <a:ext uri="{FF2B5EF4-FFF2-40B4-BE49-F238E27FC236}">
                <a16:creationId xmlns:a16="http://schemas.microsoft.com/office/drawing/2014/main" id="{D73FA625-791E-0D18-EEA6-991EB421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49" y="1117044"/>
            <a:ext cx="3363474" cy="28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id="{309C5769-675D-27AE-626F-237B8F76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7" y="1283644"/>
            <a:ext cx="2499701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id="{37DEF101-250C-90A1-9455-95E210A3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81" y="4136003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m giá Áo bông cổ cao kéo khóa - Mua Thông Minh">
            <a:extLst>
              <a:ext uri="{FF2B5EF4-FFF2-40B4-BE49-F238E27FC236}">
                <a16:creationId xmlns:a16="http://schemas.microsoft.com/office/drawing/2014/main" id="{07FAF99D-8819-9AE0-C7AF-B07F5E8A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4" y="4174167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8C128-1DD3-2CD9-A6CA-36544F8E2826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4232 0.198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067C87-CC75-B6C7-ADFC-05817A682B83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rải nghiệm cắm trại qua đêm như trời Tây giữa không gian xanh KĐT Ecopark">
            <a:extLst>
              <a:ext uri="{FF2B5EF4-FFF2-40B4-BE49-F238E27FC236}">
                <a16:creationId xmlns:a16="http://schemas.microsoft.com/office/drawing/2014/main" id="{D1A64C0F-8C0B-A33E-A9E5-20D5B3D2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65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ượt tuyết trên dãy Alps: Resort nào lý tưởng?">
            <a:extLst>
              <a:ext uri="{FF2B5EF4-FFF2-40B4-BE49-F238E27FC236}">
                <a16:creationId xmlns:a16="http://schemas.microsoft.com/office/drawing/2014/main" id="{B70EA713-6777-537A-8FC4-4058DDE6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9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1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Ô dù che mưa nắng cho bé chất lượng cao">
            <a:extLst>
              <a:ext uri="{FF2B5EF4-FFF2-40B4-BE49-F238E27FC236}">
                <a16:creationId xmlns:a16="http://schemas.microsoft.com/office/drawing/2014/main" id="{4A5C22AD-E7BC-5BA6-96BE-41076842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9" y="4035105"/>
            <a:ext cx="2902242" cy="25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id="{63960A9D-503E-8776-5E16-6504C98F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42" y="1263177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Áo len nam đan tay ô trám - Áo len Đà Lạt Cô Ngọc">
            <a:extLst>
              <a:ext uri="{FF2B5EF4-FFF2-40B4-BE49-F238E27FC236}">
                <a16:creationId xmlns:a16="http://schemas.microsoft.com/office/drawing/2014/main" id="{A012C5EA-C5BF-7C07-773F-F472CD4E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72" y="1422723"/>
            <a:ext cx="3501526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id="{3DC9CE7C-D584-838E-547E-A8833D9A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21" y="4079126"/>
            <a:ext cx="3677586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DFCE9B-ECF3-194D-B7AF-9C3F6B7CF4E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599 -0.28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id="{75D08BB8-B83A-619C-467D-20163D2B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1A2B1-7440-FD06-B22C-F25ADE8F8EA2}"/>
              </a:ext>
            </a:extLst>
          </p:cNvPr>
          <p:cNvSpPr/>
          <p:nvPr/>
        </p:nvSpPr>
        <p:spPr>
          <a:xfrm>
            <a:off x="2335194" y="2052935"/>
            <a:ext cx="81067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1" y="1"/>
            <a:ext cx="1040524" cy="1082566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3499941" y="3630887"/>
            <a:ext cx="449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Thời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Freeform 10"/>
          <p:cNvSpPr/>
          <p:nvPr/>
        </p:nvSpPr>
        <p:spPr>
          <a:xfrm>
            <a:off x="0" y="0"/>
            <a:ext cx="1334814" cy="1114097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18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0" y="117451"/>
            <a:ext cx="2039007" cy="1711350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187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6280" y="5177790"/>
            <a:ext cx="69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15" y="1463992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47" y="2168366"/>
            <a:ext cx="2867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5" y="937259"/>
            <a:ext cx="3869055" cy="2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2" y="2045494"/>
            <a:ext cx="9089708" cy="2515076"/>
          </a:xfrm>
        </p:spPr>
      </p:pic>
      <p:sp>
        <p:nvSpPr>
          <p:cNvPr id="11" name="TextBox 10"/>
          <p:cNvSpPr txBox="1"/>
          <p:nvPr/>
        </p:nvSpPr>
        <p:spPr>
          <a:xfrm>
            <a:off x="3931920" y="5097780"/>
            <a:ext cx="517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7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619" y="1157401"/>
            <a:ext cx="10678810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43905" y="5422206"/>
            <a:ext cx="3149497" cy="718057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664066" y="5348995"/>
            <a:ext cx="470689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4743905" y="1844973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624395" y="2762124"/>
            <a:ext cx="1596365" cy="27432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0419" y="5657143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138692" y="-115617"/>
            <a:ext cx="2215356" cy="1960590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22524"/>
            <a:ext cx="2078865" cy="1454265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016359" y="5495415"/>
            <a:ext cx="26045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đi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biển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4" y="1657350"/>
            <a:ext cx="3624383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2973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3714" y="5829728"/>
            <a:ext cx="726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KHI ĐI DU LỊCH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" y="1572476"/>
            <a:ext cx="4460905" cy="3524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747943" y="3892451"/>
            <a:ext cx="22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VALI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572476"/>
            <a:ext cx="5895316" cy="35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67356" y="-1170833"/>
            <a:ext cx="585216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596" y="1405773"/>
            <a:ext cx="10678810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0287" y="186582"/>
            <a:ext cx="8411427" cy="998437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noFill/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4437705" y="3234463"/>
            <a:ext cx="539951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498062" y="1913725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89060" y="1893381"/>
            <a:ext cx="2091311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0794700" y="4006473"/>
            <a:ext cx="1281409" cy="2201979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903" y="5532791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1365882" y="342361"/>
            <a:ext cx="9460237" cy="5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87"/>
              </a:lnSpc>
            </a:pPr>
            <a:r>
              <a:rPr lang="vi-VN" sz="3133" dirty="0">
                <a:solidFill>
                  <a:srgbClr val="000000"/>
                </a:solidFill>
                <a:latin typeface="DejaVu Serif Bold"/>
              </a:rPr>
              <a:t>KHI ĐI BIỂN ĂN GÌ</a:t>
            </a:r>
            <a:endParaRPr lang="en-US" sz="3133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5" y="1733803"/>
            <a:ext cx="4193368" cy="39391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06" y="1733804"/>
            <a:ext cx="4579543" cy="3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312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122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DejaVu Serif Bold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10</cp:revision>
  <dcterms:created xsi:type="dcterms:W3CDTF">2024-04-17T02:37:31Z</dcterms:created>
  <dcterms:modified xsi:type="dcterms:W3CDTF">2024-04-22T01:38:39Z</dcterms:modified>
</cp:coreProperties>
</file>