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00" r:id="rId3"/>
    <p:sldId id="298" r:id="rId4"/>
    <p:sldId id="299" r:id="rId5"/>
    <p:sldId id="259" r:id="rId6"/>
    <p:sldId id="260" r:id="rId7"/>
    <p:sldId id="280" r:id="rId8"/>
    <p:sldId id="281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83" r:id="rId18"/>
    <p:sldId id="269" r:id="rId19"/>
    <p:sldId id="270" r:id="rId20"/>
    <p:sldId id="289" r:id="rId21"/>
    <p:sldId id="272" r:id="rId22"/>
    <p:sldId id="273" r:id="rId23"/>
    <p:sldId id="274" r:id="rId24"/>
    <p:sldId id="277" r:id="rId25"/>
    <p:sldId id="297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.VnAvant" panose="020B7200000000000000" pitchFamily="34" charset="0"/>
      <p:regular r:id="rId32"/>
      <p:bold r:id="rId33"/>
      <p:italic r:id="rId34"/>
      <p:boldItalic r:id="rId35"/>
    </p:embeddedFont>
  </p:embeddedFont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86" d="100"/>
          <a:sy n="8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7288-6757-454A-A24A-0CAC2741B3E5}" type="datetimeFigureOut">
              <a:rPr lang="en-US" smtClean="0"/>
              <a:t>02-Apr-24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0D6BB-A7DD-489D-95AB-B4385987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FE78-8A66-48FF-92CF-60B2E0FF6428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7A05-C4E8-4E71-8FA2-4C61117267D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99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057B-F427-4232-8462-0CB56A1644B2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9A11-84CB-4F32-A58E-313D8BBD48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37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6532-81F1-4E60-A830-DBAED7173B34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4A98-A295-4694-9042-C28F5BC867E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778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260F-387B-483F-A537-79A10EF0F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2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5DAEF-3DA3-4E7B-9BB4-7CF9577B9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7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1400-CED8-4291-A2AC-6DC4E128E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8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8625-912D-4773-88BE-374A6FA72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2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2E8A-AAA4-4468-98DA-AE06E5D10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3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2B93E-47F7-4B92-854A-358A4B36A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EA77-12EB-4455-BA97-62127D7E7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2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A198-7BD1-4A84-86D4-B9821A4CF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EFBE-502F-46EB-B115-9A0FC7696A86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886C-F8AB-4AE1-8E04-FB8B92D36A7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6060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D562-D45F-4A97-979A-BD35096B9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4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EBC9-CA48-4DBF-9A62-63DD664E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2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18D7-8943-4C63-BA78-75F9C912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F781-9676-4445-8B22-FFC9883F92F8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6C3-59A1-4BEE-8088-18377C187F1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8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9EE-A697-4F2D-AC9E-6C65B84BC25D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4BDC-EB59-4E4C-B00D-F00E30CA57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024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ED4B-C3C6-4E3A-B7F4-92B9ACA4DDB6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BB496-397A-4E9D-AD92-2C87FBADB94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1233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003-5CD4-4113-987E-CE8BD612B2D6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CEF20-2247-4F56-AF92-94574A89F3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777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884A-3896-4AEE-BE38-F22AFF6FD95F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D8CA5-7AD6-4AF7-BBD6-10E3EF8E682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7859-D097-49D1-BF5C-939723E12554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A741-8146-4981-9009-F37308491DA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48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4865-4A41-400C-A8AC-94656B1AF947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97960-C88C-46DD-B118-4D0E1642FDD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4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B6563-2CE1-4466-A949-283A4486E268}" type="datetimeFigureOut">
              <a:rPr lang="vi-VN"/>
              <a:pPr>
                <a:defRPr/>
              </a:pPr>
              <a:t>02/04/2024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BCB9681-D789-479C-8825-D42C86A82E43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C333B5E-B133-494E-81E8-6F945B733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590800" y="24384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3000" b="1">
                <a:solidFill>
                  <a:srgbClr val="CC00CC"/>
                </a:solidFill>
                <a:latin typeface=".VnAvant" pitchFamily="34" charset="0"/>
                <a:cs typeface="+mn-cs"/>
              </a:rPr>
              <a:t>  </a:t>
            </a:r>
            <a:endParaRPr lang="en-US" sz="2800">
              <a:solidFill>
                <a:srgbClr val="000000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048000" y="6858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 MAI XANH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352800" y="3850888"/>
            <a:ext cx="7300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MGN (4-5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 – 30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3414" y="2759924"/>
            <a:ext cx="7312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Lĩnh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vực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Phát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triển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nhận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thức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126" y="1288962"/>
            <a:ext cx="1853345" cy="18472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828801" y="1"/>
            <a:ext cx="856997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89000"/>
            <a:ext cx="473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889000"/>
            <a:ext cx="423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473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740150"/>
            <a:ext cx="42402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" y="32657"/>
            <a:ext cx="12176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84224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4185247" y="5715001"/>
            <a:ext cx="39777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vi-VN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breeze.wav"/>
          </p:stSnd>
        </p:sndAc>
      </p:transition>
    </mc:Choice>
    <mc:Fallback>
      <p:transition spd="slow">
        <p:split orient="vert"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52801" y="2508132"/>
            <a:ext cx="5879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mưa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675846" y="1"/>
            <a:ext cx="68403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3976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3976"/>
            <a:ext cx="457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271964"/>
            <a:ext cx="4318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Ảnh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71964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>
      <p:transition spd="slow">
        <p:split orient="vert"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943424" y="152400"/>
            <a:ext cx="43051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Cung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cấp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điện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524001" y="2362200"/>
            <a:ext cx="91819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quá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lâu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262809" y="57880"/>
            <a:ext cx="3666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lụt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4088"/>
            <a:ext cx="4800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954088"/>
            <a:ext cx="42862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733800"/>
            <a:ext cx="508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512590" y="16317"/>
            <a:ext cx="3180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nhau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72705"/>
              </p:ext>
            </p:extLst>
          </p:nvPr>
        </p:nvGraphicFramePr>
        <p:xfrm>
          <a:off x="0" y="1143000"/>
          <a:ext cx="12192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endParaRPr lang="vi-VN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endParaRPr lang="vi-VN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laser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00472" y="990600"/>
            <a:ext cx="5941819" cy="23698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[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4" y="1447801"/>
            <a:ext cx="3608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8956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690350" y="1"/>
            <a:ext cx="89776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1.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Ôn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định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–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Gây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hứng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thú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878271" y="5909423"/>
            <a:ext cx="2477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Sấm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sét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105400" y="5883717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Gió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bão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628121" y="5964841"/>
            <a:ext cx="2866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Cầu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vồng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781954" y="5923278"/>
            <a:ext cx="2628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Lốc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xoáy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561190" y="1852044"/>
            <a:ext cx="73940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Bài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học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đến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đây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kết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thúc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Xin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chào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và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hẹn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gặp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lại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2008" y="0"/>
            <a:ext cx="3258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3.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Kết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thúc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304800"/>
            <a:ext cx="65966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2.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Phương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pháp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hình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4511658" y="5807517"/>
            <a:ext cx="3182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Trời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nắng</a:t>
            </a:r>
            <a:endParaRPr lang="vi-VN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type.wav"/>
          </p:stSnd>
        </p:sndAc>
      </p:transition>
    </mc:Choice>
    <mc:Fallback>
      <p:transition spd="slow">
        <p:circl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3747440" y="2505669"/>
            <a:ext cx="46971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oin.wav"/>
          </p:stSnd>
        </p:sndAc>
      </p:transition>
    </mc:Choice>
    <mc:Fallback>
      <p:transition spd="slow">
        <p:circl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505200" y="2462"/>
            <a:ext cx="57871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Muôn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sắc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5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4"/>
            <a:ext cx="12191999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push.wav"/>
          </p:stSnd>
        </p:sndAc>
      </p:transition>
    </mc:Choice>
    <mc:Fallback>
      <p:transition spd="slow">
        <p:circl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676400" y="2463"/>
            <a:ext cx="8824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771525"/>
            <a:ext cx="43576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71525"/>
            <a:ext cx="4495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1" y="3776664"/>
            <a:ext cx="44434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breeze.wav"/>
          </p:stSnd>
        </p:sndAc>
      </p:transition>
    </mc:Choice>
    <mc:Fallback>
      <p:transition spd="slow">
        <p:circl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3867797" y="0"/>
            <a:ext cx="4442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kiệm điện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0426"/>
            <a:ext cx="4343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89000"/>
            <a:ext cx="434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1955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ind.wav"/>
          </p:stSnd>
        </p:sndAc>
      </p:transition>
    </mc:Choice>
    <mc:Fallback>
      <p:transition spd="slow">
        <p:circl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627514" y="2060322"/>
            <a:ext cx="5243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472</TotalTime>
  <Words>247</Words>
  <Application>Microsoft Office PowerPoint</Application>
  <PresentationFormat>Widescreen</PresentationFormat>
  <Paragraphs>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Calibri</vt:lpstr>
      <vt:lpstr>.VnAvant</vt:lpstr>
      <vt:lpstr>Chủ đề của Office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User</dc:creator>
  <cp:lastModifiedBy>Techsi.vn</cp:lastModifiedBy>
  <cp:revision>55</cp:revision>
  <dcterms:created xsi:type="dcterms:W3CDTF">2017-04-11T12:56:28Z</dcterms:created>
  <dcterms:modified xsi:type="dcterms:W3CDTF">2024-04-02T08:33:28Z</dcterms:modified>
</cp:coreProperties>
</file>