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6" r:id="rId2"/>
    <p:sldId id="257" r:id="rId3"/>
    <p:sldId id="278" r:id="rId4"/>
    <p:sldId id="280" r:id="rId5"/>
    <p:sldId id="283" r:id="rId6"/>
    <p:sldId id="282" r:id="rId7"/>
    <p:sldId id="287" r:id="rId8"/>
    <p:sldId id="284" r:id="rId9"/>
    <p:sldId id="286" r:id="rId10"/>
    <p:sldId id="258" r:id="rId11"/>
    <p:sldId id="288" r:id="rId12"/>
    <p:sldId id="289" r:id="rId13"/>
    <p:sldId id="290" r:id="rId14"/>
    <p:sldId id="291" r:id="rId15"/>
    <p:sldId id="292" r:id="rId16"/>
    <p:sldId id="261" r:id="rId17"/>
    <p:sldId id="293" r:id="rId18"/>
    <p:sldId id="265" r:id="rId19"/>
    <p:sldId id="274" r:id="rId20"/>
    <p:sldId id="294" r:id="rId21"/>
    <p:sldId id="27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3FC47-2D8B-4B27-BE73-104E66DD8F1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F61FE-08ED-46D9-A78B-01EB772876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9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F61FE-08ED-46D9-A78B-01EB772876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2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2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8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7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6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32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9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A0AA2-383E-4ADB-8F06-5C11361150BD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45E4-D64C-45BB-9C1F-142ECEB1D5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4a"/><Relationship Id="rId7" Type="http://schemas.openxmlformats.org/officeDocument/2006/relationships/image" Target="../media/image38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06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8846" y="625296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53" y="1690688"/>
            <a:ext cx="1219306" cy="11888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8552" y="2891017"/>
            <a:ext cx="67653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9840" y="3935143"/>
            <a:ext cx="713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TÁCH NHÓM CÓ 5 ĐỐI TƯỢNG THÀNH 2 NHÓM NHỎ HƠN</a:t>
            </a:r>
          </a:p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BÉ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6693" y="5715298"/>
            <a:ext cx="321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  <a:endParaRPr 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55" y="2579625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382" y="2498329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667" y="240356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44200" y="48736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71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766" y="3654115"/>
            <a:ext cx="4805904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26267" y="3685885"/>
            <a:ext cx="5799678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5" y="1195713"/>
            <a:ext cx="2004203" cy="16371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721" y="1186373"/>
            <a:ext cx="2004203" cy="1637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10" y="1054355"/>
            <a:ext cx="2004203" cy="16371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5" y="1237236"/>
            <a:ext cx="2004203" cy="1637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489" y="1186373"/>
            <a:ext cx="2004203" cy="163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8615" y="-56558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 1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4952" y="2228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16787" y="2287865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05746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37 0.04629 L 0.05677 0.4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63 0.13472 L 0.23763 0.384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76 0.3243 L 0.13776 0.57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48148E-6 L 0.03841 0.36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83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0.30533 L -0.01563 0.555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131" y="706342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82" y="2498329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667" y="240356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4846" y="831059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23479" y="2674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89227" y="367847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5050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15977 0.2895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  <p:bldP spid="19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05"/>
            <a:ext cx="12192000" cy="68692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766" y="3654115"/>
            <a:ext cx="4805904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05129" y="3695638"/>
            <a:ext cx="5799678" cy="29227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95" y="1195713"/>
            <a:ext cx="2004203" cy="16371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721" y="1186373"/>
            <a:ext cx="2004203" cy="1637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10" y="1054355"/>
            <a:ext cx="2004203" cy="16371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05" y="1237236"/>
            <a:ext cx="2004203" cy="1637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1489" y="1186373"/>
            <a:ext cx="2004203" cy="163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28615" y="-56558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Cách 2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94952" y="222864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23756" y="2274942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078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26 0.4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3.75E-6 0.411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0375 0.462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2310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24653 L 0.00495 0.496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22546 L -0.01979 0.47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69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063" y="454235"/>
            <a:ext cx="2004062" cy="1637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86" y="454235"/>
            <a:ext cx="2049074" cy="1673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868" y="2301437"/>
            <a:ext cx="2004203" cy="16371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573" y="2498329"/>
            <a:ext cx="1947250" cy="15906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325" y="2498329"/>
            <a:ext cx="1971102" cy="16101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744200" y="487363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93518" y="573744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8317" y="2421004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5144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02 0.0294 L -0.16002 0.27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29 0.05416 L -0.18229 0.304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5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  <p:pic>
        <p:nvPicPr>
          <p:cNvPr id="60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22" y="469591"/>
            <a:ext cx="3249478" cy="2367738"/>
          </a:xfrm>
        </p:spPr>
      </p:pic>
      <p:pic>
        <p:nvPicPr>
          <p:cNvPr id="61" name="Content Placeholder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25" y="428282"/>
            <a:ext cx="3249478" cy="23677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2658" y="26184"/>
            <a:ext cx="1709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" y="4072817"/>
            <a:ext cx="2231329" cy="222523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23" y="4036780"/>
            <a:ext cx="3042168" cy="224352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 flipH="1">
            <a:off x="6274632" y="12428"/>
            <a:ext cx="20730" cy="6845572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90" y="4098539"/>
            <a:ext cx="2274005" cy="223742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44" y="4092443"/>
            <a:ext cx="2975106" cy="2231329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158779" y="-20396"/>
            <a:ext cx="17091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en-US" sz="40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1801906" y="2837329"/>
            <a:ext cx="1036317" cy="1199451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991402" y="2857725"/>
            <a:ext cx="1086190" cy="1259542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9471845" y="2837329"/>
            <a:ext cx="1086190" cy="1259542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61" idx="2"/>
          </p:cNvCxnSpPr>
          <p:nvPr/>
        </p:nvCxnSpPr>
        <p:spPr>
          <a:xfrm flipH="1">
            <a:off x="8127399" y="2796020"/>
            <a:ext cx="1287465" cy="132124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3006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17695"/>
            <a:ext cx="12193057" cy="684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2428" y="1977436"/>
            <a:ext cx="56821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Nói nhanh </a:t>
            </a:r>
          </a:p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đúng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28" y="201790"/>
            <a:ext cx="4535817" cy="5749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90365" y="4319775"/>
            <a:ext cx="1219200" cy="13980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6988749" y="521031"/>
            <a:ext cx="1981783" cy="1293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735401" y="535515"/>
            <a:ext cx="2007998" cy="131032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5150445" y="1573306"/>
            <a:ext cx="1880538" cy="106926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50445" y="2774844"/>
            <a:ext cx="2285779" cy="1544931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7030983" y="3948695"/>
            <a:ext cx="1981783" cy="1293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203741" y="2988104"/>
            <a:ext cx="1981783" cy="12932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44" r="97813">
                        <a14:foregroundMark x1="24844" y1="58438" x2="24844" y2="58438"/>
                        <a14:foregroundMark x1="36406" y1="59062" x2="36406" y2="59062"/>
                        <a14:foregroundMark x1="35781" y1="60000" x2="35781" y2="60000"/>
                        <a14:foregroundMark x1="34688" y1="60000" x2="34688" y2="60000"/>
                        <a14:foregroundMark x1="34219" y1="60000" x2="34219" y2="60000"/>
                        <a14:foregroundMark x1="31250" y1="60000" x2="31250" y2="60000"/>
                        <a14:foregroundMark x1="31250" y1="60000" x2="31250" y2="60000"/>
                        <a14:foregroundMark x1="30938" y1="60000" x2="30000" y2="60469"/>
                        <a14:foregroundMark x1="7031" y1="67188" x2="7031" y2="67188"/>
                        <a14:foregroundMark x1="6406" y1="65469" x2="6406" y2="65469"/>
                        <a14:foregroundMark x1="6406" y1="62031" x2="6406" y2="62031"/>
                        <a14:foregroundMark x1="6719" y1="60781" x2="6719" y2="60781"/>
                        <a14:foregroundMark x1="6719" y1="60781" x2="6719" y2="60781"/>
                        <a14:foregroundMark x1="7187" y1="59531" x2="7187" y2="59531"/>
                        <a14:foregroundMark x1="7187" y1="58750" x2="7187" y2="58750"/>
                        <a14:foregroundMark x1="92500" y1="67656" x2="92500" y2="67656"/>
                        <a14:foregroundMark x1="94375" y1="64688" x2="94375" y2="64688"/>
                        <a14:foregroundMark x1="94375" y1="64688" x2="94375" y2="64688"/>
                        <a14:foregroundMark x1="94375" y1="63438" x2="94375" y2="63438"/>
                        <a14:foregroundMark x1="94375" y1="63125" x2="94375" y2="63125"/>
                        <a14:foregroundMark x1="89063" y1="68125" x2="89063" y2="68125"/>
                        <a14:foregroundMark x1="88906" y1="68906" x2="87969" y2="69375"/>
                        <a14:foregroundMark x1="80938" y1="70625" x2="78750" y2="70938"/>
                        <a14:foregroundMark x1="61875" y1="71250" x2="61875" y2="71250"/>
                        <a14:foregroundMark x1="57344" y1="71719" x2="57344" y2="71719"/>
                      </a14:backgroundRemoval>
                    </a14:imgEffect>
                  </a14:imgLayer>
                </a14:imgProps>
              </a:ext>
            </a:extLst>
          </a:blip>
          <a:srcRect t="18393" r="2143" b="17750"/>
          <a:stretch/>
        </p:blipFill>
        <p:spPr>
          <a:xfrm>
            <a:off x="8761616" y="3910234"/>
            <a:ext cx="1981783" cy="129322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785624" y="520683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817504" y="3610616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20364" y="3910234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22160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76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691092"/>
            <a:ext cx="4580467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V="1">
            <a:off x="5565426" y="1882588"/>
            <a:ext cx="1880538" cy="1069267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565426" y="3037799"/>
            <a:ext cx="2055267" cy="1249879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1147328" y="799545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2723" y="203645"/>
            <a:ext cx="3192901" cy="22135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678196" y="3831868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000" b="100000" l="0" r="48364"/>
                    </a14:imgEffect>
                  </a14:imgLayer>
                </a14:imgProps>
              </a:ext>
            </a:extLst>
          </a:blip>
          <a:srcRect l="1378" t="51749" r="54921"/>
          <a:stretch/>
        </p:blipFill>
        <p:spPr>
          <a:xfrm>
            <a:off x="8516875" y="3682903"/>
            <a:ext cx="1344596" cy="170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82" b="100000" l="56364" r="100000">
                        <a14:foregroundMark x1="72909" y1="60182" x2="72909" y2="60182"/>
                        <a14:foregroundMark x1="82545" y1="58727" x2="82545" y2="58727"/>
                      </a14:backgroundRemoval>
                    </a14:imgEffect>
                  </a14:imgLayer>
                </a14:imgProps>
              </a:ext>
            </a:extLst>
          </a:blip>
          <a:srcRect l="57345" t="47642"/>
          <a:stretch/>
        </p:blipFill>
        <p:spPr>
          <a:xfrm>
            <a:off x="9819224" y="3604555"/>
            <a:ext cx="1328104" cy="186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1163820" y="3652884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37845" y="691092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0191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475" y="318628"/>
            <a:ext cx="6905049" cy="3110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5577" l="3534" r="29064">
                        <a14:backgroundMark x1="26148" y1="50881" x2="26148" y2="50881"/>
                        <a14:backgroundMark x1="28092" y1="48337" x2="28092" y2="48337"/>
                        <a14:backgroundMark x1="28092" y1="47358" x2="28092" y2="47358"/>
                      </a14:backgroundRemoval>
                    </a14:imgEffect>
                  </a14:imgLayer>
                </a14:imgProps>
              </a:ext>
            </a:extLst>
          </a:blip>
          <a:srcRect l="5899" t="2520" r="69745" b="40504"/>
          <a:stretch/>
        </p:blipFill>
        <p:spPr>
          <a:xfrm>
            <a:off x="2393577" y="4430739"/>
            <a:ext cx="1680882" cy="1775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8" b="89824" l="22350" r="96290"/>
                    </a14:imgEffect>
                  </a14:imgLayer>
                </a14:imgProps>
              </a:ext>
            </a:extLst>
          </a:blip>
          <a:srcRect l="22851"/>
          <a:stretch/>
        </p:blipFill>
        <p:spPr>
          <a:xfrm>
            <a:off x="7000358" y="3961775"/>
            <a:ext cx="5324259" cy="31153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63371" y="2029955"/>
            <a:ext cx="941294" cy="10307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030615" y="3190428"/>
            <a:ext cx="1359429" cy="926758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90044" y="3224167"/>
            <a:ext cx="1212462" cy="1206572"/>
          </a:xfrm>
          <a:prstGeom prst="straightConnector1">
            <a:avLst/>
          </a:prstGeom>
          <a:ln w="762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90067" y="4802865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31672" y="4185553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31672" y="4185552"/>
            <a:ext cx="934568" cy="10197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748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0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53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35620" y="2055813"/>
            <a:ext cx="5186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Tập tầm vông</a:t>
            </a:r>
            <a:endParaRPr 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1214846" cy="11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9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1693464" y="763012"/>
            <a:ext cx="1828800" cy="2022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514298">
            <a:off x="245190" y="3765175"/>
            <a:ext cx="1828800" cy="2022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922463">
            <a:off x="1693463" y="3846571"/>
            <a:ext cx="1828800" cy="2022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901863">
            <a:off x="2686152" y="4750053"/>
            <a:ext cx="1828800" cy="2022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>
            <a:off x="1062377" y="4835968"/>
            <a:ext cx="1828800" cy="20220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20828" y="950988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488210" y="4547501"/>
            <a:ext cx="697525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97238" y="1876091"/>
            <a:ext cx="2955745" cy="1252046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10577" y="3334871"/>
            <a:ext cx="2142406" cy="1433508"/>
          </a:xfrm>
          <a:prstGeom prst="straightConnector1">
            <a:avLst/>
          </a:prstGeom>
          <a:ln w="7620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48217" y="2808559"/>
            <a:ext cx="781176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415392" y="1238763"/>
            <a:ext cx="1828800" cy="2022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10044040" y="1645957"/>
            <a:ext cx="1828800" cy="20220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388750" y="2417984"/>
            <a:ext cx="1828800" cy="20220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9817036" y="2902911"/>
            <a:ext cx="1828800" cy="2022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06" b="97447" l="10000" r="90000"/>
                    </a14:imgEffect>
                  </a14:imgLayer>
                </a14:imgProps>
              </a:ext>
            </a:extLst>
          </a:blip>
          <a:srcRect l="20274" t="6445" r="17372" b="5544"/>
          <a:stretch/>
        </p:blipFill>
        <p:spPr>
          <a:xfrm rot="756172">
            <a:off x="8909469" y="3897204"/>
            <a:ext cx="1828800" cy="202203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flipH="1">
            <a:off x="7665779" y="2790522"/>
            <a:ext cx="751410" cy="1052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0546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21" grpId="1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2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">
        <p:sndAc>
          <p:stSnd>
            <p:snd r:embed="rId5" name="chimes.wav"/>
          </p:stSnd>
        </p:sndAc>
      </p:transition>
    </mc:Choice>
    <mc:Fallback xmlns="">
      <p:transition spd="slow" advTm="16396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40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4802" y="2512202"/>
            <a:ext cx="6178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đi siêu thị</a:t>
            </a:r>
            <a:endParaRPr lang="en-US" sz="72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15028" r="14251" b="16400"/>
          <a:stretch/>
        </p:blipFill>
        <p:spPr>
          <a:xfrm>
            <a:off x="0" y="0"/>
            <a:ext cx="838200" cy="81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527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7757" t="8988" r="16169" b="8952"/>
          <a:stretch/>
        </p:blipFill>
        <p:spPr>
          <a:xfrm>
            <a:off x="1005838" y="-158191"/>
            <a:ext cx="10347962" cy="7129906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52" y="3367573"/>
            <a:ext cx="2158171" cy="1457070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97" y="3092781"/>
            <a:ext cx="1761897" cy="1560711"/>
          </a:xfrm>
          <a:prstGeom prst="rect">
            <a:avLst/>
          </a:prstGeom>
        </p:spPr>
      </p:pic>
      <p:pic>
        <p:nvPicPr>
          <p:cNvPr id="27" name="Picture 2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39" y="2787954"/>
            <a:ext cx="1963082" cy="1865538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9" y="3102373"/>
            <a:ext cx="1698006" cy="15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407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4378"/>
            <a:ext cx="2550218" cy="2550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292" y="2433242"/>
            <a:ext cx="2481354" cy="248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89" y="2364378"/>
            <a:ext cx="2539541" cy="2539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01" y="2326651"/>
            <a:ext cx="2504217" cy="25042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40" y="2326651"/>
            <a:ext cx="2466490" cy="2466490"/>
          </a:xfrm>
          <a:prstGeom prst="rect">
            <a:avLst/>
          </a:prstGeom>
        </p:spPr>
      </p:pic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7" y="213205"/>
            <a:ext cx="2158171" cy="1457070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283974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6" y="180222"/>
            <a:ext cx="869699" cy="10967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825" y="180222"/>
            <a:ext cx="788806" cy="994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5" y="653423"/>
            <a:ext cx="861741" cy="1086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556" y="677597"/>
            <a:ext cx="788806" cy="994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84" y="2799137"/>
            <a:ext cx="2202344" cy="2777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303" y="2799137"/>
            <a:ext cx="2202344" cy="2777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69" y="2799137"/>
            <a:ext cx="2202344" cy="27773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313" y="2799137"/>
            <a:ext cx="2202344" cy="2777342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6857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404665" y="206314"/>
            <a:ext cx="990050" cy="1203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1174987" y="434046"/>
            <a:ext cx="990050" cy="1203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518607" y="612643"/>
            <a:ext cx="990051" cy="12035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404665" y="2954683"/>
            <a:ext cx="2150276" cy="26139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2802724" y="2954683"/>
            <a:ext cx="2150276" cy="26139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800" l="10000" r="90000"/>
                    </a14:imgEffect>
                  </a14:imgLayer>
                </a14:imgProps>
              </a:ext>
            </a:extLst>
          </a:blip>
          <a:srcRect l="12515" t="4880" r="13703" b="5429"/>
          <a:stretch/>
        </p:blipFill>
        <p:spPr>
          <a:xfrm>
            <a:off x="5200783" y="2954683"/>
            <a:ext cx="2150276" cy="261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0" y="2958353"/>
            <a:ext cx="1631511" cy="26226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200584" y="106408"/>
            <a:ext cx="789542" cy="1269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879922" y="122115"/>
            <a:ext cx="789542" cy="12691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770728" y="707477"/>
            <a:ext cx="789542" cy="1269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232046" y="707477"/>
            <a:ext cx="789542" cy="1269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1369885" y="681096"/>
            <a:ext cx="789542" cy="12691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1369885" y="2984734"/>
            <a:ext cx="1631511" cy="26226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3014455" y="2984734"/>
            <a:ext cx="1631511" cy="26226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4563036" y="2984734"/>
            <a:ext cx="1631511" cy="26226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95361" l="9653" r="89575"/>
                    </a14:imgEffect>
                  </a14:imgLayer>
                </a14:imgProps>
              </a:ext>
            </a:extLst>
          </a:blip>
          <a:srcRect l="26348" r="27055"/>
          <a:stretch/>
        </p:blipFill>
        <p:spPr>
          <a:xfrm>
            <a:off x="6207606" y="2958353"/>
            <a:ext cx="1631511" cy="2622623"/>
          </a:xfrm>
          <a:prstGeom prst="rect">
            <a:avLst/>
          </a:prstGeom>
        </p:spPr>
      </p:pic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10098741" y="336176"/>
            <a:ext cx="1559859" cy="17481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96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5879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162"/>
            <a:ext cx="12192001" cy="68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8354" y="1786486"/>
            <a:ext cx="89741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NHÓM CÓ 5 ĐỐI TƯỢNG THÀNH 2 NHÓM NHỎ HƠN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75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09498E3-B159-4387-8590-4128C0268BB2}"/>
  <p:tag name="ISPRING_RESOURCE_FOLDER" val="C:\Users\NGUYENTHANH\Desktop\Toán so sánh trọng  pvi 5\"/>
  <p:tag name="ISPRING_PRESENTATION_PATH" val="C:\Users\NGUYENTHANH\Desktop\Toán so sánh trọng  pvi 5.pptx"/>
  <p:tag name="ISPRING_PROJECT_VERSION" val="9"/>
  <p:tag name="ISPRING_PROJECT_FOLDER_UPDATED" val="1"/>
  <p:tag name="ISPRING_SCREEN_RECS_UPDATED" val="C:\Users\NGUYENTHANH\Desktop\Toán so sánh trọng  pvi 5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109</Words>
  <Application>Microsoft Office PowerPoint</Application>
  <PresentationFormat>Widescreen</PresentationFormat>
  <Paragraphs>48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NGUYENTHANH</dc:creator>
  <cp:lastModifiedBy>NGUYENTHANH</cp:lastModifiedBy>
  <cp:revision>63</cp:revision>
  <dcterms:created xsi:type="dcterms:W3CDTF">2024-03-31T03:29:12Z</dcterms:created>
  <dcterms:modified xsi:type="dcterms:W3CDTF">2024-04-07T03:33:30Z</dcterms:modified>
</cp:coreProperties>
</file>