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50" r:id="rId2"/>
    <p:sldId id="256" r:id="rId3"/>
    <p:sldId id="349" r:id="rId4"/>
    <p:sldId id="262" r:id="rId5"/>
    <p:sldId id="335" r:id="rId6"/>
    <p:sldId id="348" r:id="rId7"/>
    <p:sldId id="337" r:id="rId8"/>
    <p:sldId id="336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 varScale="1">
        <p:scale>
          <a:sx n="128" d="100"/>
          <a:sy n="128" d="100"/>
        </p:scale>
        <p:origin x="33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7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5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85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385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9690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2287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86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862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4540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3759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9345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5839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450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7871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5.m4a"/><Relationship Id="rId7" Type="http://schemas.openxmlformats.org/officeDocument/2006/relationships/image" Target="../media/image25.png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7.png"/><Relationship Id="rId11" Type="http://schemas.openxmlformats.org/officeDocument/2006/relationships/image" Target="../media/image1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4.pn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3.m4a"/><Relationship Id="rId7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23.jp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652914"/>
            <a:ext cx="6858000" cy="124182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0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1482" y="33508"/>
            <a:ext cx="4060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514350"/>
            <a:r>
              <a:rPr lang="en-US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sz="1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8431" y="2104036"/>
            <a:ext cx="4580221" cy="1317778"/>
          </a:xfrm>
          <a:prstGeom prst="rect">
            <a:avLst/>
          </a:prstGeom>
          <a:noFill/>
        </p:spPr>
        <p:txBody>
          <a:bodyPr spcFirstLastPara="1" wrap="none" lIns="51435" tIns="25718" rIns="51435" bIns="25718" numCol="1">
            <a:prstTxWarp prst="textArchUp">
              <a:avLst/>
            </a:prstTxWarp>
            <a:spAutoFit/>
          </a:bodyPr>
          <a:lstStyle/>
          <a:p>
            <a:pPr algn="ctr" defTabSz="514350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33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  <a:endParaRPr lang="en-US" sz="33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6397" y="2643702"/>
            <a:ext cx="388571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1- 1</a:t>
            </a:r>
            <a:endParaRPr lang="en-US" sz="21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14350"/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pPr defTabSz="514350"/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1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51" y="4736179"/>
            <a:ext cx="21161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35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3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3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2023- 2024</a:t>
            </a:r>
            <a:endParaRPr lang="en-US" sz="135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2" y="715615"/>
            <a:ext cx="846408" cy="8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2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35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41800"/>
      </p:ext>
    </p:ext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501">
        <p14:honeycomb/>
      </p:transition>
    </mc:Choice>
    <mc:Fallback xmlns=""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58115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356">
        <p14:vortex dir="r"/>
      </p:transition>
    </mc:Choice>
    <mc:Fallback xmlns="">
      <p:transition spd="slow" advTm="16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776">
        <p:cut/>
      </p:transition>
    </mc:Choice>
    <mc:Fallback xmlns=""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8364"/>
      </p:ext>
    </p:extLst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63">
        <p:cut/>
      </p:transition>
    </mc:Choice>
    <mc:Fallback xmlns=""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392">
        <p:cut/>
      </p:transition>
    </mc:Choice>
    <mc:Fallback xmlns=""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971800" y="1123950"/>
            <a:ext cx="3352800" cy="533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84">
        <p14:reveal/>
      </p:transition>
    </mc:Choice>
    <mc:Fallback xmlns="">
      <p:transition spd="slow" advTm="131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819" y="894194"/>
            <a:ext cx="6780404" cy="385170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1:1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năng: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đếm đến 5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ghép được các đối tượng với nhau bằng cách xếp tương ứng 1-1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được câu hỏi của cô rõ ràng mạch lạc 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vi-VN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45762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857" l="3889" r="97778">
                        <a14:foregroundMark x1="62222" y1="28929" x2="62222" y2="28929"/>
                        <a14:foregroundMark x1="61111" y1="27500" x2="61111" y2="27500"/>
                        <a14:foregroundMark x1="70556" y1="90000" x2="70556" y2="90000"/>
                        <a14:foregroundMark x1="61667" y1="95000" x2="61667" y2="95000"/>
                        <a14:foregroundMark x1="66111" y1="93571" x2="66111" y2="9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3" y="1943553"/>
            <a:ext cx="1160318" cy="1804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3125" l="10625" r="90000">
                        <a14:foregroundMark x1="38750" y1="27656" x2="38750" y2="27656"/>
                        <a14:foregroundMark x1="53281" y1="28438" x2="53281" y2="28438"/>
                        <a14:foregroundMark x1="52500" y1="39531" x2="52500" y2="39531"/>
                        <a14:foregroundMark x1="39063" y1="39063" x2="39063" y2="39063"/>
                        <a14:foregroundMark x1="45156" y1="41563" x2="45156" y2="41563"/>
                        <a14:foregroundMark x1="47344" y1="40156" x2="47344" y2="40156"/>
                        <a14:foregroundMark x1="40781" y1="38438" x2="40781" y2="38438"/>
                        <a14:foregroundMark x1="31875" y1="46875" x2="31875" y2="46875"/>
                        <a14:foregroundMark x1="25156" y1="47031" x2="25156" y2="47031"/>
                        <a14:foregroundMark x1="71719" y1="37031" x2="71719" y2="37031"/>
                        <a14:foregroundMark x1="51094" y1="49375" x2="51094" y2="49375"/>
                        <a14:foregroundMark x1="43281" y1="61875" x2="43281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43" y="3028950"/>
            <a:ext cx="1856173" cy="1856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7" b="97039" l="2326" r="98953">
                        <a14:foregroundMark x1="28953" y1="81569" x2="28953" y2="81569"/>
                        <a14:foregroundMark x1="32209" y1="81125" x2="32209" y2="81125"/>
                        <a14:foregroundMark x1="30930" y1="79867" x2="30930" y2="79867"/>
                        <a14:foregroundMark x1="31977" y1="78016" x2="31977" y2="78016"/>
                        <a14:foregroundMark x1="30581" y1="84530" x2="30581" y2="84530"/>
                        <a14:foregroundMark x1="62209" y1="89119" x2="62209" y2="89119"/>
                        <a14:foregroundMark x1="67442" y1="93042" x2="67442" y2="93042"/>
                        <a14:foregroundMark x1="59535" y1="92672" x2="59535" y2="92672"/>
                        <a14:foregroundMark x1="59186" y1="88897" x2="59186" y2="88897"/>
                        <a14:foregroundMark x1="57907" y1="90377" x2="57907" y2="90377"/>
                        <a14:foregroundMark x1="64419" y1="89933" x2="64419" y2="89933"/>
                        <a14:foregroundMark x1="62791" y1="47298" x2="62791" y2="47298"/>
                        <a14:foregroundMark x1="54302" y1="49963" x2="54302" y2="49963"/>
                        <a14:foregroundMark x1="50930" y1="48927" x2="50930" y2="48927"/>
                        <a14:foregroundMark x1="60814" y1="49741" x2="60814" y2="49741"/>
                        <a14:foregroundMark x1="62209" y1="45004" x2="62209" y2="45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" y="145762"/>
            <a:ext cx="1109112" cy="1742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 bwMode="auto">
          <a:xfrm>
            <a:off x="2005445" y="664947"/>
            <a:ext cx="5105400" cy="1222248"/>
          </a:xfrm>
          <a:prstGeom prst="cloud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kumimoji="0" lang="en-US" sz="2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3047555">
            <a:off x="2238304" y="1418172"/>
            <a:ext cx="334584" cy="20025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68482" y="3034873"/>
            <a:ext cx="22860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mục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đích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-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yêu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cầu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564082" y="3046996"/>
            <a:ext cx="21336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Chuẩn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bị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307776" y="3058114"/>
            <a:ext cx="2247405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Cách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tiến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hành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8742510">
            <a:off x="6509929" y="1345097"/>
            <a:ext cx="334584" cy="20356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4480908" y="1887195"/>
            <a:ext cx="334584" cy="11476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0" b="97164" l="1628" r="99535">
                        <a14:foregroundMark x1="76628" y1="57015" x2="76628" y2="57015"/>
                        <a14:foregroundMark x1="71977" y1="54701" x2="71977" y2="54701"/>
                        <a14:foregroundMark x1="60814" y1="51716" x2="60814" y2="51716"/>
                        <a14:foregroundMark x1="42791" y1="56343" x2="42791" y2="56343"/>
                        <a14:foregroundMark x1="38488" y1="61866" x2="38488" y2="61866"/>
                        <a14:foregroundMark x1="60116" y1="68806" x2="60116" y2="68806"/>
                        <a14:foregroundMark x1="62209" y1="57687" x2="62209" y2="57687"/>
                        <a14:foregroundMark x1="43140" y1="57463" x2="43140" y2="57463"/>
                        <a14:foregroundMark x1="56163" y1="53806" x2="56163" y2="53806"/>
                        <a14:foregroundMark x1="68721" y1="54701" x2="68721" y2="54701"/>
                        <a14:foregroundMark x1="74419" y1="54701" x2="74419" y2="54701"/>
                        <a14:foregroundMark x1="74070" y1="58209" x2="74070" y2="58209"/>
                        <a14:foregroundMark x1="56163" y1="67910" x2="56163" y2="67910"/>
                        <a14:foregroundMark x1="69419" y1="90970" x2="69419" y2="90970"/>
                        <a14:foregroundMark x1="60814" y1="89328" x2="60814" y2="89328"/>
                        <a14:foregroundMark x1="39535" y1="82910" x2="39535" y2="82910"/>
                        <a14:foregroundMark x1="34884" y1="82910" x2="34884" y2="82910"/>
                        <a14:foregroundMark x1="70814" y1="93060" x2="70814" y2="93060"/>
                        <a14:foregroundMark x1="62209" y1="93284" x2="62209" y2="93284"/>
                        <a14:foregroundMark x1="71977" y1="96045" x2="71977" y2="96045"/>
                        <a14:foregroundMark x1="37442" y1="86567" x2="37442" y2="86567"/>
                        <a14:foregroundMark x1="32326" y1="82687" x2="32326" y2="82687"/>
                        <a14:foregroundMark x1="33140" y1="87537" x2="33140" y2="87537"/>
                        <a14:foregroundMark x1="41744" y1="52388" x2="41744" y2="52388"/>
                        <a14:foregroundMark x1="42093" y1="59552" x2="42093" y2="59552"/>
                        <a14:foregroundMark x1="38837" y1="57239" x2="38837" y2="57239"/>
                        <a14:foregroundMark x1="65116" y1="90299" x2="65116" y2="90299"/>
                        <a14:foregroundMark x1="67674" y1="89776" x2="67674" y2="89776"/>
                        <a14:foregroundMark x1="40233" y1="81045" x2="40233" y2="81045"/>
                        <a14:backgroundMark x1="42093" y1="78731" x2="42093" y2="7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0" y="0"/>
            <a:ext cx="1711655" cy="2666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7667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21" y="77293"/>
            <a:ext cx="2952081" cy="29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4287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111gaa1gaa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828800"/>
            <a:ext cx="352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GIỚI THIỆU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589060"/>
      </p:ext>
    </p:extLst>
  </p:cSld>
  <p:clrMapOvr>
    <a:masterClrMapping/>
  </p:clrMapOvr>
  <p:transition spd="slow" advTm="28152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1828800"/>
            <a:ext cx="392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CHUYỂN TIẾP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23">
        <p:split orient="vert"/>
      </p:transition>
    </mc:Choice>
    <mc:Fallback xmlns="">
      <p:transition spd="slow" advTm="149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45" y="2482698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370" y="936794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8290" y="787756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4993382" y="989427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2157" y="1522389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21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07">
        <p15:prstTrans prst="drape"/>
      </p:transition>
    </mc:Choice>
    <mc:Fallback xmlns="">
      <p:transition spd="slow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>
            <a:off x="6846663" y="1428122"/>
            <a:ext cx="1500753" cy="2251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>
            <a:off x="803360" y="1428750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>
            <a:off x="2272688" y="1428750"/>
            <a:ext cx="1500753" cy="225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956409" y="1455888"/>
            <a:ext cx="1286360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>
            <a:off x="5345910" y="1428121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4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5">
        <p:fade/>
      </p:transition>
    </mc:Choice>
    <mc:Fallback xmlns=""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 rot="18739362">
            <a:off x="1908955" y="1704247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 rot="20115213">
            <a:off x="2652286" y="656790"/>
            <a:ext cx="1556950" cy="2335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657600" y="55963"/>
            <a:ext cx="1349958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 rot="1077465">
            <a:off x="4449955" y="260444"/>
            <a:ext cx="1500753" cy="22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 rot="1842034">
            <a:off x="5000580" y="926142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635">
        <p:blinds dir="vert"/>
      </p:transition>
    </mc:Choice>
    <mc:Fallback xmlns="">
      <p:transition spd="slow" advTm="456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26BAE2B-20FF-4BDC-9278-FD1068D7B386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04EEF9-249A-4941-A464-D316AEB271ED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2.7|2.4|2.6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9|4.3|3.8|3.9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4634</TotalTime>
  <Words>295</Words>
  <Application>Microsoft Office PowerPoint</Application>
  <PresentationFormat>On-screen Show (16:9)</PresentationFormat>
  <Paragraphs>53</Paragraphs>
  <Slides>18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Techsi.vn</cp:lastModifiedBy>
  <cp:revision>298</cp:revision>
  <dcterms:created xsi:type="dcterms:W3CDTF">2021-09-27T00:31:00Z</dcterms:created>
  <dcterms:modified xsi:type="dcterms:W3CDTF">2023-09-20T01:45:51Z</dcterms:modified>
</cp:coreProperties>
</file>