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0146"/>
            <a:ext cx="12192000" cy="19843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269" y="104503"/>
            <a:ext cx="590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BAN MAI XANH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9839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VŨ THỊ NGA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70" y="942105"/>
            <a:ext cx="1148208" cy="11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43</TotalTime>
  <Words>22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        PHÁT TRIỂN NHẬN THỨC KHÁM PHÁ XÃ HỘI Đề tài: Một số món ăn đặc trưng ngày Tết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 Một số món ăn đặc trưng ngày Tết Lứa tuổi: 5-6 tuổi</dc:title>
  <dc:creator>Tuyết  Hồng</dc:creator>
  <cp:lastModifiedBy>Techsi.vn</cp:lastModifiedBy>
  <cp:revision>6</cp:revision>
  <dcterms:created xsi:type="dcterms:W3CDTF">2024-01-12T03:42:04Z</dcterms:created>
  <dcterms:modified xsi:type="dcterms:W3CDTF">2024-04-01T05:42:27Z</dcterms:modified>
</cp:coreProperties>
</file>