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media/image40.jpg" ContentType="image/png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8" r:id="rId2"/>
    <p:sldId id="257" r:id="rId3"/>
    <p:sldId id="295" r:id="rId4"/>
    <p:sldId id="296" r:id="rId5"/>
    <p:sldId id="291" r:id="rId6"/>
    <p:sldId id="260" r:id="rId7"/>
    <p:sldId id="263" r:id="rId8"/>
    <p:sldId id="259" r:id="rId9"/>
    <p:sldId id="261" r:id="rId10"/>
    <p:sldId id="262" r:id="rId11"/>
    <p:sldId id="264" r:id="rId12"/>
    <p:sldId id="265" r:id="rId13"/>
    <p:sldId id="297" r:id="rId14"/>
    <p:sldId id="268" r:id="rId15"/>
    <p:sldId id="269" r:id="rId16"/>
    <p:sldId id="271" r:id="rId17"/>
    <p:sldId id="270" r:id="rId18"/>
    <p:sldId id="272" r:id="rId19"/>
    <p:sldId id="273" r:id="rId20"/>
    <p:sldId id="278" r:id="rId21"/>
    <p:sldId id="277" r:id="rId22"/>
    <p:sldId id="279" r:id="rId23"/>
    <p:sldId id="280" r:id="rId24"/>
    <p:sldId id="283" r:id="rId25"/>
    <p:sldId id="288" r:id="rId26"/>
    <p:sldId id="293" r:id="rId27"/>
    <p:sldId id="285" r:id="rId28"/>
    <p:sldId id="286" r:id="rId29"/>
    <p:sldId id="287" r:id="rId30"/>
    <p:sldId id="289" r:id="rId31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009900"/>
    <a:srgbClr val="9900FF"/>
    <a:srgbClr val="FF3300"/>
    <a:srgbClr val="66CCFF"/>
    <a:srgbClr val="99CCFF"/>
    <a:srgbClr val="0000FF"/>
    <a:srgbClr val="66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70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9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0A0A5-E2FD-4CBE-96AA-5A71CA8BD5E6}" type="datetimeFigureOut">
              <a:rPr lang="vi-VN" smtClean="0"/>
              <a:t>27/12/2023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01A3D-51CB-4167-B41A-1D6A7E7E95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359311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0A0A5-E2FD-4CBE-96AA-5A71CA8BD5E6}" type="datetimeFigureOut">
              <a:rPr lang="vi-VN" smtClean="0"/>
              <a:t>27/12/2023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01A3D-51CB-4167-B41A-1D6A7E7E95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06974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0A0A5-E2FD-4CBE-96AA-5A71CA8BD5E6}" type="datetimeFigureOut">
              <a:rPr lang="vi-VN" smtClean="0"/>
              <a:t>27/12/2023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01A3D-51CB-4167-B41A-1D6A7E7E95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934060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0A0A5-E2FD-4CBE-96AA-5A71CA8BD5E6}" type="datetimeFigureOut">
              <a:rPr lang="vi-VN" smtClean="0"/>
              <a:t>27/12/2023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01A3D-51CB-4167-B41A-1D6A7E7E95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37086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0A0A5-E2FD-4CBE-96AA-5A71CA8BD5E6}" type="datetimeFigureOut">
              <a:rPr lang="vi-VN" smtClean="0"/>
              <a:t>27/12/2023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01A3D-51CB-4167-B41A-1D6A7E7E95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659716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0A0A5-E2FD-4CBE-96AA-5A71CA8BD5E6}" type="datetimeFigureOut">
              <a:rPr lang="vi-VN" smtClean="0"/>
              <a:t>27/12/2023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01A3D-51CB-4167-B41A-1D6A7E7E95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60425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0A0A5-E2FD-4CBE-96AA-5A71CA8BD5E6}" type="datetimeFigureOut">
              <a:rPr lang="vi-VN" smtClean="0"/>
              <a:t>27/12/2023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01A3D-51CB-4167-B41A-1D6A7E7E95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73632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0A0A5-E2FD-4CBE-96AA-5A71CA8BD5E6}" type="datetimeFigureOut">
              <a:rPr lang="vi-VN" smtClean="0"/>
              <a:t>27/12/2023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01A3D-51CB-4167-B41A-1D6A7E7E95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51689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0A0A5-E2FD-4CBE-96AA-5A71CA8BD5E6}" type="datetimeFigureOut">
              <a:rPr lang="vi-VN" smtClean="0"/>
              <a:t>27/12/2023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01A3D-51CB-4167-B41A-1D6A7E7E95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259950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0A0A5-E2FD-4CBE-96AA-5A71CA8BD5E6}" type="datetimeFigureOut">
              <a:rPr lang="vi-VN" smtClean="0"/>
              <a:t>27/12/2023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01A3D-51CB-4167-B41A-1D6A7E7E95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3306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0A0A5-E2FD-4CBE-96AA-5A71CA8BD5E6}" type="datetimeFigureOut">
              <a:rPr lang="vi-VN" smtClean="0"/>
              <a:t>27/12/2023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01A3D-51CB-4167-B41A-1D6A7E7E95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49523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40A0A5-E2FD-4CBE-96AA-5A71CA8BD5E6}" type="datetimeFigureOut">
              <a:rPr lang="vi-VN" smtClean="0"/>
              <a:t>27/12/2023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01A3D-51CB-4167-B41A-1D6A7E7E95D0}" type="slidenum">
              <a:rPr lang="vi-VN" smtClean="0"/>
              <a:t>‹#›</a:t>
            </a:fld>
            <a:endParaRPr lang="vi-V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C5F6CD-DB4B-447A-B072-1AE5E243194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7" y="44450"/>
            <a:ext cx="1080294" cy="1080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442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1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11.png"/><Relationship Id="rId5" Type="http://schemas.openxmlformats.org/officeDocument/2006/relationships/image" Target="../media/image30.png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38.png"/><Relationship Id="rId4" Type="http://schemas.openxmlformats.org/officeDocument/2006/relationships/image" Target="../media/image3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12.jpeg"/><Relationship Id="rId5" Type="http://schemas.openxmlformats.org/officeDocument/2006/relationships/image" Target="../media/image39.jpg"/><Relationship Id="rId4" Type="http://schemas.openxmlformats.org/officeDocument/2006/relationships/audio" Target="../media/audio3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jpg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5" Type="http://schemas.openxmlformats.org/officeDocument/2006/relationships/image" Target="../media/image49.jpeg"/><Relationship Id="rId4" Type="http://schemas.openxmlformats.org/officeDocument/2006/relationships/image" Target="../media/image4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53.gif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gif"/><Relationship Id="rId3" Type="http://schemas.openxmlformats.org/officeDocument/2006/relationships/audio" Target="../media/audio1.wav"/><Relationship Id="rId7" Type="http://schemas.openxmlformats.org/officeDocument/2006/relationships/image" Target="../media/image5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56.png"/><Relationship Id="rId5" Type="http://schemas.openxmlformats.org/officeDocument/2006/relationships/image" Target="../media/image55.gif"/><Relationship Id="rId4" Type="http://schemas.openxmlformats.org/officeDocument/2006/relationships/image" Target="../media/image54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audio" Target="../media/audio1.wav"/><Relationship Id="rId7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60.jpg"/><Relationship Id="rId5" Type="http://schemas.openxmlformats.org/officeDocument/2006/relationships/audio" Target="../media/audio2.wav"/><Relationship Id="rId10" Type="http://schemas.openxmlformats.org/officeDocument/2006/relationships/image" Target="../media/image62.png"/><Relationship Id="rId4" Type="http://schemas.openxmlformats.org/officeDocument/2006/relationships/audio" Target="../media/audio3.wav"/><Relationship Id="rId9" Type="http://schemas.openxmlformats.org/officeDocument/2006/relationships/image" Target="../media/image61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audio" Target="../media/audio1.wav"/><Relationship Id="rId7" Type="http://schemas.openxmlformats.org/officeDocument/2006/relationships/image" Target="../media/image6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65.jpeg"/><Relationship Id="rId5" Type="http://schemas.openxmlformats.org/officeDocument/2006/relationships/image" Target="../media/image64.png"/><Relationship Id="rId10" Type="http://schemas.openxmlformats.org/officeDocument/2006/relationships/image" Target="../media/image69.jpg"/><Relationship Id="rId4" Type="http://schemas.openxmlformats.org/officeDocument/2006/relationships/image" Target="../media/image63.jpg"/><Relationship Id="rId9" Type="http://schemas.openxmlformats.org/officeDocument/2006/relationships/image" Target="../media/image6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audio" Target="../media/audio1.wav"/><Relationship Id="rId7" Type="http://schemas.openxmlformats.org/officeDocument/2006/relationships/image" Target="../media/image6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65.jpeg"/><Relationship Id="rId5" Type="http://schemas.openxmlformats.org/officeDocument/2006/relationships/image" Target="../media/image64.png"/><Relationship Id="rId10" Type="http://schemas.openxmlformats.org/officeDocument/2006/relationships/image" Target="../media/image69.jpg"/><Relationship Id="rId4" Type="http://schemas.openxmlformats.org/officeDocument/2006/relationships/image" Target="../media/image70.jpg"/><Relationship Id="rId9" Type="http://schemas.openxmlformats.org/officeDocument/2006/relationships/image" Target="../media/image6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image" Target="../media/image12.jpeg"/><Relationship Id="rId5" Type="http://schemas.openxmlformats.org/officeDocument/2006/relationships/image" Target="../media/image39.jpg"/><Relationship Id="rId4" Type="http://schemas.openxmlformats.org/officeDocument/2006/relationships/audio" Target="../media/audio2.wav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audio" Target="../media/audio1.wav"/><Relationship Id="rId7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6" Type="http://schemas.openxmlformats.org/officeDocument/2006/relationships/image" Target="../media/image71.pn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audio" Target="../media/audio1.wav"/><Relationship Id="rId7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6" Type="http://schemas.openxmlformats.org/officeDocument/2006/relationships/image" Target="../media/image72.jp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jpe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12" Type="http://schemas.openxmlformats.org/officeDocument/2006/relationships/image" Target="../media/image1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11" Type="http://schemas.openxmlformats.org/officeDocument/2006/relationships/image" Target="../media/image12.jpeg"/><Relationship Id="rId5" Type="http://schemas.openxmlformats.org/officeDocument/2006/relationships/audio" Target="../media/audio3.wav"/><Relationship Id="rId10" Type="http://schemas.openxmlformats.org/officeDocument/2006/relationships/image" Target="../media/image11.png"/><Relationship Id="rId4" Type="http://schemas.openxmlformats.org/officeDocument/2006/relationships/audio" Target="../media/audio2.wav"/><Relationship Id="rId9" Type="http://schemas.openxmlformats.org/officeDocument/2006/relationships/image" Target="../media/image10.gif"/><Relationship Id="rId1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12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11" Type="http://schemas.openxmlformats.org/officeDocument/2006/relationships/image" Target="../media/image21.png"/><Relationship Id="rId5" Type="http://schemas.openxmlformats.org/officeDocument/2006/relationships/image" Target="../media/image16.jpg"/><Relationship Id="rId10" Type="http://schemas.openxmlformats.org/officeDocument/2006/relationships/image" Target="../media/image20.png"/><Relationship Id="rId4" Type="http://schemas.openxmlformats.org/officeDocument/2006/relationships/audio" Target="../media/audio1.wav"/><Relationship Id="rId9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9.gif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12" Type="http://schemas.openxmlformats.org/officeDocument/2006/relationships/image" Target="../media/image28.gi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3.jpg"/><Relationship Id="rId1" Type="http://schemas.openxmlformats.org/officeDocument/2006/relationships/tags" Target="../tags/tag3.xml"/><Relationship Id="rId6" Type="http://schemas.openxmlformats.org/officeDocument/2006/relationships/image" Target="../media/image23.png"/><Relationship Id="rId11" Type="http://schemas.openxmlformats.org/officeDocument/2006/relationships/image" Target="../media/image27.gif"/><Relationship Id="rId5" Type="http://schemas.openxmlformats.org/officeDocument/2006/relationships/audio" Target="../media/audio3.wav"/><Relationship Id="rId15" Type="http://schemas.openxmlformats.org/officeDocument/2006/relationships/image" Target="../media/image12.jpeg"/><Relationship Id="rId10" Type="http://schemas.openxmlformats.org/officeDocument/2006/relationships/image" Target="../media/image26.gif"/><Relationship Id="rId4" Type="http://schemas.openxmlformats.org/officeDocument/2006/relationships/audio" Target="../media/audio2.wav"/><Relationship Id="rId9" Type="http://schemas.openxmlformats.org/officeDocument/2006/relationships/image" Target="../media/image25.gif"/><Relationship Id="rId14" Type="http://schemas.openxmlformats.org/officeDocument/2006/relationships/image" Target="../media/image10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30.png"/><Relationship Id="rId5" Type="http://schemas.openxmlformats.org/officeDocument/2006/relationships/audio" Target="../media/audio3.wav"/><Relationship Id="rId10" Type="http://schemas.openxmlformats.org/officeDocument/2006/relationships/image" Target="../media/image31.png"/><Relationship Id="rId4" Type="http://schemas.openxmlformats.org/officeDocument/2006/relationships/audio" Target="../media/audio2.wav"/><Relationship Id="rId9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370F38D3-4E72-4AC2-BBC0-1A96A0D778EF}"/>
              </a:ext>
            </a:extLst>
          </p:cNvPr>
          <p:cNvSpPr txBox="1"/>
          <p:nvPr/>
        </p:nvSpPr>
        <p:spPr>
          <a:xfrm>
            <a:off x="1524000" y="2385078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LĨNH VỰC PHÁT TRIỂN NHẬN THỨC</a:t>
            </a:r>
            <a:endParaRPr lang="vi-VN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E1D6FD6-4C0E-4E4B-8700-64BD3A81C466}"/>
              </a:ext>
            </a:extLst>
          </p:cNvPr>
          <p:cNvSpPr txBox="1"/>
          <p:nvPr/>
        </p:nvSpPr>
        <p:spPr>
          <a:xfrm>
            <a:off x="1525742" y="3013964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MÔN LÀM QUEN VỚI TOÁN</a:t>
            </a:r>
            <a:endParaRPr lang="vi-VN" sz="3200" b="1" dirty="0">
              <a:solidFill>
                <a:srgbClr val="FF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6655268-E572-4411-BBDE-0FC4DB09DEF2}"/>
              </a:ext>
            </a:extLst>
          </p:cNvPr>
          <p:cNvSpPr txBox="1"/>
          <p:nvPr/>
        </p:nvSpPr>
        <p:spPr>
          <a:xfrm>
            <a:off x="1535796" y="3730444"/>
            <a:ext cx="9144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200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200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b="1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Tách</a:t>
            </a:r>
            <a:r>
              <a:rPr lang="en-US" sz="2200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200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200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8 </a:t>
            </a:r>
            <a:r>
              <a:rPr lang="en-US" sz="2200" b="1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200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200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en-US" sz="2200" b="1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200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200" b="1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200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200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200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200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200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endParaRPr lang="vi-VN" sz="2200" b="1" dirty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C1F4A0A-E2D6-4ED5-B5C9-938CC476E1BE}"/>
              </a:ext>
            </a:extLst>
          </p:cNvPr>
          <p:cNvSpPr txBox="1"/>
          <p:nvPr/>
        </p:nvSpPr>
        <p:spPr>
          <a:xfrm>
            <a:off x="1477858" y="4222136"/>
            <a:ext cx="9144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200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200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b="1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200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200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endParaRPr lang="vi-VN" sz="2200" b="1" dirty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898281C-0495-498D-BF86-5E6F47A1BDB2}"/>
              </a:ext>
            </a:extLst>
          </p:cNvPr>
          <p:cNvSpPr txBox="1"/>
          <p:nvPr/>
        </p:nvSpPr>
        <p:spPr>
          <a:xfrm>
            <a:off x="1477858" y="4706478"/>
            <a:ext cx="9144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200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200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: Lê </a:t>
            </a:r>
            <a:r>
              <a:rPr lang="en-US" sz="2200" b="1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200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Hiền</a:t>
            </a:r>
            <a:endParaRPr lang="vi-VN" sz="2200" b="1" dirty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14">
            <a:extLst>
              <a:ext uri="{FF2B5EF4-FFF2-40B4-BE49-F238E27FC236}">
                <a16:creationId xmlns:a16="http://schemas.microsoft.com/office/drawing/2014/main" id="{C891B91A-0982-4067-8439-FCB99B338A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451" y="1348223"/>
            <a:ext cx="918025" cy="867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4C90951-A0AD-45DF-AF39-3D5CBADA5600}"/>
              </a:ext>
            </a:extLst>
          </p:cNvPr>
          <p:cNvSpPr/>
          <p:nvPr/>
        </p:nvSpPr>
        <p:spPr>
          <a:xfrm>
            <a:off x="2635301" y="380781"/>
            <a:ext cx="6829114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UỶ BAN NHÂN DÂN QUẬN LONG BIÊN</a:t>
            </a:r>
          </a:p>
          <a:p>
            <a:pPr algn="ctr"/>
            <a:r>
              <a:rPr lang="en-US" sz="2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TRƯỜNG MẦM NON BAN MAI XANH </a:t>
            </a:r>
            <a:endParaRPr lang="en-US" sz="28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D662439-3647-4D69-A9EC-8C5F1931D972}"/>
              </a:ext>
            </a:extLst>
          </p:cNvPr>
          <p:cNvSpPr txBox="1"/>
          <p:nvPr/>
        </p:nvSpPr>
        <p:spPr>
          <a:xfrm>
            <a:off x="3875548" y="5705251"/>
            <a:ext cx="4464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2023-2024</a:t>
            </a:r>
          </a:p>
        </p:txBody>
      </p:sp>
    </p:spTree>
    <p:extLst>
      <p:ext uri="{BB962C8B-B14F-4D97-AF65-F5344CB8AC3E}">
        <p14:creationId xmlns:p14="http://schemas.microsoft.com/office/powerpoint/2010/main" val="2940229227"/>
      </p:ext>
    </p:extLst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ouble Wave 3">
            <a:extLst>
              <a:ext uri="{FF2B5EF4-FFF2-40B4-BE49-F238E27FC236}">
                <a16:creationId xmlns:a16="http://schemas.microsoft.com/office/drawing/2014/main" id="{2797DB7A-65A2-4441-A3DB-A710CEFE2CAE}"/>
              </a:ext>
            </a:extLst>
          </p:cNvPr>
          <p:cNvSpPr/>
          <p:nvPr/>
        </p:nvSpPr>
        <p:spPr>
          <a:xfrm>
            <a:off x="1271399" y="313704"/>
            <a:ext cx="9937104" cy="2350153"/>
          </a:xfrm>
          <a:prstGeom prst="doubleWav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794835" y="719087"/>
            <a:ext cx="91298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48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48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8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8 con </a:t>
            </a:r>
            <a:r>
              <a:rPr lang="en-US" sz="48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nai</a:t>
            </a:r>
            <a:r>
              <a:rPr lang="en-US" sz="48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48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48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48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48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8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nai</a:t>
            </a:r>
            <a:r>
              <a:rPr lang="en-US" sz="48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nữa</a:t>
            </a:r>
            <a:r>
              <a:rPr lang="en-US" sz="48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4800" b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63224" y="4761065"/>
            <a:ext cx="6874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endParaRPr lang="vi-VN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594" y="5366949"/>
            <a:ext cx="1548142" cy="1543589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4956618" y="4697895"/>
            <a:ext cx="6874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endParaRPr lang="vi-VN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798" y="5314412"/>
            <a:ext cx="1548142" cy="1543589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238" y="5325384"/>
            <a:ext cx="1548142" cy="1543589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8360922" y="4819800"/>
            <a:ext cx="6874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endParaRPr lang="vi-VN" sz="4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3165" y="5314412"/>
            <a:ext cx="1548142" cy="1543589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315" y="5366949"/>
            <a:ext cx="1548142" cy="1543589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320" y="5375069"/>
            <a:ext cx="1548142" cy="1543589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399" y="3284985"/>
            <a:ext cx="1548142" cy="1543589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114" y="3307969"/>
            <a:ext cx="1548142" cy="1543589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073" y="3292396"/>
            <a:ext cx="1548142" cy="1543589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765" y="3307229"/>
            <a:ext cx="1548142" cy="1543589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335" y="3303518"/>
            <a:ext cx="1548142" cy="1543589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694" y="3307229"/>
            <a:ext cx="1548142" cy="1543589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115" y="3290761"/>
            <a:ext cx="1548142" cy="1543589"/>
          </a:xfrm>
          <a:prstGeom prst="rect">
            <a:avLst/>
          </a:prstGeom>
        </p:spPr>
      </p:pic>
      <p:sp>
        <p:nvSpPr>
          <p:cNvPr id="70" name="Rectangle 69"/>
          <p:cNvSpPr/>
          <p:nvPr/>
        </p:nvSpPr>
        <p:spPr>
          <a:xfrm>
            <a:off x="9477511" y="3450386"/>
            <a:ext cx="864096" cy="129614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1" name="TextBox 70"/>
          <p:cNvSpPr txBox="1"/>
          <p:nvPr/>
        </p:nvSpPr>
        <p:spPr>
          <a:xfrm>
            <a:off x="9520311" y="3333503"/>
            <a:ext cx="5974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>
                <a:solidFill>
                  <a:srgbClr val="FF0000"/>
                </a:solidFill>
                <a:latin typeface=".VnAvant" pitchFamily="34" charset="0"/>
              </a:rPr>
              <a:t>8</a:t>
            </a:r>
            <a:endParaRPr lang="vi-VN" sz="8800" b="1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30271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185"/>
    </mc:Choice>
    <mc:Fallback xmlns="">
      <p:transition spd="slow" advTm="651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1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1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4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4000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4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1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1000"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1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1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1.11111E-6 L 0.62813 -0.3007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406" y="-15046"/>
                                    </p:animMotion>
                                  </p:childTnLst>
                                  <p:subTnLst>
                                    <p:audio>
                                      <p:cMediaNode vol="93000"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89000"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89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89000"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91000"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87000"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89000"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6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89000"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89000"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89000"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5" grpId="0"/>
      <p:bldP spid="59" grpId="0"/>
      <p:bldP spid="70" grpId="0" animBg="1"/>
      <p:bldP spid="7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910756DA-A453-40B4-B5D6-308D3684B37D}"/>
              </a:ext>
            </a:extLst>
          </p:cNvPr>
          <p:cNvSpPr/>
          <p:nvPr/>
        </p:nvSpPr>
        <p:spPr>
          <a:xfrm>
            <a:off x="1327266" y="-152107"/>
            <a:ext cx="10457366" cy="3221067"/>
          </a:xfrm>
          <a:prstGeom prst="ellipse">
            <a:avLst/>
          </a:prstGeom>
          <a:solidFill>
            <a:schemeClr val="accent6">
              <a:lumMod val="20000"/>
              <a:lumOff val="80000"/>
              <a:alpha val="92000"/>
            </a:schemeClr>
          </a:solidFill>
          <a:ln>
            <a:solidFill>
              <a:schemeClr val="accent1">
                <a:lumMod val="20000"/>
                <a:lumOff val="80000"/>
                <a:alpha val="7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605263" y="422517"/>
            <a:ext cx="100446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nai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. </a:t>
            </a:r>
          </a:p>
          <a:p>
            <a:pPr algn="ctr"/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bãi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cỏ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nai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endParaRPr lang="vi-VN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56624" y="5540475"/>
            <a:ext cx="9352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A: </a:t>
            </a:r>
            <a:endParaRPr lang="vi-VN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4976355" y="5425442"/>
            <a:ext cx="10638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B:</a:t>
            </a:r>
            <a:endParaRPr lang="vi-VN" sz="5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7464152" y="5445224"/>
            <a:ext cx="9721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C:</a:t>
            </a:r>
            <a:endParaRPr lang="vi-VN" sz="5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227366" y="5540475"/>
            <a:ext cx="7594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vi-VN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665992" y="5440161"/>
            <a:ext cx="10638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vi-VN" sz="5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179270" y="5453538"/>
            <a:ext cx="6874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vi-VN" sz="5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369" y="3284985"/>
            <a:ext cx="1548142" cy="154358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634" y="3307969"/>
            <a:ext cx="1548142" cy="154358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860" y="3299694"/>
            <a:ext cx="1548142" cy="154358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270" y="3307229"/>
            <a:ext cx="1548142" cy="154358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825" y="3303518"/>
            <a:ext cx="1548142" cy="154358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5476" y="3307229"/>
            <a:ext cx="1548142" cy="154358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645" y="3303057"/>
            <a:ext cx="1548142" cy="154358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526" y="3322856"/>
            <a:ext cx="1548142" cy="15435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179B4AA-FCEF-4F0A-9D1C-24F61BBDAA1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995" y="380526"/>
            <a:ext cx="2256983" cy="12695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3674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615"/>
    </mc:Choice>
    <mc:Fallback xmlns="">
      <p:transition spd="slow" advTm="556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89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89000"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1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1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89000"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89000"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44444E-6 L 0.2974 -0.24422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61" y="-122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89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89000"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89000"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91000"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87000"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89000"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5" grpId="0"/>
      <p:bldP spid="59" grpId="0"/>
      <p:bldP spid="22" grpId="0"/>
      <p:bldP spid="23" grpId="0"/>
      <p:bldP spid="23" grpId="1"/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FE76CC2-C102-471D-8090-5000206306F1}"/>
              </a:ext>
            </a:extLst>
          </p:cNvPr>
          <p:cNvSpPr/>
          <p:nvPr/>
        </p:nvSpPr>
        <p:spPr>
          <a:xfrm>
            <a:off x="1307468" y="1412776"/>
            <a:ext cx="9577064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itchFamily="18" charset="0"/>
                <a:cs typeface="Times New Roman" pitchFamily="18" charset="0"/>
              </a:rPr>
              <a:t> 2</a:t>
            </a:r>
          </a:p>
          <a:p>
            <a:pPr algn="ctr"/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itchFamily="18" charset="0"/>
                <a:cs typeface="Times New Roman" pitchFamily="18" charset="0"/>
              </a:rPr>
              <a:t>Tách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itchFamily="18" charset="0"/>
                <a:cs typeface="Times New Roman" pitchFamily="18" charset="0"/>
              </a:rPr>
              <a:t> 8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itchFamily="18" charset="0"/>
                <a:cs typeface="Times New Roman" pitchFamily="18" charset="0"/>
              </a:rPr>
              <a:t>ra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7888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3557">
        <p15:prstTrans prst="drape"/>
      </p:transition>
    </mc:Choice>
    <mc:Fallback xmlns="">
      <p:transition spd="slow" advTm="135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3CB3519-C2A5-45C8-A495-E90B91EC0ABD}"/>
              </a:ext>
            </a:extLst>
          </p:cNvPr>
          <p:cNvSpPr txBox="1"/>
          <p:nvPr/>
        </p:nvSpPr>
        <p:spPr>
          <a:xfrm>
            <a:off x="3719736" y="3429000"/>
            <a:ext cx="50405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TÁCH THEO Ý THÍCH</a:t>
            </a:r>
          </a:p>
        </p:txBody>
      </p:sp>
    </p:spTree>
    <p:extLst>
      <p:ext uri="{BB962C8B-B14F-4D97-AF65-F5344CB8AC3E}">
        <p14:creationId xmlns:p14="http://schemas.microsoft.com/office/powerpoint/2010/main" val="1039979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" t="2188" r="1117" b="2662"/>
          <a:stretch/>
        </p:blipFill>
        <p:spPr>
          <a:xfrm>
            <a:off x="1560512" y="-315416"/>
            <a:ext cx="9144000" cy="67894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900" y="2644345"/>
            <a:ext cx="793879" cy="9316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988" y="2659656"/>
            <a:ext cx="793879" cy="93164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076" y="2677703"/>
            <a:ext cx="793879" cy="93164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607" y="2677703"/>
            <a:ext cx="793879" cy="93164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4291" y="2652312"/>
            <a:ext cx="793879" cy="93164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121" y="2667623"/>
            <a:ext cx="793879" cy="93164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193" y="2685670"/>
            <a:ext cx="793879" cy="93164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579" y="2685670"/>
            <a:ext cx="793879" cy="93164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9264352" y="2393755"/>
            <a:ext cx="864096" cy="129614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TextBox 19"/>
          <p:cNvSpPr txBox="1"/>
          <p:nvPr/>
        </p:nvSpPr>
        <p:spPr>
          <a:xfrm>
            <a:off x="9307152" y="2276872"/>
            <a:ext cx="5974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>
                <a:solidFill>
                  <a:srgbClr val="FF0000"/>
                </a:solidFill>
                <a:latin typeface=".VnAvant" pitchFamily="34" charset="0"/>
              </a:rPr>
              <a:t>8</a:t>
            </a:r>
            <a:endParaRPr lang="vi-VN" sz="8800" b="1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80887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585"/>
    </mc:Choice>
    <mc:Fallback xmlns="">
      <p:transition spd="slow" advTm="485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89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89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2.22222E-6 L 2.77778E-6 0.31945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972"/>
                                    </p:animMotion>
                                  </p:childTnLst>
                                  <p:subTnLst>
                                    <p:audio>
                                      <p:cMediaNode vol="83000"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44444E-6 L -0.01285 0.31736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2" y="15856"/>
                                    </p:animMotion>
                                  </p:childTnLst>
                                  <p:subTnLst>
                                    <p:audio>
                                      <p:cMediaNode vol="83000"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33333E-6 L -0.01285 0.31459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2" y="15718"/>
                                    </p:animMotion>
                                  </p:childTnLst>
                                  <p:subTnLst>
                                    <p:audio>
                                      <p:cMediaNode vol="89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33333E-6 L -0.02414 0.31459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5" y="15718"/>
                                    </p:animMotion>
                                  </p:childTnLst>
                                  <p:subTnLst>
                                    <p:audio>
                                      <p:cMediaNode vol="83000"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7 L 0.02916 0.31829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" y="15903"/>
                                    </p:animMotion>
                                  </p:childTnLst>
                                  <p:subTnLst>
                                    <p:audio>
                                      <p:cMediaNode vol="89000"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2.96296E-6 L 0.01389 0.30579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4" y="15278"/>
                                    </p:animMotion>
                                  </p:childTnLst>
                                  <p:subTnLst>
                                    <p:audio>
                                      <p:cMediaNode vol="83000"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7.40741E-7 L -0.00521 0.30301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" y="15139"/>
                                    </p:animMotion>
                                  </p:childTnLst>
                                  <p:subTnLst>
                                    <p:audio>
                                      <p:cMediaNode vol="83000"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7.40741E-7 L -0.01805 0.30301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3" y="15139"/>
                                    </p:animMotion>
                                  </p:childTnLst>
                                  <p:subTnLst>
                                    <p:audio>
                                      <p:cMediaNode vol="89000"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69641" y="43221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tách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8 con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44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6" name="Group 75"/>
          <p:cNvGrpSpPr/>
          <p:nvPr/>
        </p:nvGrpSpPr>
        <p:grpSpPr>
          <a:xfrm>
            <a:off x="2069914" y="1437632"/>
            <a:ext cx="3744416" cy="2016224"/>
            <a:chOff x="179512" y="1052736"/>
            <a:chExt cx="3744416" cy="2016224"/>
          </a:xfrm>
        </p:grpSpPr>
        <p:sp>
          <p:nvSpPr>
            <p:cNvPr id="6" name="Rounded Rectangle 5"/>
            <p:cNvSpPr/>
            <p:nvPr/>
          </p:nvSpPr>
          <p:spPr>
            <a:xfrm>
              <a:off x="179512" y="1052736"/>
              <a:ext cx="3744416" cy="2016224"/>
            </a:xfrm>
            <a:prstGeom prst="roundRect">
              <a:avLst/>
            </a:prstGeom>
            <a:ln w="28575">
              <a:solidFill>
                <a:srgbClr val="FF3300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ln>
                  <a:solidFill>
                    <a:srgbClr val="FF3300"/>
                  </a:solidFill>
                </a:ln>
                <a:solidFill>
                  <a:srgbClr val="FF3300"/>
                </a:solidFill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1240311" y="1052736"/>
              <a:ext cx="0" cy="2016224"/>
            </a:xfrm>
            <a:prstGeom prst="line">
              <a:avLst/>
            </a:prstGeom>
            <a:ln w="28575">
              <a:solidFill>
                <a:srgbClr val="FF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540" y="1205141"/>
              <a:ext cx="641643" cy="7560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395536" y="1885554"/>
              <a:ext cx="720080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0" b="1">
                  <a:solidFill>
                    <a:srgbClr val="FF0000"/>
                  </a:solidFill>
                  <a:latin typeface=".VnArial" pitchFamily="34" charset="0"/>
                  <a:cs typeface="Times New Roman" pitchFamily="18" charset="0"/>
                </a:rPr>
                <a:t>1</a:t>
              </a:r>
              <a:endParaRPr lang="vi-VN" sz="7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067" y="1177336"/>
              <a:ext cx="641643" cy="7560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8710" y="1177336"/>
              <a:ext cx="641643" cy="7560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0978" y="1169606"/>
              <a:ext cx="641643" cy="7560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2621" y="1177336"/>
              <a:ext cx="641643" cy="7560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6176" y="2096852"/>
              <a:ext cx="641643" cy="7560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7819" y="2096852"/>
              <a:ext cx="641643" cy="7560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0087" y="2071875"/>
              <a:ext cx="641643" cy="7560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3162621" y="1827401"/>
              <a:ext cx="720080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0" b="1">
                  <a:solidFill>
                    <a:srgbClr val="FF0000"/>
                  </a:solidFill>
                  <a:latin typeface=".VnArial" pitchFamily="34" charset="0"/>
                  <a:cs typeface="Times New Roman" pitchFamily="18" charset="0"/>
                </a:rPr>
                <a:t>7</a:t>
              </a:r>
              <a:endParaRPr lang="vi-VN" sz="7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6893354" y="1451606"/>
            <a:ext cx="3888432" cy="2019050"/>
            <a:chOff x="179512" y="3717032"/>
            <a:chExt cx="3888432" cy="2019050"/>
          </a:xfrm>
        </p:grpSpPr>
        <p:sp>
          <p:nvSpPr>
            <p:cNvPr id="11" name="Rectangle 10"/>
            <p:cNvSpPr/>
            <p:nvPr/>
          </p:nvSpPr>
          <p:spPr>
            <a:xfrm>
              <a:off x="179512" y="3717032"/>
              <a:ext cx="3888432" cy="1944216"/>
            </a:xfrm>
            <a:prstGeom prst="rect">
              <a:avLst/>
            </a:prstGeom>
            <a:ln w="28575">
              <a:solidFill>
                <a:srgbClr val="FF3300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cxnSp>
          <p:nvCxnSpPr>
            <p:cNvPr id="22" name="Straight Connector 21"/>
            <p:cNvCxnSpPr/>
            <p:nvPr/>
          </p:nvCxnSpPr>
          <p:spPr>
            <a:xfrm>
              <a:off x="1461801" y="3717032"/>
              <a:ext cx="0" cy="1944216"/>
            </a:xfrm>
            <a:prstGeom prst="line">
              <a:avLst/>
            </a:prstGeom>
            <a:ln w="28575">
              <a:solidFill>
                <a:srgbClr val="FF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116" y="3825044"/>
              <a:ext cx="641643" cy="7560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8339" y="3825044"/>
              <a:ext cx="641643" cy="7560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4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3117" y="4682680"/>
              <a:ext cx="641643" cy="7560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5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4760" y="4682680"/>
              <a:ext cx="641643" cy="7560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6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7028" y="3817314"/>
              <a:ext cx="641643" cy="7560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7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8671" y="3825044"/>
              <a:ext cx="641643" cy="7560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8" name="TextBox 37"/>
            <p:cNvSpPr txBox="1"/>
            <p:nvPr/>
          </p:nvSpPr>
          <p:spPr>
            <a:xfrm>
              <a:off x="461600" y="4566531"/>
              <a:ext cx="720080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0" b="1">
                  <a:solidFill>
                    <a:srgbClr val="FF0000"/>
                  </a:solidFill>
                  <a:latin typeface=".VnArial" pitchFamily="34" charset="0"/>
                  <a:cs typeface="Times New Roman" pitchFamily="18" charset="0"/>
                </a:rPr>
                <a:t>2</a:t>
              </a:r>
              <a:endParaRPr lang="vi-VN" sz="7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276536" y="4510214"/>
              <a:ext cx="720080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0" b="1">
                  <a:solidFill>
                    <a:srgbClr val="FF0000"/>
                  </a:solidFill>
                  <a:latin typeface=".VnArial" pitchFamily="34" charset="0"/>
                  <a:cs typeface="Times New Roman" pitchFamily="18" charset="0"/>
                </a:rPr>
                <a:t>6</a:t>
              </a:r>
              <a:endParaRPr lang="vi-VN" sz="7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85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3117" y="3801408"/>
              <a:ext cx="641643" cy="7560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6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4760" y="3801408"/>
              <a:ext cx="641643" cy="7560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3" name="Group 62"/>
          <p:cNvGrpSpPr/>
          <p:nvPr/>
        </p:nvGrpSpPr>
        <p:grpSpPr>
          <a:xfrm>
            <a:off x="1797695" y="4295386"/>
            <a:ext cx="4056468" cy="2016224"/>
            <a:chOff x="5052036" y="1038880"/>
            <a:chExt cx="4056468" cy="2016224"/>
          </a:xfrm>
        </p:grpSpPr>
        <p:sp>
          <p:nvSpPr>
            <p:cNvPr id="23" name="Hexagon 22"/>
            <p:cNvSpPr/>
            <p:nvPr/>
          </p:nvSpPr>
          <p:spPr>
            <a:xfrm>
              <a:off x="5052036" y="1052735"/>
              <a:ext cx="4056468" cy="2002369"/>
            </a:xfrm>
            <a:prstGeom prst="hexagon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cxnSp>
          <p:nvCxnSpPr>
            <p:cNvPr id="41" name="Straight Connector 40"/>
            <p:cNvCxnSpPr/>
            <p:nvPr/>
          </p:nvCxnSpPr>
          <p:spPr>
            <a:xfrm>
              <a:off x="6755251" y="1038880"/>
              <a:ext cx="0" cy="2016224"/>
            </a:xfrm>
            <a:prstGeom prst="line">
              <a:avLst/>
            </a:prstGeom>
            <a:ln w="28575">
              <a:solidFill>
                <a:srgbClr val="FF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0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2301" y="1144956"/>
              <a:ext cx="641643" cy="7560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3944" y="1144956"/>
              <a:ext cx="641643" cy="7560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2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1461" y="2034134"/>
              <a:ext cx="641643" cy="7560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3" name="TextBox 52"/>
            <p:cNvSpPr txBox="1"/>
            <p:nvPr/>
          </p:nvSpPr>
          <p:spPr>
            <a:xfrm>
              <a:off x="6023944" y="1808725"/>
              <a:ext cx="720080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0" b="1">
                  <a:solidFill>
                    <a:srgbClr val="FF0000"/>
                  </a:solidFill>
                  <a:latin typeface=".VnArial" pitchFamily="34" charset="0"/>
                  <a:cs typeface="Times New Roman" pitchFamily="18" charset="0"/>
                </a:rPr>
                <a:t>3</a:t>
              </a:r>
              <a:endParaRPr lang="vi-VN" sz="7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54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6152" y="1138740"/>
              <a:ext cx="641643" cy="7560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5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7795" y="1138740"/>
              <a:ext cx="641643" cy="7560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6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80063" y="1131010"/>
              <a:ext cx="641643" cy="7560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7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95426" y="2015458"/>
              <a:ext cx="641643" cy="7560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8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3939" y="2015458"/>
              <a:ext cx="641643" cy="7560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9" name="TextBox 58"/>
            <p:cNvSpPr txBox="1"/>
            <p:nvPr/>
          </p:nvSpPr>
          <p:spPr>
            <a:xfrm>
              <a:off x="8117109" y="1865141"/>
              <a:ext cx="720080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0" b="1">
                  <a:solidFill>
                    <a:srgbClr val="FF0000"/>
                  </a:solidFill>
                  <a:latin typeface=".VnArial" pitchFamily="34" charset="0"/>
                  <a:cs typeface="Times New Roman" pitchFamily="18" charset="0"/>
                </a:rPr>
                <a:t>5</a:t>
              </a:r>
              <a:endParaRPr lang="vi-VN" sz="7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7036869" y="4387516"/>
            <a:ext cx="3972423" cy="1980220"/>
            <a:chOff x="5093601" y="3694883"/>
            <a:chExt cx="3972423" cy="1980220"/>
          </a:xfrm>
        </p:grpSpPr>
        <p:sp>
          <p:nvSpPr>
            <p:cNvPr id="60" name="Round Diagonal Corner Rectangle 59"/>
            <p:cNvSpPr/>
            <p:nvPr/>
          </p:nvSpPr>
          <p:spPr>
            <a:xfrm>
              <a:off x="5093601" y="3717032"/>
              <a:ext cx="3972423" cy="1944216"/>
            </a:xfrm>
            <a:prstGeom prst="round2DiagRect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cxnSp>
          <p:nvCxnSpPr>
            <p:cNvPr id="62" name="Straight Connector 61"/>
            <p:cNvCxnSpPr/>
            <p:nvPr/>
          </p:nvCxnSpPr>
          <p:spPr>
            <a:xfrm>
              <a:off x="7074045" y="3694883"/>
              <a:ext cx="5768" cy="1980220"/>
            </a:xfrm>
            <a:prstGeom prst="line">
              <a:avLst/>
            </a:prstGeom>
            <a:ln w="28575">
              <a:solidFill>
                <a:srgbClr val="FF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4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16477" y="3852012"/>
              <a:ext cx="641643" cy="7560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5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8120" y="3852012"/>
              <a:ext cx="641643" cy="7560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8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16477" y="4651058"/>
              <a:ext cx="641643" cy="7560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9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8120" y="4658788"/>
              <a:ext cx="641643" cy="7560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0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3743" y="3855882"/>
              <a:ext cx="641643" cy="7560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1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45386" y="3855882"/>
              <a:ext cx="641643" cy="7560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2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3743" y="4654928"/>
              <a:ext cx="641643" cy="7560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3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45386" y="4662658"/>
              <a:ext cx="641643" cy="7560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4" name="TextBox 73"/>
            <p:cNvSpPr txBox="1"/>
            <p:nvPr/>
          </p:nvSpPr>
          <p:spPr>
            <a:xfrm>
              <a:off x="6407319" y="4104364"/>
              <a:ext cx="720080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0" b="1">
                  <a:solidFill>
                    <a:srgbClr val="FF0000"/>
                  </a:solidFill>
                  <a:latin typeface=".VnArial" pitchFamily="34" charset="0"/>
                  <a:cs typeface="Times New Roman" pitchFamily="18" charset="0"/>
                </a:rPr>
                <a:t>4</a:t>
              </a:r>
              <a:endParaRPr lang="vi-VN" sz="7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8327951" y="4104782"/>
              <a:ext cx="720080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0" b="1">
                  <a:solidFill>
                    <a:srgbClr val="FF0000"/>
                  </a:solidFill>
                  <a:latin typeface=".VnArial" pitchFamily="34" charset="0"/>
                  <a:cs typeface="Times New Roman" pitchFamily="18" charset="0"/>
                </a:rPr>
                <a:t>4</a:t>
              </a:r>
              <a:endParaRPr lang="vi-VN" sz="7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79" name="Oval 78"/>
          <p:cNvSpPr/>
          <p:nvPr/>
        </p:nvSpPr>
        <p:spPr>
          <a:xfrm>
            <a:off x="1297923" y="2116053"/>
            <a:ext cx="555734" cy="547035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endParaRPr lang="vi-VN" sz="32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" name="Oval 81"/>
          <p:cNvSpPr/>
          <p:nvPr/>
        </p:nvSpPr>
        <p:spPr>
          <a:xfrm>
            <a:off x="1099008" y="4804386"/>
            <a:ext cx="555734" cy="547035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endParaRPr lang="vi-VN" sz="32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3" name="Oval 82"/>
          <p:cNvSpPr/>
          <p:nvPr/>
        </p:nvSpPr>
        <p:spPr>
          <a:xfrm>
            <a:off x="6191212" y="1996932"/>
            <a:ext cx="555734" cy="547035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endParaRPr lang="vi-VN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4" name="Oval 83"/>
          <p:cNvSpPr/>
          <p:nvPr/>
        </p:nvSpPr>
        <p:spPr>
          <a:xfrm>
            <a:off x="6134091" y="4649169"/>
            <a:ext cx="555734" cy="547035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endParaRPr lang="vi-VN" sz="32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75448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464"/>
    </mc:Choice>
    <mc:Fallback xmlns="">
      <p:transition spd="slow" advTm="464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7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9" grpId="0" animBg="1"/>
      <p:bldP spid="82" grpId="0" animBg="1"/>
      <p:bldP spid="83" grpId="0" animBg="1"/>
      <p:bldP spid="84" grpId="0" animBg="1"/>
      <p:bldP spid="84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Folded Corner 2">
            <a:extLst>
              <a:ext uri="{FF2B5EF4-FFF2-40B4-BE49-F238E27FC236}">
                <a16:creationId xmlns:a16="http://schemas.microsoft.com/office/drawing/2014/main" id="{EA4AE489-0CDA-4DE8-BA9A-892E5C568160}"/>
              </a:ext>
            </a:extLst>
          </p:cNvPr>
          <p:cNvSpPr/>
          <p:nvPr/>
        </p:nvSpPr>
        <p:spPr>
          <a:xfrm>
            <a:off x="1279458" y="144495"/>
            <a:ext cx="9721080" cy="1323439"/>
          </a:xfrm>
          <a:prstGeom prst="foldedCorner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279458" y="211773"/>
            <a:ext cx="97210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Đố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tách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8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32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736324" y="3368449"/>
            <a:ext cx="2863732" cy="668870"/>
            <a:chOff x="5334000" y="3040184"/>
            <a:chExt cx="3791934" cy="740897"/>
          </a:xfrm>
        </p:grpSpPr>
        <p:sp>
          <p:nvSpPr>
            <p:cNvPr id="7" name="Rounded Rectangle 6"/>
            <p:cNvSpPr/>
            <p:nvPr/>
          </p:nvSpPr>
          <p:spPr>
            <a:xfrm>
              <a:off x="5334000" y="3040184"/>
              <a:ext cx="2853163" cy="740897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noFill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702121" y="3059597"/>
              <a:ext cx="3423813" cy="6477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B. 2 cách</a:t>
              </a:r>
              <a:endParaRPr lang="vi-VN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736324" y="2284903"/>
            <a:ext cx="2432015" cy="655732"/>
            <a:chOff x="1615310" y="5835108"/>
            <a:chExt cx="2712466" cy="740897"/>
          </a:xfrm>
        </p:grpSpPr>
        <p:sp>
          <p:nvSpPr>
            <p:cNvPr id="10" name="Rounded Rectangle 9"/>
            <p:cNvSpPr/>
            <p:nvPr/>
          </p:nvSpPr>
          <p:spPr>
            <a:xfrm>
              <a:off x="1615310" y="5835108"/>
              <a:ext cx="2313710" cy="740897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noFill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844351" y="5877095"/>
              <a:ext cx="2483425" cy="6607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A. 1 </a:t>
              </a:r>
              <a:r>
                <a:rPr lang="en-US" sz="32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cách</a:t>
              </a:r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vi-VN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736324" y="5463559"/>
            <a:ext cx="2514536" cy="703345"/>
            <a:chOff x="5333999" y="4821703"/>
            <a:chExt cx="2679720" cy="740897"/>
          </a:xfrm>
        </p:grpSpPr>
        <p:sp>
          <p:nvSpPr>
            <p:cNvPr id="13" name="Rounded Rectangle 12"/>
            <p:cNvSpPr/>
            <p:nvPr/>
          </p:nvSpPr>
          <p:spPr>
            <a:xfrm>
              <a:off x="5333999" y="4821703"/>
              <a:ext cx="2310246" cy="740897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noFill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530296" y="4884152"/>
              <a:ext cx="2483423" cy="615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D. 4 </a:t>
              </a:r>
              <a:r>
                <a:rPr lang="en-US" sz="32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cách</a:t>
              </a:r>
              <a:endParaRPr lang="vi-VN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714" y="5527856"/>
            <a:ext cx="954354" cy="80225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144" y="2352356"/>
            <a:ext cx="694011" cy="69401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110" y="3359475"/>
            <a:ext cx="720080" cy="72008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738300" y="4416089"/>
            <a:ext cx="2861756" cy="668869"/>
            <a:chOff x="5334000" y="3040184"/>
            <a:chExt cx="3791934" cy="740897"/>
          </a:xfrm>
        </p:grpSpPr>
        <p:sp>
          <p:nvSpPr>
            <p:cNvPr id="19" name="Rounded Rectangle 18"/>
            <p:cNvSpPr/>
            <p:nvPr/>
          </p:nvSpPr>
          <p:spPr>
            <a:xfrm>
              <a:off x="5334000" y="3040184"/>
              <a:ext cx="2853163" cy="740897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noFill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702121" y="3059597"/>
              <a:ext cx="3423813" cy="647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C. 3 </a:t>
              </a:r>
              <a:r>
                <a:rPr lang="en-US" sz="32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cách</a:t>
              </a:r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vi-VN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093" y="4475203"/>
            <a:ext cx="720080" cy="7200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5367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845"/>
    </mc:Choice>
    <mc:Fallback xmlns="">
      <p:transition spd="slow" advTm="348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1000"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triggerEvt type="onClick" time="20705" objId="12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221" y="2437684"/>
            <a:ext cx="1687436" cy="171139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653558" y="459894"/>
            <a:ext cx="2808312" cy="1521314"/>
            <a:chOff x="179512" y="1052736"/>
            <a:chExt cx="3744416" cy="2016224"/>
          </a:xfrm>
        </p:grpSpPr>
        <p:sp>
          <p:nvSpPr>
            <p:cNvPr id="7" name="Rounded Rectangle 6"/>
            <p:cNvSpPr/>
            <p:nvPr/>
          </p:nvSpPr>
          <p:spPr>
            <a:xfrm>
              <a:off x="179512" y="1052736"/>
              <a:ext cx="3744416" cy="2016224"/>
            </a:xfrm>
            <a:prstGeom prst="roundRect">
              <a:avLst/>
            </a:prstGeom>
            <a:ln w="28575">
              <a:solidFill>
                <a:srgbClr val="FF3300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ln>
                  <a:solidFill>
                    <a:srgbClr val="FF3300"/>
                  </a:solidFill>
                </a:ln>
                <a:solidFill>
                  <a:srgbClr val="FF3300"/>
                </a:solidFill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1240311" y="1052736"/>
              <a:ext cx="0" cy="2016224"/>
            </a:xfrm>
            <a:prstGeom prst="line">
              <a:avLst/>
            </a:prstGeom>
            <a:ln w="28575">
              <a:solidFill>
                <a:srgbClr val="FF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540" y="1205141"/>
              <a:ext cx="641643" cy="7560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342001" y="1886035"/>
              <a:ext cx="720080" cy="1142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b="1">
                  <a:solidFill>
                    <a:srgbClr val="FF0000"/>
                  </a:solidFill>
                  <a:latin typeface=".VnArial" pitchFamily="34" charset="0"/>
                  <a:cs typeface="Times New Roman" pitchFamily="18" charset="0"/>
                </a:rPr>
                <a:t>1</a:t>
              </a:r>
              <a:endParaRPr lang="vi-VN" sz="5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067" y="1177336"/>
              <a:ext cx="641643" cy="7560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8710" y="1177336"/>
              <a:ext cx="641643" cy="7560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0978" y="1169606"/>
              <a:ext cx="641643" cy="7560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2621" y="1177336"/>
              <a:ext cx="641643" cy="7560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6176" y="2096852"/>
              <a:ext cx="641643" cy="7560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7819" y="2096852"/>
              <a:ext cx="641643" cy="7560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0087" y="2071875"/>
              <a:ext cx="641643" cy="7560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3144323" y="1900775"/>
              <a:ext cx="720080" cy="1142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b="1">
                  <a:solidFill>
                    <a:srgbClr val="FF0000"/>
                  </a:solidFill>
                  <a:latin typeface=".VnArial" pitchFamily="34" charset="0"/>
                  <a:cs typeface="Times New Roman" pitchFamily="18" charset="0"/>
                </a:rPr>
                <a:t>7</a:t>
              </a:r>
              <a:endParaRPr lang="vi-VN" sz="5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674422" y="501459"/>
            <a:ext cx="2869486" cy="1557422"/>
            <a:chOff x="179512" y="3717032"/>
            <a:chExt cx="3888432" cy="1944216"/>
          </a:xfrm>
        </p:grpSpPr>
        <p:sp>
          <p:nvSpPr>
            <p:cNvPr id="20" name="Rectangle 19"/>
            <p:cNvSpPr/>
            <p:nvPr/>
          </p:nvSpPr>
          <p:spPr>
            <a:xfrm>
              <a:off x="179512" y="3717032"/>
              <a:ext cx="3888432" cy="1944216"/>
            </a:xfrm>
            <a:prstGeom prst="rect">
              <a:avLst/>
            </a:prstGeom>
            <a:ln w="28575">
              <a:solidFill>
                <a:srgbClr val="FF3300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1461801" y="3717032"/>
              <a:ext cx="0" cy="1944216"/>
            </a:xfrm>
            <a:prstGeom prst="line">
              <a:avLst/>
            </a:prstGeom>
            <a:ln w="28575">
              <a:solidFill>
                <a:srgbClr val="FF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116" y="3825044"/>
              <a:ext cx="641643" cy="7560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8339" y="3825044"/>
              <a:ext cx="641643" cy="7560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4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3117" y="3825044"/>
              <a:ext cx="641643" cy="7560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4760" y="3825044"/>
              <a:ext cx="641643" cy="7560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7028" y="3817314"/>
              <a:ext cx="641643" cy="7560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8671" y="3825044"/>
              <a:ext cx="641643" cy="7560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8" name="TextBox 27"/>
            <p:cNvSpPr txBox="1"/>
            <p:nvPr/>
          </p:nvSpPr>
          <p:spPr>
            <a:xfrm>
              <a:off x="461600" y="4522643"/>
              <a:ext cx="720080" cy="10758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b="1">
                  <a:solidFill>
                    <a:srgbClr val="FF0000"/>
                  </a:solidFill>
                  <a:latin typeface=".VnArial" pitchFamily="34" charset="0"/>
                  <a:cs typeface="Times New Roman" pitchFamily="18" charset="0"/>
                </a:rPr>
                <a:t>2</a:t>
              </a:r>
              <a:endParaRPr lang="vi-VN" sz="5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173863" y="4539939"/>
              <a:ext cx="720080" cy="10758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b="1">
                  <a:solidFill>
                    <a:srgbClr val="FF0000"/>
                  </a:solidFill>
                  <a:latin typeface=".VnArial" pitchFamily="34" charset="0"/>
                  <a:cs typeface="Times New Roman" pitchFamily="18" charset="0"/>
                </a:rPr>
                <a:t>6</a:t>
              </a:r>
              <a:endParaRPr lang="vi-VN" sz="5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30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3117" y="4703254"/>
              <a:ext cx="641643" cy="7560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1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4760" y="4703254"/>
              <a:ext cx="641643" cy="7560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2" name="Group 31"/>
          <p:cNvGrpSpPr/>
          <p:nvPr/>
        </p:nvGrpSpPr>
        <p:grpSpPr>
          <a:xfrm>
            <a:off x="1577374" y="4365104"/>
            <a:ext cx="3072482" cy="1654740"/>
            <a:chOff x="5052036" y="1038880"/>
            <a:chExt cx="4056468" cy="2016224"/>
          </a:xfrm>
        </p:grpSpPr>
        <p:sp>
          <p:nvSpPr>
            <p:cNvPr id="33" name="Hexagon 32"/>
            <p:cNvSpPr/>
            <p:nvPr/>
          </p:nvSpPr>
          <p:spPr>
            <a:xfrm>
              <a:off x="5052036" y="1052735"/>
              <a:ext cx="4056468" cy="2002369"/>
            </a:xfrm>
            <a:prstGeom prst="hexagon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cxnSp>
          <p:nvCxnSpPr>
            <p:cNvPr id="34" name="Straight Connector 33"/>
            <p:cNvCxnSpPr/>
            <p:nvPr/>
          </p:nvCxnSpPr>
          <p:spPr>
            <a:xfrm>
              <a:off x="6755251" y="1038880"/>
              <a:ext cx="0" cy="2016224"/>
            </a:xfrm>
            <a:prstGeom prst="line">
              <a:avLst/>
            </a:prstGeom>
            <a:ln w="28575">
              <a:solidFill>
                <a:srgbClr val="FF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5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2301" y="1144956"/>
              <a:ext cx="641643" cy="7560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6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3944" y="1144956"/>
              <a:ext cx="641643" cy="7560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7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1461" y="2034134"/>
              <a:ext cx="641643" cy="7560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8" name="TextBox 37"/>
            <p:cNvSpPr txBox="1"/>
            <p:nvPr/>
          </p:nvSpPr>
          <p:spPr>
            <a:xfrm>
              <a:off x="6005652" y="1960660"/>
              <a:ext cx="720080" cy="1050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b="1">
                  <a:solidFill>
                    <a:srgbClr val="FF0000"/>
                  </a:solidFill>
                  <a:latin typeface=".VnArial" pitchFamily="34" charset="0"/>
                  <a:cs typeface="Times New Roman" pitchFamily="18" charset="0"/>
                </a:rPr>
                <a:t>3</a:t>
              </a:r>
              <a:endParaRPr lang="vi-VN" sz="5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39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6152" y="1138740"/>
              <a:ext cx="641643" cy="7560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0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7795" y="1138740"/>
              <a:ext cx="641643" cy="7560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80063" y="1131010"/>
              <a:ext cx="641643" cy="7560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2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95426" y="2015458"/>
              <a:ext cx="641643" cy="7560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3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3939" y="2015458"/>
              <a:ext cx="641643" cy="7560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4" name="TextBox 43"/>
            <p:cNvSpPr txBox="1"/>
            <p:nvPr/>
          </p:nvSpPr>
          <p:spPr>
            <a:xfrm>
              <a:off x="8043941" y="1966431"/>
              <a:ext cx="720080" cy="1050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b="1">
                  <a:solidFill>
                    <a:srgbClr val="FF0000"/>
                  </a:solidFill>
                  <a:latin typeface=".VnArial" pitchFamily="34" charset="0"/>
                  <a:cs typeface="Times New Roman" pitchFamily="18" charset="0"/>
                </a:rPr>
                <a:t>5</a:t>
              </a:r>
              <a:endParaRPr lang="vi-VN" sz="5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7676658" y="4342841"/>
            <a:ext cx="2887026" cy="1663149"/>
            <a:chOff x="5093601" y="3694883"/>
            <a:chExt cx="3972423" cy="1980220"/>
          </a:xfrm>
        </p:grpSpPr>
        <p:sp>
          <p:nvSpPr>
            <p:cNvPr id="46" name="Round Diagonal Corner Rectangle 45"/>
            <p:cNvSpPr/>
            <p:nvPr/>
          </p:nvSpPr>
          <p:spPr>
            <a:xfrm>
              <a:off x="5093601" y="3717032"/>
              <a:ext cx="3972423" cy="1944216"/>
            </a:xfrm>
            <a:prstGeom prst="round2DiagRect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cxnSp>
          <p:nvCxnSpPr>
            <p:cNvPr id="47" name="Straight Connector 46"/>
            <p:cNvCxnSpPr/>
            <p:nvPr/>
          </p:nvCxnSpPr>
          <p:spPr>
            <a:xfrm>
              <a:off x="7074045" y="3694883"/>
              <a:ext cx="5768" cy="1980220"/>
            </a:xfrm>
            <a:prstGeom prst="line">
              <a:avLst/>
            </a:prstGeom>
            <a:ln w="28575">
              <a:solidFill>
                <a:srgbClr val="FF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8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16477" y="3852012"/>
              <a:ext cx="641643" cy="7560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9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8120" y="3852012"/>
              <a:ext cx="641643" cy="7560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0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16477" y="4651058"/>
              <a:ext cx="641643" cy="7560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8120" y="4658788"/>
              <a:ext cx="641643" cy="7560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2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3743" y="3855882"/>
              <a:ext cx="641643" cy="7560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3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45386" y="3855882"/>
              <a:ext cx="641643" cy="7560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4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3743" y="4654928"/>
              <a:ext cx="641643" cy="7560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5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45386" y="4662658"/>
              <a:ext cx="641643" cy="7560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6" name="TextBox 55"/>
            <p:cNvSpPr txBox="1"/>
            <p:nvPr/>
          </p:nvSpPr>
          <p:spPr>
            <a:xfrm>
              <a:off x="6291161" y="4170349"/>
              <a:ext cx="720079" cy="10260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b="1">
                  <a:solidFill>
                    <a:srgbClr val="FF0000"/>
                  </a:solidFill>
                  <a:latin typeface=".VnArial" pitchFamily="34" charset="0"/>
                  <a:cs typeface="Times New Roman" pitchFamily="18" charset="0"/>
                </a:rPr>
                <a:t>4</a:t>
              </a:r>
              <a:endParaRPr lang="vi-VN" sz="5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8341558" y="4238572"/>
              <a:ext cx="720079" cy="10260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b="1">
                  <a:solidFill>
                    <a:srgbClr val="FF0000"/>
                  </a:solidFill>
                  <a:latin typeface=".VnArial" pitchFamily="34" charset="0"/>
                  <a:cs typeface="Times New Roman" pitchFamily="18" charset="0"/>
                </a:rPr>
                <a:t>4</a:t>
              </a:r>
              <a:endParaRPr lang="vi-VN" sz="5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61" name="Straight Arrow Connector 60"/>
          <p:cNvCxnSpPr/>
          <p:nvPr/>
        </p:nvCxnSpPr>
        <p:spPr>
          <a:xfrm flipH="1" flipV="1">
            <a:off x="4295801" y="2008576"/>
            <a:ext cx="1359953" cy="84436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flipV="1">
            <a:off x="6312024" y="1577685"/>
            <a:ext cx="1362398" cy="118350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>
            <a:off x="6397887" y="3514863"/>
            <a:ext cx="1309252" cy="94605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 flipH="1">
            <a:off x="4444937" y="3645024"/>
            <a:ext cx="1246727" cy="114729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/>
          <p:cNvCxnSpPr/>
          <p:nvPr/>
        </p:nvCxnSpPr>
        <p:spPr>
          <a:xfrm flipH="1">
            <a:off x="6397887" y="1818210"/>
            <a:ext cx="1293220" cy="1178742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/>
          <p:cNvCxnSpPr/>
          <p:nvPr/>
        </p:nvCxnSpPr>
        <p:spPr>
          <a:xfrm>
            <a:off x="4475725" y="1844987"/>
            <a:ext cx="1316552" cy="880035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/>
          <p:nvPr/>
        </p:nvCxnSpPr>
        <p:spPr>
          <a:xfrm flipV="1">
            <a:off x="4352634" y="3427707"/>
            <a:ext cx="1264705" cy="1120365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/>
          <p:cNvCxnSpPr/>
          <p:nvPr/>
        </p:nvCxnSpPr>
        <p:spPr>
          <a:xfrm flipH="1" flipV="1">
            <a:off x="6397887" y="3293382"/>
            <a:ext cx="1484704" cy="1049458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4320618-2F59-4D67-B2B5-7C15E3388A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24975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540"/>
    </mc:Choice>
    <mc:Fallback xmlns="">
      <p:transition spd="slow" advTm="515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1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1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1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1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1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D37E147-6824-43FE-945A-03C9A15B300A}"/>
              </a:ext>
            </a:extLst>
          </p:cNvPr>
          <p:cNvSpPr/>
          <p:nvPr/>
        </p:nvSpPr>
        <p:spPr>
          <a:xfrm>
            <a:off x="2279576" y="2712114"/>
            <a:ext cx="734047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Tách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endParaRPr lang="en-US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173542"/>
      </p:ext>
    </p:extLst>
  </p:cSld>
  <p:clrMapOvr>
    <a:masterClrMapping/>
  </p:clrMapOvr>
  <p:transition spd="slow" advTm="14083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7"/>
          <a:stretch/>
        </p:blipFill>
        <p:spPr bwMode="auto">
          <a:xfrm>
            <a:off x="2135561" y="2575728"/>
            <a:ext cx="8761413" cy="2509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" t="2188" r="4415" b="60425"/>
          <a:stretch/>
        </p:blipFill>
        <p:spPr>
          <a:xfrm>
            <a:off x="1529054" y="559655"/>
            <a:ext cx="8834147" cy="26678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497" y="1575049"/>
            <a:ext cx="793879" cy="9316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5" y="1590360"/>
            <a:ext cx="793879" cy="93164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253" y="1580697"/>
            <a:ext cx="793879" cy="93164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784" y="1566842"/>
            <a:ext cx="793879" cy="93164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903" y="1486031"/>
            <a:ext cx="793879" cy="93164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146" y="1428060"/>
            <a:ext cx="793879" cy="93164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025" y="1495609"/>
            <a:ext cx="793879" cy="93164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258" y="1509464"/>
            <a:ext cx="793879" cy="93164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9048328" y="1163229"/>
            <a:ext cx="864096" cy="129614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TextBox 19"/>
          <p:cNvSpPr txBox="1"/>
          <p:nvPr/>
        </p:nvSpPr>
        <p:spPr>
          <a:xfrm>
            <a:off x="9091128" y="1046346"/>
            <a:ext cx="5974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>
                <a:solidFill>
                  <a:srgbClr val="FF0000"/>
                </a:solidFill>
                <a:latin typeface=".VnAvant" pitchFamily="34" charset="0"/>
              </a:rPr>
              <a:t>8</a:t>
            </a:r>
            <a:endParaRPr lang="vi-VN" sz="8800" b="1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763083" y="4151402"/>
            <a:ext cx="576064" cy="86177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000" b="1">
                <a:solidFill>
                  <a:srgbClr val="FF3300"/>
                </a:solidFill>
                <a:latin typeface=".VnArial" pitchFamily="34" charset="0"/>
              </a:rPr>
              <a:t>1</a:t>
            </a:r>
            <a:endParaRPr lang="vi-VN" sz="5000" b="1">
              <a:solidFill>
                <a:srgbClr val="FF33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400256" y="4151402"/>
            <a:ext cx="576064" cy="86177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000" b="1">
                <a:solidFill>
                  <a:srgbClr val="FF3300"/>
                </a:solidFill>
                <a:latin typeface=".VnArial" pitchFamily="34" charset="0"/>
              </a:rPr>
              <a:t>7</a:t>
            </a:r>
            <a:endParaRPr lang="vi-VN" sz="5000" b="1">
              <a:solidFill>
                <a:srgbClr val="FF33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8337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187"/>
    </mc:Choice>
    <mc:Fallback xmlns="">
      <p:transition spd="slow" advTm="581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3.7037E-6 L 0.16146 0.27616 " pathEditMode="relative" rAng="0" ptsTypes="AA">
                                      <p:cBhvr>
                                        <p:cTn id="64" dur="2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3" y="13796"/>
                                    </p:animMotion>
                                  </p:childTnLst>
                                  <p:subTnLst>
                                    <p:audio>
                                      <p:cMediaNode vol="37000"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48148E-6 L 0.41337 0.21065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60" y="10532"/>
                                    </p:animMotion>
                                  </p:childTnLst>
                                  <p:subTnLst>
                                    <p:audio>
                                      <p:cMediaNode vol="37000"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3.7037E-7 L 0.41163 0.22268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73" y="11134"/>
                                    </p:animMotion>
                                  </p:childTnLst>
                                  <p:subTnLst>
                                    <p:audio>
                                      <p:cMediaNode vol="31000"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3.7037E-6 L 0.39254 0.21412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18" y="10694"/>
                                    </p:animMotion>
                                  </p:childTnLst>
                                  <p:subTnLst>
                                    <p:audio>
                                      <p:cMediaNode vol="35000"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7.40741E-7 L 0.37951 0.22593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76" y="11296"/>
                                    </p:animMotion>
                                  </p:childTnLst>
                                  <p:subTnLst>
                                    <p:audio>
                                      <p:cMediaNode vol="31000"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59259E-6 L 0.05121 0.37083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2" y="18542"/>
                                    </p:animMotion>
                                  </p:childTnLst>
                                  <p:subTnLst>
                                    <p:audio>
                                      <p:cMediaNode vol="28000"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3.7037E-7 L 0.04323 0.37153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3" y="18565"/>
                                    </p:animMotion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96296E-6 L 0.03698 0.34861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0" y="17431"/>
                                    </p:animMotion>
                                  </p:childTnLst>
                                  <p:subTnLst>
                                    <p:audio>
                                      <p:cMediaNode vol="20000"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  <p:bldP spid="2" grpId="0" animBg="1"/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ài hát thiếu nhi cho bé - Bé tập đếm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518.578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135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8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accent5">
                <a:lumMod val="20000"/>
                <a:lumOff val="80000"/>
              </a:schemeClr>
            </a:gs>
            <a:gs pos="25000">
              <a:srgbClr val="66CCFF"/>
            </a:gs>
            <a:gs pos="75000">
              <a:srgbClr val="99CCFF"/>
            </a:gs>
            <a:gs pos="100000">
              <a:srgbClr val="66CCF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9824298" y="780728"/>
            <a:ext cx="797085" cy="110258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TextBox 18"/>
          <p:cNvSpPr txBox="1"/>
          <p:nvPr/>
        </p:nvSpPr>
        <p:spPr>
          <a:xfrm>
            <a:off x="9829830" y="620688"/>
            <a:ext cx="55111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>
                <a:solidFill>
                  <a:srgbClr val="FF0000"/>
                </a:solidFill>
                <a:latin typeface=".VnAvant" pitchFamily="34" charset="0"/>
              </a:rPr>
              <a:t>8</a:t>
            </a:r>
            <a:endParaRPr lang="vi-VN" sz="8800" b="1">
              <a:solidFill>
                <a:srgbClr val="FF0000"/>
              </a:solidFill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6" r="2671" b="24707"/>
          <a:stretch/>
        </p:blipFill>
        <p:spPr>
          <a:xfrm>
            <a:off x="1493937" y="1883308"/>
            <a:ext cx="4218291" cy="327388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6" r="2671" b="23408"/>
          <a:stretch/>
        </p:blipFill>
        <p:spPr>
          <a:xfrm>
            <a:off x="6066328" y="1700808"/>
            <a:ext cx="4555054" cy="3744416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3315050" y="5445224"/>
            <a:ext cx="576064" cy="86177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000" b="1">
                <a:solidFill>
                  <a:srgbClr val="FF3300"/>
                </a:solidFill>
                <a:latin typeface=".VnArial" pitchFamily="34" charset="0"/>
              </a:rPr>
              <a:t>2</a:t>
            </a:r>
            <a:endParaRPr lang="vi-VN" sz="5000" b="1">
              <a:solidFill>
                <a:srgbClr val="FF3300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8561396" y="5519554"/>
            <a:ext cx="576064" cy="86177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000" b="1">
                <a:solidFill>
                  <a:srgbClr val="FF3300"/>
                </a:solidFill>
                <a:latin typeface=".VnArial" pitchFamily="34" charset="0"/>
              </a:rPr>
              <a:t>6</a:t>
            </a:r>
            <a:endParaRPr lang="vi-VN" sz="5000" b="1">
              <a:solidFill>
                <a:srgbClr val="FF33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1" t="10556" r="23460" b="15366"/>
          <a:stretch/>
        </p:blipFill>
        <p:spPr>
          <a:xfrm flipH="1">
            <a:off x="1542372" y="548680"/>
            <a:ext cx="1196774" cy="130939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1" t="10556" r="23460" b="15366"/>
          <a:stretch/>
        </p:blipFill>
        <p:spPr>
          <a:xfrm flipH="1">
            <a:off x="2594970" y="548680"/>
            <a:ext cx="1196774" cy="130939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1" t="10556" r="23460" b="15366"/>
          <a:stretch/>
        </p:blipFill>
        <p:spPr>
          <a:xfrm flipH="1">
            <a:off x="4611194" y="514935"/>
            <a:ext cx="1196774" cy="130939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1" t="10556" r="23460" b="15366"/>
          <a:stretch/>
        </p:blipFill>
        <p:spPr>
          <a:xfrm flipH="1">
            <a:off x="5591944" y="520971"/>
            <a:ext cx="1196774" cy="130939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1" t="10556" r="23460" b="15366"/>
          <a:stretch/>
        </p:blipFill>
        <p:spPr>
          <a:xfrm flipH="1">
            <a:off x="3603082" y="542644"/>
            <a:ext cx="1196774" cy="130939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1" t="10556" r="23460" b="15366"/>
          <a:stretch/>
        </p:blipFill>
        <p:spPr>
          <a:xfrm flipH="1">
            <a:off x="6617180" y="520971"/>
            <a:ext cx="1196774" cy="130939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1" t="10556" r="23460" b="15366"/>
          <a:stretch/>
        </p:blipFill>
        <p:spPr>
          <a:xfrm flipH="1">
            <a:off x="7652654" y="514935"/>
            <a:ext cx="1196774" cy="130939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1" t="10556" r="23460" b="15366"/>
          <a:stretch/>
        </p:blipFill>
        <p:spPr>
          <a:xfrm flipH="1">
            <a:off x="8660766" y="487226"/>
            <a:ext cx="1196774" cy="13093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362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385"/>
    </mc:Choice>
    <mc:Fallback xmlns="">
      <p:transition spd="slow" advTm="413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81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81000"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108 0.125 L 0.08108 0.375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108 0.125 L 0.08108 0.375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563 0.1743 L 0.36563 0.4243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12500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563 0.17431 L 0.36563 0.42431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12500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563 0.1743 L 0.36563 0.4243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.05648 L 4.16667E-6 0.30648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0.05648 L -2.77778E-7 0.30648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5648 L -3.33333E-6 0.30648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  <p:bldP spid="29" grpId="0" animBg="1"/>
      <p:bldP spid="3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4" t="10550" r="15866" b="9488"/>
          <a:stretch/>
        </p:blipFill>
        <p:spPr>
          <a:xfrm>
            <a:off x="6309675" y="266955"/>
            <a:ext cx="4380772" cy="36439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1" t="19293" r="3237" b="24952"/>
          <a:stretch/>
        </p:blipFill>
        <p:spPr>
          <a:xfrm>
            <a:off x="1487489" y="88694"/>
            <a:ext cx="4599709" cy="382362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9624392" y="5274075"/>
            <a:ext cx="864096" cy="129614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TextBox 15"/>
          <p:cNvSpPr txBox="1"/>
          <p:nvPr/>
        </p:nvSpPr>
        <p:spPr>
          <a:xfrm>
            <a:off x="9667192" y="5157192"/>
            <a:ext cx="5974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>
                <a:solidFill>
                  <a:srgbClr val="FF0000"/>
                </a:solidFill>
                <a:latin typeface=".VnAvant" pitchFamily="34" charset="0"/>
              </a:rPr>
              <a:t>8</a:t>
            </a:r>
            <a:endParaRPr lang="vi-VN" sz="8800" b="1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074918" y="3921802"/>
            <a:ext cx="576064" cy="86177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000" b="1">
                <a:solidFill>
                  <a:srgbClr val="FF3300"/>
                </a:solidFill>
                <a:latin typeface=".VnArial" pitchFamily="34" charset="0"/>
              </a:rPr>
              <a:t>3</a:t>
            </a:r>
            <a:endParaRPr lang="vi-VN" sz="5000" b="1">
              <a:solidFill>
                <a:srgbClr val="FF33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653053" y="3935378"/>
            <a:ext cx="576064" cy="86177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000" b="1">
                <a:solidFill>
                  <a:srgbClr val="FF3300"/>
                </a:solidFill>
                <a:latin typeface=".VnArial" pitchFamily="34" charset="0"/>
              </a:rPr>
              <a:t>5</a:t>
            </a:r>
            <a:endParaRPr lang="vi-VN" sz="5000" b="1">
              <a:solidFill>
                <a:srgbClr val="FF33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896" y="5417514"/>
            <a:ext cx="1328936" cy="13289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5368134"/>
            <a:ext cx="1328936" cy="13289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648" y="5373216"/>
            <a:ext cx="1328936" cy="13289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008" y="5384722"/>
            <a:ext cx="1328936" cy="13289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120" y="5412432"/>
            <a:ext cx="1328936" cy="13289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675" y="5326569"/>
            <a:ext cx="1328936" cy="13289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344" y="5301208"/>
            <a:ext cx="1328936" cy="132893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7464" y="5268416"/>
            <a:ext cx="1328936" cy="13289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67979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816"/>
    </mc:Choice>
    <mc:Fallback xmlns="">
      <p:transition spd="slow" advTm="398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4.07407E-6 L 0.09705 -0.52731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44" y="-2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7037E-7 L -0.02535 -0.4321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7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4.44444E-6 L -0.05313 -0.4497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6" y="-2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4.44444E-6 L 0.38785 -0.63402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92" y="-31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1.11111E-6 L 0.24583 -0.52268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92" y="-26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7037E-7 L 0.19688 -0.5414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44" y="-27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4.07407E-6 L 0.04913 -0.42223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48" y="-2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3.7037E-6 L 0.01753 -0.45949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8" y="-2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A1CBD7"/>
              </a:clrFrom>
              <a:clrTo>
                <a:srgbClr val="A1CB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328" y="44624"/>
            <a:ext cx="1255660" cy="11353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8" t="-3125" r="6103"/>
          <a:stretch/>
        </p:blipFill>
        <p:spPr>
          <a:xfrm>
            <a:off x="1524002" y="3429000"/>
            <a:ext cx="4139951" cy="34563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250" y="3223352"/>
            <a:ext cx="5148064" cy="366203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25367" y="1567558"/>
            <a:ext cx="1087057" cy="78132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17255" y="1567558"/>
            <a:ext cx="1087057" cy="78132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23107" y="1567558"/>
            <a:ext cx="1087057" cy="78132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01250" y="1552959"/>
            <a:ext cx="1087057" cy="78132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20912" y="1524528"/>
            <a:ext cx="1087057" cy="78132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40792" y="1524528"/>
            <a:ext cx="1087057" cy="78132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32680" y="1524528"/>
            <a:ext cx="1087057" cy="78132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45884" y="1509929"/>
            <a:ext cx="1087057" cy="781323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3242318" y="3356992"/>
            <a:ext cx="576064" cy="86177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000" b="1">
                <a:solidFill>
                  <a:srgbClr val="FF3300"/>
                </a:solidFill>
                <a:latin typeface=".VnArial" pitchFamily="34" charset="0"/>
              </a:rPr>
              <a:t>4</a:t>
            </a:r>
            <a:endParaRPr lang="vi-VN" sz="5000" b="1">
              <a:solidFill>
                <a:srgbClr val="FF3300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7817254" y="3356992"/>
            <a:ext cx="576064" cy="86177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000" b="1">
                <a:solidFill>
                  <a:srgbClr val="FF3300"/>
                </a:solidFill>
                <a:latin typeface=".VnArial" pitchFamily="34" charset="0"/>
              </a:rPr>
              <a:t>4</a:t>
            </a:r>
            <a:endParaRPr lang="vi-VN" sz="5000" b="1">
              <a:solidFill>
                <a:srgbClr val="FF33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9914798" y="1385644"/>
            <a:ext cx="717706" cy="126610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TextBox 21"/>
          <p:cNvSpPr txBox="1"/>
          <p:nvPr/>
        </p:nvSpPr>
        <p:spPr>
          <a:xfrm>
            <a:off x="9898569" y="1268760"/>
            <a:ext cx="49623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>
                <a:solidFill>
                  <a:srgbClr val="FF0000"/>
                </a:solidFill>
                <a:latin typeface=".VnAvant" pitchFamily="34" charset="0"/>
              </a:rPr>
              <a:t>8</a:t>
            </a:r>
            <a:endParaRPr lang="vi-VN" sz="8800" b="1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12833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193"/>
    </mc:Choice>
    <mc:Fallback xmlns="">
      <p:transition spd="slow" advTm="541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85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85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33333E-6 L -0.00278 0.475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" y="2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33333E-6 L -0.0191 0.49375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5" y="24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3.33333E-6 L -0.0349 0.51481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3" y="2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33333E-6 L -0.03507 0.47291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3" y="23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L 0.04375 0.53172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7" y="2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33333E-6 L 0.04219 0.54004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1" y="2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3.33333E-6 L 0.05174 0.4875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87" y="2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33333E-6 L 0.05174 0.50856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87" y="2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21" grpId="0" animBg="1"/>
      <p:bldP spid="2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829780" y="1844824"/>
            <a:ext cx="853244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6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/>
            <a:r>
              <a:rPr lang="en-US" sz="6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6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6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6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endParaRPr lang="vi-VN" sz="66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90972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9167">
        <p15:prstTrans prst="crush"/>
      </p:transition>
    </mc:Choice>
    <mc:Fallback xmlns="">
      <p:transition spd="slow" advTm="1916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Folded Corner 5">
            <a:extLst>
              <a:ext uri="{FF2B5EF4-FFF2-40B4-BE49-F238E27FC236}">
                <a16:creationId xmlns:a16="http://schemas.microsoft.com/office/drawing/2014/main" id="{6AA0713D-17A8-47F6-8BA6-700B299A6026}"/>
              </a:ext>
            </a:extLst>
          </p:cNvPr>
          <p:cNvSpPr/>
          <p:nvPr/>
        </p:nvSpPr>
        <p:spPr>
          <a:xfrm>
            <a:off x="623706" y="1578746"/>
            <a:ext cx="3134264" cy="3442420"/>
          </a:xfrm>
          <a:prstGeom prst="foldedCorner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76566" y="1739384"/>
            <a:ext cx="328638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8 con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gấu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tách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2 con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gấu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Đố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gấu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2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4020390" y="565673"/>
            <a:ext cx="3858757" cy="1463705"/>
          </a:xfrm>
          <a:prstGeom prst="ellipse">
            <a:avLst/>
          </a:prstGeom>
          <a:ln>
            <a:solidFill>
              <a:srgbClr val="FF33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5651165" y="576125"/>
            <a:ext cx="0" cy="1433508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190256" y="866638"/>
            <a:ext cx="54540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FF0000"/>
                </a:solidFill>
                <a:latin typeface=".VnArial" pitchFamily="34" charset="0"/>
                <a:cs typeface="Times New Roman" pitchFamily="18" charset="0"/>
              </a:rPr>
              <a:t>2</a:t>
            </a:r>
            <a:endParaRPr lang="vi-VN" sz="5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96001" y="1147859"/>
            <a:ext cx="54540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>
                <a:solidFill>
                  <a:srgbClr val="FF0000"/>
                </a:solidFill>
                <a:latin typeface=".VnArial" pitchFamily="34" charset="0"/>
                <a:cs typeface="Times New Roman" pitchFamily="18" charset="0"/>
              </a:rPr>
              <a:t>?</a:t>
            </a:r>
            <a:endParaRPr lang="vi-VN" sz="50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899" y="3621424"/>
            <a:ext cx="954354" cy="80225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899" y="2640726"/>
            <a:ext cx="694011" cy="69401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685" y="5779687"/>
            <a:ext cx="720080" cy="72008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830" y="4824601"/>
            <a:ext cx="720080" cy="72008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EFEEEC"/>
              </a:clrFrom>
              <a:clrTo>
                <a:srgbClr val="EFEEE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006" y="980216"/>
            <a:ext cx="648072" cy="662548"/>
          </a:xfrm>
          <a:prstGeom prst="rect">
            <a:avLst/>
          </a:prstGeom>
        </p:spPr>
      </p:pic>
      <p:grpSp>
        <p:nvGrpSpPr>
          <p:cNvPr id="79" name="Group 78"/>
          <p:cNvGrpSpPr/>
          <p:nvPr/>
        </p:nvGrpSpPr>
        <p:grpSpPr>
          <a:xfrm>
            <a:off x="4020390" y="2465487"/>
            <a:ext cx="3803172" cy="724264"/>
            <a:chOff x="1776940" y="2679003"/>
            <a:chExt cx="3803172" cy="724264"/>
          </a:xfrm>
        </p:grpSpPr>
        <p:grpSp>
          <p:nvGrpSpPr>
            <p:cNvPr id="28" name="Group 27"/>
            <p:cNvGrpSpPr/>
            <p:nvPr/>
          </p:nvGrpSpPr>
          <p:grpSpPr>
            <a:xfrm>
              <a:off x="1776940" y="2679003"/>
              <a:ext cx="3803172" cy="724264"/>
              <a:chOff x="1617514" y="4821702"/>
              <a:chExt cx="2490733" cy="740897"/>
            </a:xfrm>
          </p:grpSpPr>
          <p:sp>
            <p:nvSpPr>
              <p:cNvPr id="29" name="Rounded Rectangle 28"/>
              <p:cNvSpPr/>
              <p:nvPr/>
            </p:nvSpPr>
            <p:spPr>
              <a:xfrm>
                <a:off x="1617514" y="4821702"/>
                <a:ext cx="2313710" cy="740897"/>
              </a:xfrm>
              <a:prstGeom prst="roundRect">
                <a:avLst/>
              </a:prstGeom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vi-VN">
                  <a:noFill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1624821" y="4881778"/>
                <a:ext cx="2483426" cy="5667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b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A. 5 </a:t>
                </a:r>
                <a:endParaRPr lang="vi-VN" sz="30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9" cstate="print">
              <a:clrChange>
                <a:clrFrom>
                  <a:srgbClr val="EFEEEC"/>
                </a:clrFrom>
                <a:clrTo>
                  <a:srgbClr val="EFEEE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5776" y="2690484"/>
              <a:ext cx="648072" cy="662548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9" cstate="print">
              <a:clrChange>
                <a:clrFrom>
                  <a:srgbClr val="EFEEEC"/>
                </a:clrFrom>
                <a:clrTo>
                  <a:srgbClr val="EFEEE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9280" y="2704339"/>
              <a:ext cx="648072" cy="662548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9" cstate="print">
              <a:clrChange>
                <a:clrFrom>
                  <a:srgbClr val="EFEEEC"/>
                </a:clrFrom>
                <a:clrTo>
                  <a:srgbClr val="EFEEE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7743" y="2721393"/>
              <a:ext cx="648072" cy="662548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9" cstate="print">
              <a:clrChange>
                <a:clrFrom>
                  <a:srgbClr val="EFEEEC"/>
                </a:clrFrom>
                <a:clrTo>
                  <a:srgbClr val="EFEEE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1247" y="2735248"/>
              <a:ext cx="648072" cy="662548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9" cstate="print">
              <a:clrChange>
                <a:clrFrom>
                  <a:srgbClr val="EFEEEC"/>
                </a:clrFrom>
                <a:clrTo>
                  <a:srgbClr val="EFEEE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5855" y="2722775"/>
              <a:ext cx="648072" cy="662548"/>
            </a:xfrm>
            <a:prstGeom prst="rect">
              <a:avLst/>
            </a:prstGeom>
          </p:spPr>
        </p:pic>
      </p:grpSp>
      <p:grpSp>
        <p:nvGrpSpPr>
          <p:cNvPr id="80" name="Group 79"/>
          <p:cNvGrpSpPr/>
          <p:nvPr/>
        </p:nvGrpSpPr>
        <p:grpSpPr>
          <a:xfrm>
            <a:off x="3864584" y="3673586"/>
            <a:ext cx="4125940" cy="725207"/>
            <a:chOff x="1814212" y="3717032"/>
            <a:chExt cx="4125940" cy="725207"/>
          </a:xfrm>
        </p:grpSpPr>
        <p:grpSp>
          <p:nvGrpSpPr>
            <p:cNvPr id="31" name="Group 30"/>
            <p:cNvGrpSpPr/>
            <p:nvPr/>
          </p:nvGrpSpPr>
          <p:grpSpPr>
            <a:xfrm>
              <a:off x="1814212" y="3717032"/>
              <a:ext cx="4125940" cy="725207"/>
              <a:chOff x="5333999" y="4821703"/>
              <a:chExt cx="2483423" cy="740897"/>
            </a:xfrm>
          </p:grpSpPr>
          <p:sp>
            <p:nvSpPr>
              <p:cNvPr id="32" name="Rounded Rectangle 31"/>
              <p:cNvSpPr/>
              <p:nvPr/>
            </p:nvSpPr>
            <p:spPr>
              <a:xfrm>
                <a:off x="5333999" y="4821703"/>
                <a:ext cx="2310246" cy="740897"/>
              </a:xfrm>
              <a:prstGeom prst="roundRect">
                <a:avLst/>
              </a:prstGeom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vi-VN">
                  <a:noFill/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5333999" y="4855087"/>
                <a:ext cx="2483423" cy="565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b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B. 6</a:t>
                </a:r>
                <a:endParaRPr lang="vi-VN" sz="30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9" cstate="print">
              <a:clrChange>
                <a:clrFrom>
                  <a:srgbClr val="EFEEEC"/>
                </a:clrFrom>
                <a:clrTo>
                  <a:srgbClr val="EFEEE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1306" y="3717049"/>
              <a:ext cx="648072" cy="662548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9" cstate="print">
              <a:clrChange>
                <a:clrFrom>
                  <a:srgbClr val="EFEEEC"/>
                </a:clrFrom>
                <a:clrTo>
                  <a:srgbClr val="EFEEE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4810" y="3730904"/>
              <a:ext cx="648072" cy="662548"/>
            </a:xfrm>
            <a:prstGeom prst="rect">
              <a:avLst/>
            </a:prstGeom>
          </p:spPr>
        </p:pic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9" cstate="print">
              <a:clrChange>
                <a:clrFrom>
                  <a:srgbClr val="EFEEEC"/>
                </a:clrFrom>
                <a:clrTo>
                  <a:srgbClr val="EFEEE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3273" y="3747958"/>
              <a:ext cx="648072" cy="662548"/>
            </a:xfrm>
            <a:prstGeom prst="rect">
              <a:avLst/>
            </a:prstGeom>
          </p:spPr>
        </p:pic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9" cstate="print">
              <a:clrChange>
                <a:clrFrom>
                  <a:srgbClr val="EFEEEC"/>
                </a:clrFrom>
                <a:clrTo>
                  <a:srgbClr val="EFEEE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6777" y="3761813"/>
              <a:ext cx="648072" cy="662548"/>
            </a:xfrm>
            <a:prstGeom prst="rect">
              <a:avLst/>
            </a:prstGeom>
          </p:spPr>
        </p:pic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9" cstate="print">
              <a:clrChange>
                <a:clrFrom>
                  <a:srgbClr val="EFEEEC"/>
                </a:clrFrom>
                <a:clrTo>
                  <a:srgbClr val="EFEEE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1385" y="3749340"/>
              <a:ext cx="648072" cy="662548"/>
            </a:xfrm>
            <a:prstGeom prst="rect">
              <a:avLst/>
            </a:prstGeom>
          </p:spPr>
        </p:pic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9" cstate="print">
              <a:clrChange>
                <a:clrFrom>
                  <a:srgbClr val="EFEEEC"/>
                </a:clrFrom>
                <a:clrTo>
                  <a:srgbClr val="EFEEE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9664" y="3749340"/>
              <a:ext cx="648072" cy="662548"/>
            </a:xfrm>
            <a:prstGeom prst="rect">
              <a:avLst/>
            </a:prstGeom>
          </p:spPr>
        </p:pic>
      </p:grpSp>
      <p:grpSp>
        <p:nvGrpSpPr>
          <p:cNvPr id="81" name="Group 80"/>
          <p:cNvGrpSpPr/>
          <p:nvPr/>
        </p:nvGrpSpPr>
        <p:grpSpPr>
          <a:xfrm>
            <a:off x="4174887" y="4769923"/>
            <a:ext cx="3786883" cy="708873"/>
            <a:chOff x="1851699" y="4864033"/>
            <a:chExt cx="3786883" cy="708873"/>
          </a:xfrm>
        </p:grpSpPr>
        <p:grpSp>
          <p:nvGrpSpPr>
            <p:cNvPr id="37" name="Group 36"/>
            <p:cNvGrpSpPr/>
            <p:nvPr/>
          </p:nvGrpSpPr>
          <p:grpSpPr>
            <a:xfrm>
              <a:off x="1851699" y="4864033"/>
              <a:ext cx="3786883" cy="708873"/>
              <a:chOff x="5334000" y="3040184"/>
              <a:chExt cx="3454012" cy="740897"/>
            </a:xfrm>
          </p:grpSpPr>
          <p:sp>
            <p:nvSpPr>
              <p:cNvPr id="38" name="Rounded Rectangle 37"/>
              <p:cNvSpPr/>
              <p:nvPr/>
            </p:nvSpPr>
            <p:spPr>
              <a:xfrm>
                <a:off x="5334000" y="3040184"/>
                <a:ext cx="2853163" cy="740897"/>
              </a:xfrm>
              <a:prstGeom prst="roundRect">
                <a:avLst/>
              </a:prstGeom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vi-VN">
                  <a:noFill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5364199" y="3086758"/>
                <a:ext cx="3423813" cy="5790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b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C. 4</a:t>
                </a:r>
                <a:endParaRPr lang="vi-VN" sz="30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9" cstate="print">
              <a:clrChange>
                <a:clrFrom>
                  <a:srgbClr val="EFEEEC"/>
                </a:clrFrom>
                <a:clrTo>
                  <a:srgbClr val="EFEEE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5997" y="4865594"/>
              <a:ext cx="648072" cy="662548"/>
            </a:xfrm>
            <a:prstGeom prst="rect">
              <a:avLst/>
            </a:prstGeom>
          </p:spPr>
        </p:pic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9" cstate="print">
              <a:clrChange>
                <a:clrFrom>
                  <a:srgbClr val="EFEEEC"/>
                </a:clrFrom>
                <a:clrTo>
                  <a:srgbClr val="EFEEE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501" y="4879449"/>
              <a:ext cx="648072" cy="662548"/>
            </a:xfrm>
            <a:prstGeom prst="rect">
              <a:avLst/>
            </a:prstGeom>
          </p:spPr>
        </p:pic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9" cstate="print">
              <a:clrChange>
                <a:clrFrom>
                  <a:srgbClr val="EFEEEC"/>
                </a:clrFrom>
                <a:clrTo>
                  <a:srgbClr val="EFEEE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7964" y="4896503"/>
              <a:ext cx="648072" cy="662548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9" cstate="print">
              <a:clrChange>
                <a:clrFrom>
                  <a:srgbClr val="EFEEEC"/>
                </a:clrFrom>
                <a:clrTo>
                  <a:srgbClr val="EFEEE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71468" y="4910358"/>
              <a:ext cx="648072" cy="662548"/>
            </a:xfrm>
            <a:prstGeom prst="rect">
              <a:avLst/>
            </a:prstGeom>
          </p:spPr>
        </p:pic>
      </p:grpSp>
      <p:grpSp>
        <p:nvGrpSpPr>
          <p:cNvPr id="82" name="Group 81"/>
          <p:cNvGrpSpPr/>
          <p:nvPr/>
        </p:nvGrpSpPr>
        <p:grpSpPr>
          <a:xfrm>
            <a:off x="3666268" y="5785472"/>
            <a:ext cx="5334800" cy="722549"/>
            <a:chOff x="1860070" y="5800206"/>
            <a:chExt cx="5334800" cy="722549"/>
          </a:xfrm>
        </p:grpSpPr>
        <p:grpSp>
          <p:nvGrpSpPr>
            <p:cNvPr id="25" name="Group 24"/>
            <p:cNvGrpSpPr/>
            <p:nvPr/>
          </p:nvGrpSpPr>
          <p:grpSpPr>
            <a:xfrm>
              <a:off x="1860070" y="5805263"/>
              <a:ext cx="5334800" cy="694503"/>
              <a:chOff x="5334000" y="3040184"/>
              <a:chExt cx="3445591" cy="740897"/>
            </a:xfrm>
          </p:grpSpPr>
          <p:sp>
            <p:nvSpPr>
              <p:cNvPr id="26" name="Rounded Rectangle 25"/>
              <p:cNvSpPr/>
              <p:nvPr/>
            </p:nvSpPr>
            <p:spPr>
              <a:xfrm>
                <a:off x="5334000" y="3040184"/>
                <a:ext cx="2853163" cy="740897"/>
              </a:xfrm>
              <a:prstGeom prst="roundRect">
                <a:avLst/>
              </a:prstGeom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vi-VN">
                  <a:noFill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5355778" y="3103805"/>
                <a:ext cx="3423813" cy="6136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b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D. 7</a:t>
                </a:r>
                <a:endParaRPr lang="vi-VN" sz="30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9" cstate="print">
              <a:clrChange>
                <a:clrFrom>
                  <a:srgbClr val="EFEEEC"/>
                </a:clrFrom>
                <a:clrTo>
                  <a:srgbClr val="EFEEE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7789" y="5800206"/>
              <a:ext cx="648072" cy="662548"/>
            </a:xfrm>
            <a:prstGeom prst="rect">
              <a:avLst/>
            </a:prstGeom>
          </p:spPr>
        </p:pic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9" cstate="print">
              <a:clrChange>
                <a:clrFrom>
                  <a:srgbClr val="EFEEEC"/>
                </a:clrFrom>
                <a:clrTo>
                  <a:srgbClr val="EFEEE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1293" y="5814061"/>
              <a:ext cx="648072" cy="662548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9" cstate="print">
              <a:clrChange>
                <a:clrFrom>
                  <a:srgbClr val="EFEEEC"/>
                </a:clrFrom>
                <a:clrTo>
                  <a:srgbClr val="EFEEE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9756" y="5831115"/>
              <a:ext cx="648072" cy="662548"/>
            </a:xfrm>
            <a:prstGeom prst="rect">
              <a:avLst/>
            </a:prstGeom>
          </p:spPr>
        </p:pic>
        <p:pic>
          <p:nvPicPr>
            <p:cNvPr id="74" name="Picture 73"/>
            <p:cNvPicPr>
              <a:picLocks noChangeAspect="1"/>
            </p:cNvPicPr>
            <p:nvPr/>
          </p:nvPicPr>
          <p:blipFill>
            <a:blip r:embed="rId9" cstate="print">
              <a:clrChange>
                <a:clrFrom>
                  <a:srgbClr val="EFEEEC"/>
                </a:clrFrom>
                <a:clrTo>
                  <a:srgbClr val="EFEEE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3260" y="5844970"/>
              <a:ext cx="648072" cy="662548"/>
            </a:xfrm>
            <a:prstGeom prst="rect">
              <a:avLst/>
            </a:prstGeom>
          </p:spPr>
        </p:pic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9" cstate="print">
              <a:clrChange>
                <a:clrFrom>
                  <a:srgbClr val="EFEEEC"/>
                </a:clrFrom>
                <a:clrTo>
                  <a:srgbClr val="EFEEE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7868" y="5832497"/>
              <a:ext cx="648072" cy="662548"/>
            </a:xfrm>
            <a:prstGeom prst="rect">
              <a:avLst/>
            </a:prstGeom>
          </p:spPr>
        </p:pic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9" cstate="print">
              <a:clrChange>
                <a:clrFrom>
                  <a:srgbClr val="EFEEEC"/>
                </a:clrFrom>
                <a:clrTo>
                  <a:srgbClr val="EFEEE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6147" y="5832497"/>
              <a:ext cx="648072" cy="662548"/>
            </a:xfrm>
            <a:prstGeom prst="rect">
              <a:avLst/>
            </a:prstGeom>
          </p:spPr>
        </p:pic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9" cstate="print">
              <a:clrChange>
                <a:clrFrom>
                  <a:srgbClr val="EFEEEC"/>
                </a:clrFrom>
                <a:clrTo>
                  <a:srgbClr val="EFEEE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7603" y="5860207"/>
              <a:ext cx="648072" cy="662548"/>
            </a:xfrm>
            <a:prstGeom prst="rect">
              <a:avLst/>
            </a:prstGeom>
          </p:spPr>
        </p:pic>
      </p:grpSp>
      <p:pic>
        <p:nvPicPr>
          <p:cNvPr id="78" name="Picture 77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EFEEEC"/>
              </a:clrFrom>
              <a:clrTo>
                <a:srgbClr val="EFEEE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504" y="945333"/>
            <a:ext cx="648072" cy="662548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EFEEEC"/>
              </a:clrFrom>
              <a:clrTo>
                <a:srgbClr val="EFEEE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165" y="618591"/>
            <a:ext cx="648072" cy="662548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EFEEEC"/>
              </a:clrFrom>
              <a:clrTo>
                <a:srgbClr val="EFEEE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997" y="638960"/>
            <a:ext cx="648072" cy="662548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EFEEEC"/>
              </a:clrFrom>
              <a:clrTo>
                <a:srgbClr val="EFEEE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2179" y="638960"/>
            <a:ext cx="648072" cy="662548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EFEEEC"/>
              </a:clrFrom>
              <a:clrTo>
                <a:srgbClr val="EFEEE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940" y="1319768"/>
            <a:ext cx="648072" cy="662548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EFEEEC"/>
              </a:clrFrom>
              <a:clrTo>
                <a:srgbClr val="EFEEE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855" y="1349821"/>
            <a:ext cx="648072" cy="662548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EFEEEC"/>
              </a:clrFrom>
              <a:clrTo>
                <a:srgbClr val="EFEEE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687" y="1276607"/>
            <a:ext cx="648072" cy="662548"/>
          </a:xfrm>
          <a:prstGeom prst="rect">
            <a:avLst/>
          </a:prstGeom>
        </p:spPr>
      </p:pic>
      <p:sp>
        <p:nvSpPr>
          <p:cNvPr id="85" name="TextBox 84"/>
          <p:cNvSpPr txBox="1"/>
          <p:nvPr/>
        </p:nvSpPr>
        <p:spPr>
          <a:xfrm>
            <a:off x="7267386" y="909817"/>
            <a:ext cx="54540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FF0000"/>
                </a:solidFill>
                <a:latin typeface=".VnArial" pitchFamily="34" charset="0"/>
                <a:cs typeface="Times New Roman" pitchFamily="18" charset="0"/>
              </a:rPr>
              <a:t>6</a:t>
            </a:r>
            <a:endParaRPr lang="vi-VN" sz="5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6504D5-7CF6-4E6E-B5A5-F7FAA773EB2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25" y="1607881"/>
            <a:ext cx="1195682" cy="67257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28172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954"/>
    </mc:Choice>
    <mc:Fallback xmlns="">
      <p:transition spd="slow" advTm="529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7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3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7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87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7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7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85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3000"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89000"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4000"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8000"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</p:childTnLst>
        </p:cTn>
      </p:par>
    </p:tnLst>
    <p:bldLst>
      <p:bldP spid="18" grpId="0"/>
      <p:bldP spid="85" grpId="0"/>
    </p:bldLst>
  </p:timing>
  <p:extLst mod="1">
    <p:ext uri="{E180D4A7-C9FB-4DFB-919C-405C955672EB}">
      <p14:showEvtLst xmlns:p14="http://schemas.microsoft.com/office/powerpoint/2010/main">
        <p14:triggerEvt type="onClick" time="30781" objId="80"/>
      </p14:showEvt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ave 1">
            <a:extLst>
              <a:ext uri="{FF2B5EF4-FFF2-40B4-BE49-F238E27FC236}">
                <a16:creationId xmlns:a16="http://schemas.microsoft.com/office/drawing/2014/main" id="{20410BF3-7DAC-4427-BC63-F083FCE38269}"/>
              </a:ext>
            </a:extLst>
          </p:cNvPr>
          <p:cNvSpPr/>
          <p:nvPr/>
        </p:nvSpPr>
        <p:spPr>
          <a:xfrm>
            <a:off x="1055441" y="984153"/>
            <a:ext cx="10318807" cy="1835311"/>
          </a:xfrm>
          <a:prstGeom prst="wav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058992" y="1366971"/>
            <a:ext cx="106156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2: Con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bò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sữa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tách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32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2106521" y="4385227"/>
            <a:ext cx="2078841" cy="1053667"/>
            <a:chOff x="2555776" y="1029833"/>
            <a:chExt cx="2532017" cy="1073016"/>
          </a:xfrm>
        </p:grpSpPr>
        <p:sp>
          <p:nvSpPr>
            <p:cNvPr id="20" name="Rectangle 19"/>
            <p:cNvSpPr/>
            <p:nvPr/>
          </p:nvSpPr>
          <p:spPr>
            <a:xfrm>
              <a:off x="2555776" y="1029833"/>
              <a:ext cx="2532017" cy="1073016"/>
            </a:xfrm>
            <a:prstGeom prst="rect">
              <a:avLst/>
            </a:prstGeom>
            <a:ln w="28575">
              <a:solidFill>
                <a:srgbClr val="FF3300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3109444" y="1029833"/>
              <a:ext cx="0" cy="1073016"/>
            </a:xfrm>
            <a:prstGeom prst="line">
              <a:avLst/>
            </a:prstGeom>
            <a:ln w="28575">
              <a:solidFill>
                <a:srgbClr val="FF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5096" y="1089445"/>
              <a:ext cx="438996" cy="4172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6573" y="1573810"/>
              <a:ext cx="438996" cy="4172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4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7933" y="1588144"/>
              <a:ext cx="438996" cy="4172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6929" y="1588144"/>
              <a:ext cx="438996" cy="4172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5935" y="1110547"/>
              <a:ext cx="438996" cy="4172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4824" y="1114813"/>
              <a:ext cx="438996" cy="4172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8040" y="1101768"/>
              <a:ext cx="438996" cy="4172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1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7036" y="1101768"/>
              <a:ext cx="438996" cy="4172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6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5935" y="1581806"/>
              <a:ext cx="438996" cy="4172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7" name="Group 66"/>
          <p:cNvGrpSpPr/>
          <p:nvPr/>
        </p:nvGrpSpPr>
        <p:grpSpPr>
          <a:xfrm>
            <a:off x="1379415" y="2826607"/>
            <a:ext cx="1930888" cy="1053667"/>
            <a:chOff x="176848" y="1003273"/>
            <a:chExt cx="2450936" cy="1075062"/>
          </a:xfrm>
        </p:grpSpPr>
        <p:grpSp>
          <p:nvGrpSpPr>
            <p:cNvPr id="6" name="Group 5"/>
            <p:cNvGrpSpPr/>
            <p:nvPr/>
          </p:nvGrpSpPr>
          <p:grpSpPr>
            <a:xfrm>
              <a:off x="180619" y="1003273"/>
              <a:ext cx="2447165" cy="1075062"/>
              <a:chOff x="179512" y="1052736"/>
              <a:chExt cx="3744416" cy="2016224"/>
            </a:xfrm>
          </p:grpSpPr>
          <p:sp>
            <p:nvSpPr>
              <p:cNvPr id="7" name="Rounded Rectangle 6"/>
              <p:cNvSpPr/>
              <p:nvPr/>
            </p:nvSpPr>
            <p:spPr>
              <a:xfrm>
                <a:off x="179512" y="1052736"/>
                <a:ext cx="3744416" cy="2016224"/>
              </a:xfrm>
              <a:prstGeom prst="roundRect">
                <a:avLst/>
              </a:prstGeom>
              <a:ln w="28575">
                <a:solidFill>
                  <a:srgbClr val="FF3300"/>
                </a:solidFill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vi-VN">
                  <a:ln>
                    <a:solidFill>
                      <a:srgbClr val="FF3300"/>
                    </a:solidFill>
                  </a:ln>
                  <a:solidFill>
                    <a:srgbClr val="FF3300"/>
                  </a:solidFill>
                </a:endParaRPr>
              </a:p>
            </p:txBody>
          </p:sp>
          <p:cxnSp>
            <p:nvCxnSpPr>
              <p:cNvPr id="8" name="Straight Connector 7"/>
              <p:cNvCxnSpPr/>
              <p:nvPr/>
            </p:nvCxnSpPr>
            <p:spPr>
              <a:xfrm>
                <a:off x="1049515" y="1052736"/>
                <a:ext cx="0" cy="2016224"/>
              </a:xfrm>
              <a:prstGeom prst="line">
                <a:avLst/>
              </a:prstGeom>
              <a:ln w="28575">
                <a:solidFill>
                  <a:srgbClr val="FF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EFEEEC"/>
                </a:clrFrom>
                <a:clrTo>
                  <a:srgbClr val="EFEEE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848" y="1215403"/>
              <a:ext cx="551018" cy="563326"/>
            </a:xfrm>
            <a:prstGeom prst="rect">
              <a:avLst/>
            </a:pr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EFEEEC"/>
                </a:clrFrom>
                <a:clrTo>
                  <a:srgbClr val="EFEEE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186" y="1005319"/>
              <a:ext cx="551018" cy="563326"/>
            </a:xfrm>
            <a:prstGeom prst="rect">
              <a:avLst/>
            </a:prstGeom>
          </p:spPr>
        </p:pic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EFEEEC"/>
                </a:clrFrom>
                <a:clrTo>
                  <a:srgbClr val="EFEEE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5509" y="1015100"/>
              <a:ext cx="551018" cy="563326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EFEEEC"/>
                </a:clrFrom>
                <a:clrTo>
                  <a:srgbClr val="EFEEE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3210" y="1015100"/>
              <a:ext cx="551018" cy="563326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EFEEEC"/>
                </a:clrFrom>
                <a:clrTo>
                  <a:srgbClr val="EFEEE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507" y="1487285"/>
              <a:ext cx="551018" cy="563326"/>
            </a:xfrm>
            <a:prstGeom prst="rect">
              <a:avLst/>
            </a:prstGeom>
          </p:spPr>
        </p:pic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EFEEEC"/>
                </a:clrFrom>
                <a:clrTo>
                  <a:srgbClr val="EFEEE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7830" y="1497066"/>
              <a:ext cx="551018" cy="563326"/>
            </a:xfrm>
            <a:prstGeom prst="rect">
              <a:avLst/>
            </a:prstGeom>
          </p:spPr>
        </p:pic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EFEEEC"/>
                </a:clrFrom>
                <a:clrTo>
                  <a:srgbClr val="EFEEE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5531" y="1497066"/>
              <a:ext cx="551018" cy="563326"/>
            </a:xfrm>
            <a:prstGeom prst="rect">
              <a:avLst/>
            </a:prstGeom>
          </p:spPr>
        </p:pic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EFEEEC"/>
                </a:clrFrom>
                <a:clrTo>
                  <a:srgbClr val="EFEEE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6766" y="1286982"/>
              <a:ext cx="551018" cy="563326"/>
            </a:xfrm>
            <a:prstGeom prst="rect">
              <a:avLst/>
            </a:prstGeom>
          </p:spPr>
        </p:pic>
      </p:grpSp>
      <p:grpSp>
        <p:nvGrpSpPr>
          <p:cNvPr id="79" name="Group 78"/>
          <p:cNvGrpSpPr/>
          <p:nvPr/>
        </p:nvGrpSpPr>
        <p:grpSpPr>
          <a:xfrm>
            <a:off x="6832729" y="3288582"/>
            <a:ext cx="2229022" cy="1387434"/>
            <a:chOff x="4431210" y="1029832"/>
            <a:chExt cx="2229022" cy="1387434"/>
          </a:xfrm>
        </p:grpSpPr>
        <p:grpSp>
          <p:nvGrpSpPr>
            <p:cNvPr id="45" name="Group 44"/>
            <p:cNvGrpSpPr/>
            <p:nvPr/>
          </p:nvGrpSpPr>
          <p:grpSpPr>
            <a:xfrm>
              <a:off x="4431210" y="1029832"/>
              <a:ext cx="2229022" cy="1387434"/>
              <a:chOff x="5093601" y="3694883"/>
              <a:chExt cx="3972423" cy="2607489"/>
            </a:xfrm>
          </p:grpSpPr>
          <p:sp>
            <p:nvSpPr>
              <p:cNvPr id="46" name="Round Diagonal Corner Rectangle 45"/>
              <p:cNvSpPr/>
              <p:nvPr/>
            </p:nvSpPr>
            <p:spPr>
              <a:xfrm>
                <a:off x="5093601" y="3717032"/>
                <a:ext cx="3972423" cy="1944216"/>
              </a:xfrm>
              <a:prstGeom prst="round2DiagRect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cxnSp>
            <p:nvCxnSpPr>
              <p:cNvPr id="47" name="Straight Connector 46"/>
              <p:cNvCxnSpPr/>
              <p:nvPr/>
            </p:nvCxnSpPr>
            <p:spPr>
              <a:xfrm>
                <a:off x="7074045" y="3694883"/>
                <a:ext cx="5768" cy="1980220"/>
              </a:xfrm>
              <a:prstGeom prst="line">
                <a:avLst/>
              </a:prstGeom>
              <a:ln w="28575">
                <a:solidFill>
                  <a:srgbClr val="FF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TextBox 55"/>
              <p:cNvSpPr txBox="1"/>
              <p:nvPr/>
            </p:nvSpPr>
            <p:spPr>
              <a:xfrm>
                <a:off x="6407319" y="4104364"/>
                <a:ext cx="720080" cy="21980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vi-VN" sz="70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1210" y="1083071"/>
              <a:ext cx="497164" cy="439968"/>
            </a:xfrm>
            <a:prstGeom prst="rect">
              <a:avLst/>
            </a:prstGeom>
          </p:spPr>
        </p:pic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2033" y="1083071"/>
              <a:ext cx="492671" cy="435992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1210" y="1569871"/>
              <a:ext cx="497164" cy="439968"/>
            </a:xfrm>
            <a:prstGeom prst="rect">
              <a:avLst/>
            </a:prstGeom>
          </p:spPr>
        </p:pic>
        <p:pic>
          <p:nvPicPr>
            <p:cNvPr id="74" name="Picture 7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2033" y="1569871"/>
              <a:ext cx="492671" cy="435992"/>
            </a:xfrm>
            <a:prstGeom prst="rect">
              <a:avLst/>
            </a:prstGeom>
          </p:spPr>
        </p:pic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6590" y="1097152"/>
              <a:ext cx="497164" cy="439968"/>
            </a:xfrm>
            <a:prstGeom prst="rect">
              <a:avLst/>
            </a:prstGeom>
          </p:spPr>
        </p:pic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7413" y="1097152"/>
              <a:ext cx="492671" cy="435992"/>
            </a:xfrm>
            <a:prstGeom prst="rect">
              <a:avLst/>
            </a:prstGeom>
          </p:spPr>
        </p:pic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6590" y="1583952"/>
              <a:ext cx="497164" cy="439968"/>
            </a:xfrm>
            <a:prstGeom prst="rect">
              <a:avLst/>
            </a:prstGeom>
          </p:spPr>
        </p:pic>
        <p:pic>
          <p:nvPicPr>
            <p:cNvPr id="78" name="Picture 7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7413" y="1583952"/>
              <a:ext cx="492671" cy="435992"/>
            </a:xfrm>
            <a:prstGeom prst="rect">
              <a:avLst/>
            </a:prstGeom>
          </p:spPr>
        </p:pic>
      </p:grpSp>
      <p:grpSp>
        <p:nvGrpSpPr>
          <p:cNvPr id="88" name="Group 87"/>
          <p:cNvGrpSpPr/>
          <p:nvPr/>
        </p:nvGrpSpPr>
        <p:grpSpPr>
          <a:xfrm>
            <a:off x="8502361" y="4694969"/>
            <a:ext cx="2337925" cy="1092811"/>
            <a:chOff x="6554555" y="1048923"/>
            <a:chExt cx="2337925" cy="1092811"/>
          </a:xfrm>
        </p:grpSpPr>
        <p:grpSp>
          <p:nvGrpSpPr>
            <p:cNvPr id="32" name="Group 31"/>
            <p:cNvGrpSpPr/>
            <p:nvPr/>
          </p:nvGrpSpPr>
          <p:grpSpPr>
            <a:xfrm>
              <a:off x="6554555" y="1048923"/>
              <a:ext cx="2337925" cy="1053667"/>
              <a:chOff x="5052036" y="1038880"/>
              <a:chExt cx="4056468" cy="2016224"/>
            </a:xfrm>
          </p:grpSpPr>
          <p:sp>
            <p:nvSpPr>
              <p:cNvPr id="33" name="Hexagon 32"/>
              <p:cNvSpPr/>
              <p:nvPr/>
            </p:nvSpPr>
            <p:spPr>
              <a:xfrm>
                <a:off x="5052036" y="1052735"/>
                <a:ext cx="4056468" cy="2002369"/>
              </a:xfrm>
              <a:prstGeom prst="hexagon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cxnSp>
            <p:nvCxnSpPr>
              <p:cNvPr id="34" name="Straight Connector 33"/>
              <p:cNvCxnSpPr/>
              <p:nvPr/>
            </p:nvCxnSpPr>
            <p:spPr>
              <a:xfrm>
                <a:off x="6728806" y="1038880"/>
                <a:ext cx="0" cy="2016224"/>
              </a:xfrm>
              <a:prstGeom prst="line">
                <a:avLst/>
              </a:prstGeom>
              <a:ln w="28575">
                <a:solidFill>
                  <a:srgbClr val="FF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80" name="Picture 7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6677" y="1293248"/>
              <a:ext cx="559427" cy="557782"/>
            </a:xfrm>
            <a:prstGeom prst="rect">
              <a:avLst/>
            </a:prstGeom>
          </p:spPr>
        </p:pic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9539" y="1056164"/>
              <a:ext cx="559427" cy="557782"/>
            </a:xfrm>
            <a:prstGeom prst="rect">
              <a:avLst/>
            </a:prstGeom>
          </p:spPr>
        </p:pic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6567" y="1545408"/>
              <a:ext cx="559427" cy="557782"/>
            </a:xfrm>
            <a:prstGeom prst="rect">
              <a:avLst/>
            </a:prstGeom>
          </p:spPr>
        </p:pic>
        <p:pic>
          <p:nvPicPr>
            <p:cNvPr id="83" name="Picture 8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5817" y="1056164"/>
              <a:ext cx="559427" cy="557782"/>
            </a:xfrm>
            <a:prstGeom prst="rect">
              <a:avLst/>
            </a:prstGeom>
          </p:spPr>
        </p:pic>
        <p:pic>
          <p:nvPicPr>
            <p:cNvPr id="84" name="Picture 8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5994" y="1571602"/>
              <a:ext cx="559427" cy="557782"/>
            </a:xfrm>
            <a:prstGeom prst="rect">
              <a:avLst/>
            </a:prstGeom>
          </p:spPr>
        </p:pic>
        <p:pic>
          <p:nvPicPr>
            <p:cNvPr id="85" name="Picture 8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5792" y="1068514"/>
              <a:ext cx="559427" cy="557782"/>
            </a:xfrm>
            <a:prstGeom prst="rect">
              <a:avLst/>
            </a:prstGeom>
          </p:spPr>
        </p:pic>
        <p:pic>
          <p:nvPicPr>
            <p:cNvPr id="86" name="Picture 8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5969" y="1583952"/>
              <a:ext cx="559427" cy="557782"/>
            </a:xfrm>
            <a:prstGeom prst="rect">
              <a:avLst/>
            </a:prstGeom>
          </p:spPr>
        </p:pic>
        <p:pic>
          <p:nvPicPr>
            <p:cNvPr id="87" name="Picture 8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65459" y="1266517"/>
              <a:ext cx="559427" cy="557782"/>
            </a:xfrm>
            <a:prstGeom prst="rect">
              <a:avLst/>
            </a:prstGeom>
          </p:spPr>
        </p:pic>
      </p:grpSp>
      <p:pic>
        <p:nvPicPr>
          <p:cNvPr id="113" name="Picture 112"/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28" t="4648" r="20424" b="7159"/>
          <a:stretch/>
        </p:blipFill>
        <p:spPr>
          <a:xfrm>
            <a:off x="4862557" y="3303509"/>
            <a:ext cx="2087550" cy="3005882"/>
          </a:xfrm>
          <a:prstGeom prst="rect">
            <a:avLst/>
          </a:prstGeom>
        </p:spPr>
      </p:pic>
      <p:sp>
        <p:nvSpPr>
          <p:cNvPr id="114" name="Rounded Rectangle 113"/>
          <p:cNvSpPr/>
          <p:nvPr/>
        </p:nvSpPr>
        <p:spPr>
          <a:xfrm>
            <a:off x="5087576" y="4901171"/>
            <a:ext cx="1785029" cy="680409"/>
          </a:xfrm>
          <a:prstGeom prst="roundRect">
            <a:avLst/>
          </a:prstGeom>
          <a:ln w="28575">
            <a:solidFill>
              <a:srgbClr val="9900FF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.VnArial" pitchFamily="34" charset="0"/>
              </a:rPr>
              <a:t>1 - 7</a:t>
            </a:r>
            <a:endParaRPr lang="vi-VN" sz="44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2385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85"/>
    </mc:Choice>
    <mc:Fallback xmlns="">
      <p:transition spd="slow" advTm="195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1.48148E-6 L -0.36268 -0.2652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42" y="-13264"/>
                                    </p:animMotion>
                                  </p:childTnLst>
                                  <p:subTnLst>
                                    <p:audio>
                                      <p:cMediaNode vol="94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Preparation 3">
            <a:extLst>
              <a:ext uri="{FF2B5EF4-FFF2-40B4-BE49-F238E27FC236}">
                <a16:creationId xmlns:a16="http://schemas.microsoft.com/office/drawing/2014/main" id="{7916A935-2C1C-4595-850E-1D7E7E8D2B16}"/>
              </a:ext>
            </a:extLst>
          </p:cNvPr>
          <p:cNvSpPr/>
          <p:nvPr/>
        </p:nvSpPr>
        <p:spPr>
          <a:xfrm>
            <a:off x="1786543" y="600206"/>
            <a:ext cx="9937101" cy="2318961"/>
          </a:xfrm>
          <a:prstGeom prst="flowChartPrepar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578845" y="907904"/>
            <a:ext cx="88901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3: Con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bò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sữa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tách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1763348" y="4943716"/>
            <a:ext cx="2078841" cy="1053667"/>
            <a:chOff x="2555776" y="1029833"/>
            <a:chExt cx="2532017" cy="1073016"/>
          </a:xfrm>
        </p:grpSpPr>
        <p:sp>
          <p:nvSpPr>
            <p:cNvPr id="20" name="Rectangle 19"/>
            <p:cNvSpPr/>
            <p:nvPr/>
          </p:nvSpPr>
          <p:spPr>
            <a:xfrm>
              <a:off x="2555776" y="1029833"/>
              <a:ext cx="2532017" cy="1073016"/>
            </a:xfrm>
            <a:prstGeom prst="rect">
              <a:avLst/>
            </a:prstGeom>
            <a:ln w="28575">
              <a:solidFill>
                <a:srgbClr val="FF3300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3109444" y="1029833"/>
              <a:ext cx="0" cy="1073016"/>
            </a:xfrm>
            <a:prstGeom prst="line">
              <a:avLst/>
            </a:prstGeom>
            <a:ln w="28575">
              <a:solidFill>
                <a:srgbClr val="FF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5096" y="1089445"/>
              <a:ext cx="438996" cy="4172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6573" y="1573810"/>
              <a:ext cx="438996" cy="4172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4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7933" y="1588144"/>
              <a:ext cx="438996" cy="4172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6929" y="1588144"/>
              <a:ext cx="438996" cy="4172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5935" y="1110547"/>
              <a:ext cx="438996" cy="4172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4824" y="1114813"/>
              <a:ext cx="438996" cy="4172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8040" y="1101768"/>
              <a:ext cx="438996" cy="4172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1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7036" y="1101768"/>
              <a:ext cx="438996" cy="4172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6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5935" y="1581806"/>
              <a:ext cx="438996" cy="4172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7" name="Group 66"/>
          <p:cNvGrpSpPr/>
          <p:nvPr/>
        </p:nvGrpSpPr>
        <p:grpSpPr>
          <a:xfrm>
            <a:off x="3370655" y="3391126"/>
            <a:ext cx="1930888" cy="1053667"/>
            <a:chOff x="176848" y="1003273"/>
            <a:chExt cx="2450936" cy="1075062"/>
          </a:xfrm>
        </p:grpSpPr>
        <p:grpSp>
          <p:nvGrpSpPr>
            <p:cNvPr id="6" name="Group 5"/>
            <p:cNvGrpSpPr/>
            <p:nvPr/>
          </p:nvGrpSpPr>
          <p:grpSpPr>
            <a:xfrm>
              <a:off x="180619" y="1003273"/>
              <a:ext cx="2447165" cy="1075062"/>
              <a:chOff x="179512" y="1052736"/>
              <a:chExt cx="3744416" cy="2016224"/>
            </a:xfrm>
          </p:grpSpPr>
          <p:sp>
            <p:nvSpPr>
              <p:cNvPr id="7" name="Rounded Rectangle 6"/>
              <p:cNvSpPr/>
              <p:nvPr/>
            </p:nvSpPr>
            <p:spPr>
              <a:xfrm>
                <a:off x="179512" y="1052736"/>
                <a:ext cx="3744416" cy="2016224"/>
              </a:xfrm>
              <a:prstGeom prst="roundRect">
                <a:avLst/>
              </a:prstGeom>
              <a:ln w="28575">
                <a:solidFill>
                  <a:srgbClr val="FF3300"/>
                </a:solidFill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vi-VN">
                  <a:ln>
                    <a:solidFill>
                      <a:srgbClr val="FF3300"/>
                    </a:solidFill>
                  </a:ln>
                  <a:solidFill>
                    <a:srgbClr val="FF3300"/>
                  </a:solidFill>
                </a:endParaRPr>
              </a:p>
            </p:txBody>
          </p:sp>
          <p:cxnSp>
            <p:nvCxnSpPr>
              <p:cNvPr id="8" name="Straight Connector 7"/>
              <p:cNvCxnSpPr/>
              <p:nvPr/>
            </p:nvCxnSpPr>
            <p:spPr>
              <a:xfrm>
                <a:off x="1049515" y="1052736"/>
                <a:ext cx="0" cy="2016224"/>
              </a:xfrm>
              <a:prstGeom prst="line">
                <a:avLst/>
              </a:prstGeom>
              <a:ln w="28575">
                <a:solidFill>
                  <a:srgbClr val="FF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EFEEEC"/>
                </a:clrFrom>
                <a:clrTo>
                  <a:srgbClr val="EFEEE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848" y="1215403"/>
              <a:ext cx="551018" cy="563326"/>
            </a:xfrm>
            <a:prstGeom prst="rect">
              <a:avLst/>
            </a:pr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EFEEEC"/>
                </a:clrFrom>
                <a:clrTo>
                  <a:srgbClr val="EFEEE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186" y="1005319"/>
              <a:ext cx="551018" cy="563326"/>
            </a:xfrm>
            <a:prstGeom prst="rect">
              <a:avLst/>
            </a:prstGeom>
          </p:spPr>
        </p:pic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EFEEEC"/>
                </a:clrFrom>
                <a:clrTo>
                  <a:srgbClr val="EFEEE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5509" y="1015100"/>
              <a:ext cx="551018" cy="563326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EFEEEC"/>
                </a:clrFrom>
                <a:clrTo>
                  <a:srgbClr val="EFEEE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3210" y="1015100"/>
              <a:ext cx="551018" cy="563326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EFEEEC"/>
                </a:clrFrom>
                <a:clrTo>
                  <a:srgbClr val="EFEEE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507" y="1487285"/>
              <a:ext cx="551018" cy="563326"/>
            </a:xfrm>
            <a:prstGeom prst="rect">
              <a:avLst/>
            </a:prstGeom>
          </p:spPr>
        </p:pic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EFEEEC"/>
                </a:clrFrom>
                <a:clrTo>
                  <a:srgbClr val="EFEEE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7830" y="1497066"/>
              <a:ext cx="551018" cy="563326"/>
            </a:xfrm>
            <a:prstGeom prst="rect">
              <a:avLst/>
            </a:prstGeom>
          </p:spPr>
        </p:pic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EFEEEC"/>
                </a:clrFrom>
                <a:clrTo>
                  <a:srgbClr val="EFEEE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5531" y="1497066"/>
              <a:ext cx="551018" cy="563326"/>
            </a:xfrm>
            <a:prstGeom prst="rect">
              <a:avLst/>
            </a:prstGeom>
          </p:spPr>
        </p:pic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EFEEEC"/>
                </a:clrFrom>
                <a:clrTo>
                  <a:srgbClr val="EFEEE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6766" y="1286982"/>
              <a:ext cx="551018" cy="563326"/>
            </a:xfrm>
            <a:prstGeom prst="rect">
              <a:avLst/>
            </a:prstGeom>
          </p:spPr>
        </p:pic>
      </p:grpSp>
      <p:grpSp>
        <p:nvGrpSpPr>
          <p:cNvPr id="79" name="Group 78"/>
          <p:cNvGrpSpPr/>
          <p:nvPr/>
        </p:nvGrpSpPr>
        <p:grpSpPr>
          <a:xfrm>
            <a:off x="6974950" y="3398457"/>
            <a:ext cx="2229022" cy="1387434"/>
            <a:chOff x="4431210" y="1029832"/>
            <a:chExt cx="2229022" cy="1387434"/>
          </a:xfrm>
        </p:grpSpPr>
        <p:grpSp>
          <p:nvGrpSpPr>
            <p:cNvPr id="45" name="Group 44"/>
            <p:cNvGrpSpPr/>
            <p:nvPr/>
          </p:nvGrpSpPr>
          <p:grpSpPr>
            <a:xfrm>
              <a:off x="4431210" y="1029832"/>
              <a:ext cx="2229022" cy="1387434"/>
              <a:chOff x="5093601" y="3694883"/>
              <a:chExt cx="3972423" cy="2607489"/>
            </a:xfrm>
          </p:grpSpPr>
          <p:sp>
            <p:nvSpPr>
              <p:cNvPr id="46" name="Round Diagonal Corner Rectangle 45"/>
              <p:cNvSpPr/>
              <p:nvPr/>
            </p:nvSpPr>
            <p:spPr>
              <a:xfrm>
                <a:off x="5093601" y="3717032"/>
                <a:ext cx="3972423" cy="1944216"/>
              </a:xfrm>
              <a:prstGeom prst="round2DiagRect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cxnSp>
            <p:nvCxnSpPr>
              <p:cNvPr id="47" name="Straight Connector 46"/>
              <p:cNvCxnSpPr/>
              <p:nvPr/>
            </p:nvCxnSpPr>
            <p:spPr>
              <a:xfrm>
                <a:off x="7074045" y="3694883"/>
                <a:ext cx="5768" cy="1980220"/>
              </a:xfrm>
              <a:prstGeom prst="line">
                <a:avLst/>
              </a:prstGeom>
              <a:ln w="28575">
                <a:solidFill>
                  <a:srgbClr val="FF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TextBox 55"/>
              <p:cNvSpPr txBox="1"/>
              <p:nvPr/>
            </p:nvSpPr>
            <p:spPr>
              <a:xfrm>
                <a:off x="6407319" y="4104364"/>
                <a:ext cx="720080" cy="21980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vi-VN" sz="70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1210" y="1083071"/>
              <a:ext cx="497164" cy="439968"/>
            </a:xfrm>
            <a:prstGeom prst="rect">
              <a:avLst/>
            </a:prstGeom>
          </p:spPr>
        </p:pic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2033" y="1083071"/>
              <a:ext cx="492671" cy="435992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1210" y="1569871"/>
              <a:ext cx="497164" cy="439968"/>
            </a:xfrm>
            <a:prstGeom prst="rect">
              <a:avLst/>
            </a:prstGeom>
          </p:spPr>
        </p:pic>
        <p:pic>
          <p:nvPicPr>
            <p:cNvPr id="74" name="Picture 7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2033" y="1569871"/>
              <a:ext cx="492671" cy="435992"/>
            </a:xfrm>
            <a:prstGeom prst="rect">
              <a:avLst/>
            </a:prstGeom>
          </p:spPr>
        </p:pic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6590" y="1097152"/>
              <a:ext cx="497164" cy="439968"/>
            </a:xfrm>
            <a:prstGeom prst="rect">
              <a:avLst/>
            </a:prstGeom>
          </p:spPr>
        </p:pic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7413" y="1097152"/>
              <a:ext cx="492671" cy="435992"/>
            </a:xfrm>
            <a:prstGeom prst="rect">
              <a:avLst/>
            </a:prstGeom>
          </p:spPr>
        </p:pic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6590" y="1583952"/>
              <a:ext cx="497164" cy="439968"/>
            </a:xfrm>
            <a:prstGeom prst="rect">
              <a:avLst/>
            </a:prstGeom>
          </p:spPr>
        </p:pic>
        <p:pic>
          <p:nvPicPr>
            <p:cNvPr id="78" name="Picture 7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7413" y="1583952"/>
              <a:ext cx="492671" cy="435992"/>
            </a:xfrm>
            <a:prstGeom prst="rect">
              <a:avLst/>
            </a:prstGeom>
          </p:spPr>
        </p:pic>
      </p:grpSp>
      <p:grpSp>
        <p:nvGrpSpPr>
          <p:cNvPr id="88" name="Group 87"/>
          <p:cNvGrpSpPr/>
          <p:nvPr/>
        </p:nvGrpSpPr>
        <p:grpSpPr>
          <a:xfrm>
            <a:off x="8136562" y="5022975"/>
            <a:ext cx="2337925" cy="1092811"/>
            <a:chOff x="6554555" y="1048923"/>
            <a:chExt cx="2337925" cy="1092811"/>
          </a:xfrm>
        </p:grpSpPr>
        <p:grpSp>
          <p:nvGrpSpPr>
            <p:cNvPr id="32" name="Group 31"/>
            <p:cNvGrpSpPr/>
            <p:nvPr/>
          </p:nvGrpSpPr>
          <p:grpSpPr>
            <a:xfrm>
              <a:off x="6554555" y="1048923"/>
              <a:ext cx="2337925" cy="1053667"/>
              <a:chOff x="5052036" y="1038880"/>
              <a:chExt cx="4056468" cy="2016224"/>
            </a:xfrm>
          </p:grpSpPr>
          <p:sp>
            <p:nvSpPr>
              <p:cNvPr id="33" name="Hexagon 32"/>
              <p:cNvSpPr/>
              <p:nvPr/>
            </p:nvSpPr>
            <p:spPr>
              <a:xfrm>
                <a:off x="5052036" y="1052735"/>
                <a:ext cx="4056468" cy="2002369"/>
              </a:xfrm>
              <a:prstGeom prst="hexagon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cxnSp>
            <p:nvCxnSpPr>
              <p:cNvPr id="34" name="Straight Connector 33"/>
              <p:cNvCxnSpPr/>
              <p:nvPr/>
            </p:nvCxnSpPr>
            <p:spPr>
              <a:xfrm>
                <a:off x="6728806" y="1038880"/>
                <a:ext cx="0" cy="2016224"/>
              </a:xfrm>
              <a:prstGeom prst="line">
                <a:avLst/>
              </a:prstGeom>
              <a:ln w="28575">
                <a:solidFill>
                  <a:srgbClr val="FF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80" name="Picture 7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6677" y="1293248"/>
              <a:ext cx="559427" cy="557782"/>
            </a:xfrm>
            <a:prstGeom prst="rect">
              <a:avLst/>
            </a:prstGeom>
          </p:spPr>
        </p:pic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9539" y="1056164"/>
              <a:ext cx="559427" cy="557782"/>
            </a:xfrm>
            <a:prstGeom prst="rect">
              <a:avLst/>
            </a:prstGeom>
          </p:spPr>
        </p:pic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6567" y="1545408"/>
              <a:ext cx="559427" cy="557782"/>
            </a:xfrm>
            <a:prstGeom prst="rect">
              <a:avLst/>
            </a:prstGeom>
          </p:spPr>
        </p:pic>
        <p:pic>
          <p:nvPicPr>
            <p:cNvPr id="83" name="Picture 8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5817" y="1056164"/>
              <a:ext cx="559427" cy="557782"/>
            </a:xfrm>
            <a:prstGeom prst="rect">
              <a:avLst/>
            </a:prstGeom>
          </p:spPr>
        </p:pic>
        <p:pic>
          <p:nvPicPr>
            <p:cNvPr id="84" name="Picture 8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5994" y="1571602"/>
              <a:ext cx="559427" cy="557782"/>
            </a:xfrm>
            <a:prstGeom prst="rect">
              <a:avLst/>
            </a:prstGeom>
          </p:spPr>
        </p:pic>
        <p:pic>
          <p:nvPicPr>
            <p:cNvPr id="85" name="Picture 8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5792" y="1068514"/>
              <a:ext cx="559427" cy="557782"/>
            </a:xfrm>
            <a:prstGeom prst="rect">
              <a:avLst/>
            </a:prstGeom>
          </p:spPr>
        </p:pic>
        <p:pic>
          <p:nvPicPr>
            <p:cNvPr id="86" name="Picture 8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5969" y="1583952"/>
              <a:ext cx="559427" cy="557782"/>
            </a:xfrm>
            <a:prstGeom prst="rect">
              <a:avLst/>
            </a:prstGeom>
          </p:spPr>
        </p:pic>
        <p:pic>
          <p:nvPicPr>
            <p:cNvPr id="87" name="Picture 8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65459" y="1266517"/>
              <a:ext cx="559427" cy="557782"/>
            </a:xfrm>
            <a:prstGeom prst="rect">
              <a:avLst/>
            </a:prstGeom>
          </p:spPr>
        </p:pic>
      </p:grpSp>
      <p:pic>
        <p:nvPicPr>
          <p:cNvPr id="113" name="Picture 112"/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28" t="4648" r="20424" b="7159"/>
          <a:stretch/>
        </p:blipFill>
        <p:spPr>
          <a:xfrm>
            <a:off x="5020217" y="3886592"/>
            <a:ext cx="2087550" cy="3005882"/>
          </a:xfrm>
          <a:prstGeom prst="rect">
            <a:avLst/>
          </a:prstGeom>
        </p:spPr>
      </p:pic>
      <p:sp>
        <p:nvSpPr>
          <p:cNvPr id="114" name="Rounded Rectangle 113"/>
          <p:cNvSpPr/>
          <p:nvPr/>
        </p:nvSpPr>
        <p:spPr>
          <a:xfrm>
            <a:off x="4990293" y="5656439"/>
            <a:ext cx="1785029" cy="680409"/>
          </a:xfrm>
          <a:prstGeom prst="roundRect">
            <a:avLst/>
          </a:prstGeom>
          <a:ln w="28575">
            <a:solidFill>
              <a:srgbClr val="9900FF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.VnArial" pitchFamily="34" charset="0"/>
              </a:rPr>
              <a:t>3 - 5</a:t>
            </a:r>
            <a:endParaRPr lang="vi-VN" sz="44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38023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67"/>
    </mc:Choice>
    <mc:Fallback xmlns="">
      <p:transition spd="slow" advTm="190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2.59259E-6 L 0.38559 -0.280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71" y="-14028"/>
                                    </p:animMotion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278F6DC-8A11-494D-95F5-CB2DA30C382E}"/>
              </a:ext>
            </a:extLst>
          </p:cNvPr>
          <p:cNvSpPr/>
          <p:nvPr/>
        </p:nvSpPr>
        <p:spPr>
          <a:xfrm>
            <a:off x="1671858" y="210771"/>
            <a:ext cx="9327775" cy="1521010"/>
          </a:xfrm>
          <a:prstGeom prst="roundRect">
            <a:avLst/>
          </a:prstGeom>
          <a:solidFill>
            <a:schemeClr val="accent1">
              <a:alpha val="36000"/>
            </a:schemeClr>
          </a:solidFill>
          <a:ln w="3492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709163" y="254891"/>
            <a:ext cx="908972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8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8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tách</a:t>
            </a:r>
            <a:r>
              <a:rPr lang="en-US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d</a:t>
            </a:r>
            <a:r>
              <a:rPr lang="vi-VN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28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ới</a:t>
            </a:r>
            <a:r>
              <a:rPr lang="en-US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tách</a:t>
            </a:r>
            <a:r>
              <a:rPr lang="en-US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Đố</a:t>
            </a:r>
            <a:r>
              <a:rPr lang="en-US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tách</a:t>
            </a:r>
            <a:r>
              <a:rPr lang="en-US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2800" b="1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2669" y="2030384"/>
            <a:ext cx="954354" cy="802254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494655" y="3259554"/>
            <a:ext cx="5958842" cy="782913"/>
            <a:chOff x="1537776" y="3576545"/>
            <a:chExt cx="5958842" cy="782913"/>
          </a:xfrm>
        </p:grpSpPr>
        <p:grpSp>
          <p:nvGrpSpPr>
            <p:cNvPr id="14" name="Group 13"/>
            <p:cNvGrpSpPr/>
            <p:nvPr/>
          </p:nvGrpSpPr>
          <p:grpSpPr>
            <a:xfrm>
              <a:off x="1537776" y="3620047"/>
              <a:ext cx="5958842" cy="724264"/>
              <a:chOff x="1786706" y="3645024"/>
              <a:chExt cx="5958842" cy="724264"/>
            </a:xfrm>
          </p:grpSpPr>
          <p:grpSp>
            <p:nvGrpSpPr>
              <p:cNvPr id="37" name="Group 36"/>
              <p:cNvGrpSpPr/>
              <p:nvPr/>
            </p:nvGrpSpPr>
            <p:grpSpPr>
              <a:xfrm>
                <a:off x="1786706" y="3645024"/>
                <a:ext cx="5958842" cy="724264"/>
                <a:chOff x="5334000" y="3040184"/>
                <a:chExt cx="3454012" cy="740897"/>
              </a:xfrm>
            </p:grpSpPr>
            <p:sp>
              <p:nvSpPr>
                <p:cNvPr id="38" name="Rounded Rectangle 37"/>
                <p:cNvSpPr/>
                <p:nvPr/>
              </p:nvSpPr>
              <p:spPr>
                <a:xfrm>
                  <a:off x="5334000" y="3040184"/>
                  <a:ext cx="2853163" cy="740897"/>
                </a:xfrm>
                <a:prstGeom prst="roundRect">
                  <a:avLst/>
                </a:prstGeom>
                <a:ln/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vi-VN">
                    <a:noFill/>
                  </a:endParaRPr>
                </a:p>
              </p:txBody>
            </p:sp>
            <p:sp>
              <p:nvSpPr>
                <p:cNvPr id="39" name="TextBox 38"/>
                <p:cNvSpPr txBox="1"/>
                <p:nvPr/>
              </p:nvSpPr>
              <p:spPr>
                <a:xfrm>
                  <a:off x="5364199" y="3086758"/>
                  <a:ext cx="3423813" cy="57902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000" b="1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B. </a:t>
                  </a:r>
                  <a:endParaRPr lang="vi-VN" sz="3000" b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102" name="Straight Connector 101"/>
              <p:cNvCxnSpPr/>
              <p:nvPr/>
            </p:nvCxnSpPr>
            <p:spPr>
              <a:xfrm>
                <a:off x="4332793" y="3645024"/>
                <a:ext cx="0" cy="724264"/>
              </a:xfrm>
              <a:prstGeom prst="line">
                <a:avLst/>
              </a:prstGeom>
              <a:ln w="28575">
                <a:solidFill>
                  <a:srgbClr val="FF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86" name="Picture 8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4462" y="3587663"/>
              <a:ext cx="774071" cy="771795"/>
            </a:xfrm>
            <a:prstGeom prst="rect">
              <a:avLst/>
            </a:prstGeom>
          </p:spPr>
        </p:pic>
        <p:pic>
          <p:nvPicPr>
            <p:cNvPr id="87" name="Picture 8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3625" y="3587663"/>
              <a:ext cx="774071" cy="771795"/>
            </a:xfrm>
            <a:prstGeom prst="rect">
              <a:avLst/>
            </a:prstGeom>
          </p:spPr>
        </p:pic>
        <p:pic>
          <p:nvPicPr>
            <p:cNvPr id="88" name="Picture 8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5881" y="3587663"/>
              <a:ext cx="774071" cy="771795"/>
            </a:xfrm>
            <a:prstGeom prst="rect">
              <a:avLst/>
            </a:prstGeom>
          </p:spPr>
        </p:pic>
        <p:sp>
          <p:nvSpPr>
            <p:cNvPr id="89" name="Rectangle 88"/>
            <p:cNvSpPr/>
            <p:nvPr/>
          </p:nvSpPr>
          <p:spPr>
            <a:xfrm>
              <a:off x="2013323" y="3689791"/>
              <a:ext cx="41229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FF0000"/>
                  </a:solidFill>
                  <a:latin typeface=".VnArial" pitchFamily="34" charset="0"/>
                  <a:cs typeface="Times New Roman" pitchFamily="18" charset="0"/>
                </a:rPr>
                <a:t>3</a:t>
              </a:r>
              <a:endParaRPr lang="vi-VN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0" name="Rectangle 89"/>
            <p:cNvSpPr/>
            <p:nvPr/>
          </p:nvSpPr>
          <p:spPr>
            <a:xfrm>
              <a:off x="4141105" y="3689791"/>
              <a:ext cx="41229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FF0000"/>
                  </a:solidFill>
                  <a:latin typeface=".VnArial" pitchFamily="34" charset="0"/>
                  <a:cs typeface="Times New Roman" pitchFamily="18" charset="0"/>
                </a:rPr>
                <a:t>3</a:t>
              </a:r>
              <a:endParaRPr lang="vi-VN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91" name="Picture 9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4711" y="3576545"/>
              <a:ext cx="774071" cy="771795"/>
            </a:xfrm>
            <a:prstGeom prst="rect">
              <a:avLst/>
            </a:prstGeom>
          </p:spPr>
        </p:pic>
        <p:pic>
          <p:nvPicPr>
            <p:cNvPr id="92" name="Picture 9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3874" y="3576545"/>
              <a:ext cx="774071" cy="771795"/>
            </a:xfrm>
            <a:prstGeom prst="rect">
              <a:avLst/>
            </a:prstGeom>
          </p:spPr>
        </p:pic>
        <p:pic>
          <p:nvPicPr>
            <p:cNvPr id="93" name="Picture 9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6130" y="3576545"/>
              <a:ext cx="774071" cy="771795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3494655" y="2018067"/>
            <a:ext cx="5518747" cy="805387"/>
            <a:chOff x="1509147" y="2465578"/>
            <a:chExt cx="5518747" cy="805387"/>
          </a:xfrm>
        </p:grpSpPr>
        <p:grpSp>
          <p:nvGrpSpPr>
            <p:cNvPr id="15" name="Group 14"/>
            <p:cNvGrpSpPr/>
            <p:nvPr/>
          </p:nvGrpSpPr>
          <p:grpSpPr>
            <a:xfrm>
              <a:off x="1509147" y="2492897"/>
              <a:ext cx="5518747" cy="778068"/>
              <a:chOff x="1813113" y="4652939"/>
              <a:chExt cx="5932435" cy="766931"/>
            </a:xfrm>
          </p:grpSpPr>
          <p:grpSp>
            <p:nvGrpSpPr>
              <p:cNvPr id="31" name="Group 30"/>
              <p:cNvGrpSpPr/>
              <p:nvPr/>
            </p:nvGrpSpPr>
            <p:grpSpPr>
              <a:xfrm>
                <a:off x="1813113" y="4653137"/>
                <a:ext cx="5932435" cy="766733"/>
                <a:chOff x="5333999" y="4821703"/>
                <a:chExt cx="2483423" cy="740897"/>
              </a:xfrm>
            </p:grpSpPr>
            <p:sp>
              <p:nvSpPr>
                <p:cNvPr id="32" name="Rounded Rectangle 31"/>
                <p:cNvSpPr/>
                <p:nvPr/>
              </p:nvSpPr>
              <p:spPr>
                <a:xfrm>
                  <a:off x="5333999" y="4821703"/>
                  <a:ext cx="2310246" cy="740897"/>
                </a:xfrm>
                <a:prstGeom prst="roundRect">
                  <a:avLst/>
                </a:prstGeom>
                <a:ln/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vi-VN">
                    <a:noFill/>
                  </a:endParaRPr>
                </a:p>
              </p:txBody>
            </p:sp>
            <p:sp>
              <p:nvSpPr>
                <p:cNvPr id="33" name="TextBox 32"/>
                <p:cNvSpPr txBox="1"/>
                <p:nvPr/>
              </p:nvSpPr>
              <p:spPr>
                <a:xfrm>
                  <a:off x="5333999" y="4855087"/>
                  <a:ext cx="2483423" cy="535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000" b="1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A.  </a:t>
                  </a:r>
                  <a:endParaRPr lang="vi-VN" sz="3000" b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114" name="Straight Connector 113"/>
              <p:cNvCxnSpPr/>
              <p:nvPr/>
            </p:nvCxnSpPr>
            <p:spPr>
              <a:xfrm>
                <a:off x="4725577" y="4652939"/>
                <a:ext cx="0" cy="764377"/>
              </a:xfrm>
              <a:prstGeom prst="line">
                <a:avLst/>
              </a:prstGeom>
              <a:ln w="28575">
                <a:solidFill>
                  <a:srgbClr val="FF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9324" y="2465579"/>
              <a:ext cx="774071" cy="771795"/>
            </a:xfrm>
            <a:prstGeom prst="rect">
              <a:avLst/>
            </a:prstGeom>
          </p:spPr>
        </p:pic>
        <p:pic>
          <p:nvPicPr>
            <p:cNvPr id="74" name="Picture 7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5357" y="2465579"/>
              <a:ext cx="774071" cy="771795"/>
            </a:xfrm>
            <a:prstGeom prst="rect">
              <a:avLst/>
            </a:prstGeom>
          </p:spPr>
        </p:pic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2842" y="2465579"/>
              <a:ext cx="774071" cy="771795"/>
            </a:xfrm>
            <a:prstGeom prst="rect">
              <a:avLst/>
            </a:prstGeom>
          </p:spPr>
        </p:pic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8875" y="2471623"/>
              <a:ext cx="774071" cy="771795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4204296" y="2586636"/>
              <a:ext cx="41229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FF0000"/>
                  </a:solidFill>
                  <a:latin typeface=".VnArial" pitchFamily="34" charset="0"/>
                  <a:cs typeface="Times New Roman" pitchFamily="18" charset="0"/>
                </a:rPr>
                <a:t>4</a:t>
              </a:r>
              <a:endParaRPr lang="vi-VN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1949269" y="2572550"/>
              <a:ext cx="41229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FF0000"/>
                  </a:solidFill>
                  <a:latin typeface=".VnArial" pitchFamily="34" charset="0"/>
                  <a:cs typeface="Times New Roman" pitchFamily="18" charset="0"/>
                </a:rPr>
                <a:t>4</a:t>
              </a:r>
              <a:endParaRPr lang="vi-VN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78" name="Picture 7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7356" y="2493125"/>
              <a:ext cx="774071" cy="771795"/>
            </a:xfrm>
            <a:prstGeom prst="rect">
              <a:avLst/>
            </a:prstGeom>
          </p:spPr>
        </p:pic>
        <p:pic>
          <p:nvPicPr>
            <p:cNvPr id="79" name="Picture 7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3389" y="2493125"/>
              <a:ext cx="774071" cy="771795"/>
            </a:xfrm>
            <a:prstGeom prst="rect">
              <a:avLst/>
            </a:prstGeom>
          </p:spPr>
        </p:pic>
        <p:pic>
          <p:nvPicPr>
            <p:cNvPr id="80" name="Picture 7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0874" y="2493125"/>
              <a:ext cx="774071" cy="771795"/>
            </a:xfrm>
            <a:prstGeom prst="rect">
              <a:avLst/>
            </a:prstGeom>
          </p:spPr>
        </p:pic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36061" y="2465578"/>
              <a:ext cx="774071" cy="771795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3530513" y="4424148"/>
            <a:ext cx="4154700" cy="785650"/>
            <a:chOff x="1561282" y="4627846"/>
            <a:chExt cx="4154700" cy="785650"/>
          </a:xfrm>
        </p:grpSpPr>
        <p:grpSp>
          <p:nvGrpSpPr>
            <p:cNvPr id="13" name="Group 12"/>
            <p:cNvGrpSpPr/>
            <p:nvPr/>
          </p:nvGrpSpPr>
          <p:grpSpPr>
            <a:xfrm>
              <a:off x="1561282" y="4653136"/>
              <a:ext cx="4154700" cy="732650"/>
              <a:chOff x="1776939" y="2679002"/>
              <a:chExt cx="4154700" cy="732650"/>
            </a:xfrm>
          </p:grpSpPr>
          <p:grpSp>
            <p:nvGrpSpPr>
              <p:cNvPr id="28" name="Group 27"/>
              <p:cNvGrpSpPr/>
              <p:nvPr/>
            </p:nvGrpSpPr>
            <p:grpSpPr>
              <a:xfrm>
                <a:off x="1776939" y="2679002"/>
                <a:ext cx="4154700" cy="732650"/>
                <a:chOff x="1617514" y="4821702"/>
                <a:chExt cx="2490733" cy="740897"/>
              </a:xfrm>
            </p:grpSpPr>
            <p:sp>
              <p:nvSpPr>
                <p:cNvPr id="29" name="Rounded Rectangle 28"/>
                <p:cNvSpPr/>
                <p:nvPr/>
              </p:nvSpPr>
              <p:spPr>
                <a:xfrm>
                  <a:off x="1617514" y="4821702"/>
                  <a:ext cx="2313710" cy="740897"/>
                </a:xfrm>
                <a:prstGeom prst="roundRect">
                  <a:avLst/>
                </a:prstGeom>
                <a:ln/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vi-VN">
                    <a:noFill/>
                  </a:endParaRPr>
                </a:p>
              </p:txBody>
            </p:sp>
            <p:sp>
              <p:nvSpPr>
                <p:cNvPr id="30" name="TextBox 29"/>
                <p:cNvSpPr txBox="1"/>
                <p:nvPr/>
              </p:nvSpPr>
              <p:spPr>
                <a:xfrm>
                  <a:off x="1624821" y="4881778"/>
                  <a:ext cx="2483426" cy="5667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000" b="1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C. </a:t>
                  </a:r>
                  <a:endParaRPr lang="vi-VN" sz="3000" b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59" name="Straight Connector 58"/>
              <p:cNvCxnSpPr/>
              <p:nvPr/>
            </p:nvCxnSpPr>
            <p:spPr>
              <a:xfrm>
                <a:off x="3822734" y="2679003"/>
                <a:ext cx="0" cy="724264"/>
              </a:xfrm>
              <a:prstGeom prst="line">
                <a:avLst/>
              </a:prstGeom>
              <a:ln w="28575">
                <a:solidFill>
                  <a:srgbClr val="FF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94" name="Picture 9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2792" y="4641701"/>
              <a:ext cx="774071" cy="771795"/>
            </a:xfrm>
            <a:prstGeom prst="rect">
              <a:avLst/>
            </a:prstGeom>
          </p:spPr>
        </p:pic>
        <p:pic>
          <p:nvPicPr>
            <p:cNvPr id="95" name="Picture 9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1955" y="4641701"/>
              <a:ext cx="774071" cy="771795"/>
            </a:xfrm>
            <a:prstGeom prst="rect">
              <a:avLst/>
            </a:prstGeom>
          </p:spPr>
        </p:pic>
        <p:sp>
          <p:nvSpPr>
            <p:cNvPr id="96" name="Rectangle 95"/>
            <p:cNvSpPr/>
            <p:nvPr/>
          </p:nvSpPr>
          <p:spPr>
            <a:xfrm>
              <a:off x="2061653" y="4743829"/>
              <a:ext cx="41229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FF0000"/>
                  </a:solidFill>
                  <a:latin typeface=".VnArial" pitchFamily="34" charset="0"/>
                  <a:cs typeface="Times New Roman" pitchFamily="18" charset="0"/>
                </a:rPr>
                <a:t>2</a:t>
              </a:r>
              <a:endParaRPr lang="vi-VN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00" name="Picture 9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2837" y="4627846"/>
              <a:ext cx="774071" cy="771795"/>
            </a:xfrm>
            <a:prstGeom prst="rect">
              <a:avLst/>
            </a:prstGeom>
          </p:spPr>
        </p:pic>
        <p:pic>
          <p:nvPicPr>
            <p:cNvPr id="101" name="Picture 10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4627846"/>
              <a:ext cx="774071" cy="771795"/>
            </a:xfrm>
            <a:prstGeom prst="rect">
              <a:avLst/>
            </a:prstGeom>
          </p:spPr>
        </p:pic>
        <p:sp>
          <p:nvSpPr>
            <p:cNvPr id="103" name="Rectangle 102"/>
            <p:cNvSpPr/>
            <p:nvPr/>
          </p:nvSpPr>
          <p:spPr>
            <a:xfrm>
              <a:off x="3750133" y="4729974"/>
              <a:ext cx="41229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FF0000"/>
                  </a:solidFill>
                  <a:latin typeface=".VnArial" pitchFamily="34" charset="0"/>
                  <a:cs typeface="Times New Roman" pitchFamily="18" charset="0"/>
                </a:rPr>
                <a:t>2</a:t>
              </a:r>
              <a:endParaRPr lang="vi-VN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572902" y="5661248"/>
            <a:ext cx="4069921" cy="780412"/>
            <a:chOff x="1589507" y="5708246"/>
            <a:chExt cx="4069921" cy="780412"/>
          </a:xfrm>
        </p:grpSpPr>
        <p:grpSp>
          <p:nvGrpSpPr>
            <p:cNvPr id="22" name="Group 21"/>
            <p:cNvGrpSpPr/>
            <p:nvPr/>
          </p:nvGrpSpPr>
          <p:grpSpPr>
            <a:xfrm>
              <a:off x="1589507" y="5734952"/>
              <a:ext cx="4069921" cy="718384"/>
              <a:chOff x="1589507" y="5734952"/>
              <a:chExt cx="6957837" cy="707524"/>
            </a:xfrm>
          </p:grpSpPr>
          <p:sp>
            <p:nvSpPr>
              <p:cNvPr id="26" name="Rounded Rectangle 25"/>
              <p:cNvSpPr/>
              <p:nvPr/>
            </p:nvSpPr>
            <p:spPr>
              <a:xfrm>
                <a:off x="1589507" y="5734952"/>
                <a:ext cx="5761520" cy="707524"/>
              </a:xfrm>
              <a:prstGeom prst="roundRect">
                <a:avLst/>
              </a:pr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vi-VN">
                  <a:noFill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1633484" y="5795707"/>
                <a:ext cx="6913860" cy="5456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b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D. </a:t>
                </a:r>
                <a:endParaRPr lang="vi-VN" sz="30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cxnSp>
            <p:nvCxnSpPr>
              <p:cNvPr id="124" name="Straight Connector 123"/>
              <p:cNvCxnSpPr/>
              <p:nvPr/>
            </p:nvCxnSpPr>
            <p:spPr>
              <a:xfrm>
                <a:off x="4704340" y="5748807"/>
                <a:ext cx="0" cy="687409"/>
              </a:xfrm>
              <a:prstGeom prst="line">
                <a:avLst/>
              </a:prstGeom>
              <a:ln w="28575">
                <a:solidFill>
                  <a:srgbClr val="FF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04" name="Picture 10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2009" y="5708246"/>
              <a:ext cx="774071" cy="771795"/>
            </a:xfrm>
            <a:prstGeom prst="rect">
              <a:avLst/>
            </a:prstGeom>
          </p:spPr>
        </p:pic>
        <p:sp>
          <p:nvSpPr>
            <p:cNvPr id="105" name="Rectangle 104"/>
            <p:cNvSpPr/>
            <p:nvPr/>
          </p:nvSpPr>
          <p:spPr>
            <a:xfrm>
              <a:off x="2155450" y="5810374"/>
              <a:ext cx="41229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FF0000"/>
                  </a:solidFill>
                  <a:latin typeface=".VnArial" pitchFamily="34" charset="0"/>
                  <a:cs typeface="Times New Roman" pitchFamily="18" charset="0"/>
                </a:rPr>
                <a:t>1</a:t>
              </a:r>
              <a:endParaRPr lang="vi-VN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06" name="Picture 10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6848" y="5716863"/>
              <a:ext cx="774071" cy="771795"/>
            </a:xfrm>
            <a:prstGeom prst="rect">
              <a:avLst/>
            </a:prstGeom>
          </p:spPr>
        </p:pic>
        <p:sp>
          <p:nvSpPr>
            <p:cNvPr id="129" name="Rectangle 128"/>
            <p:cNvSpPr/>
            <p:nvPr/>
          </p:nvSpPr>
          <p:spPr>
            <a:xfrm>
              <a:off x="3600289" y="5818991"/>
              <a:ext cx="41229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FF0000"/>
                  </a:solidFill>
                  <a:latin typeface=".VnArial" pitchFamily="34" charset="0"/>
                  <a:cs typeface="Times New Roman" pitchFamily="18" charset="0"/>
                </a:rPr>
                <a:t>1</a:t>
              </a:r>
              <a:endParaRPr lang="vi-VN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803680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96"/>
    </mc:Choice>
    <mc:Fallback xmlns="">
      <p:transition spd="slow" advTm="489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3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3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3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3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1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Top Corners Snipped 1">
            <a:extLst>
              <a:ext uri="{FF2B5EF4-FFF2-40B4-BE49-F238E27FC236}">
                <a16:creationId xmlns:a16="http://schemas.microsoft.com/office/drawing/2014/main" id="{73022FEA-D5A2-442F-88E1-0EBD3A7E9363}"/>
              </a:ext>
            </a:extLst>
          </p:cNvPr>
          <p:cNvSpPr/>
          <p:nvPr/>
        </p:nvSpPr>
        <p:spPr>
          <a:xfrm>
            <a:off x="1239971" y="539557"/>
            <a:ext cx="10688677" cy="614389"/>
          </a:xfrm>
          <a:prstGeom prst="snip2SameRect">
            <a:avLst/>
          </a:prstGeom>
          <a:solidFill>
            <a:schemeClr val="bg2"/>
          </a:solidFill>
          <a:ln>
            <a:solidFill>
              <a:schemeClr val="accent1">
                <a:shade val="50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8616280" y="3230393"/>
            <a:ext cx="2863732" cy="668870"/>
            <a:chOff x="5334000" y="3040184"/>
            <a:chExt cx="3791934" cy="740897"/>
          </a:xfrm>
        </p:grpSpPr>
        <p:sp>
          <p:nvSpPr>
            <p:cNvPr id="7" name="Rounded Rectangle 6"/>
            <p:cNvSpPr/>
            <p:nvPr/>
          </p:nvSpPr>
          <p:spPr>
            <a:xfrm>
              <a:off x="5334000" y="3040184"/>
              <a:ext cx="2853163" cy="740897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noFill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702121" y="3059597"/>
              <a:ext cx="3423813" cy="6477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B. 5 cách</a:t>
              </a:r>
              <a:endParaRPr lang="vi-VN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743870" y="1642677"/>
            <a:ext cx="2360243" cy="655732"/>
            <a:chOff x="1617514" y="4821702"/>
            <a:chExt cx="2632417" cy="740897"/>
          </a:xfrm>
        </p:grpSpPr>
        <p:sp>
          <p:nvSpPr>
            <p:cNvPr id="10" name="Rounded Rectangle 9"/>
            <p:cNvSpPr/>
            <p:nvPr/>
          </p:nvSpPr>
          <p:spPr>
            <a:xfrm>
              <a:off x="1617514" y="4821702"/>
              <a:ext cx="2313710" cy="740897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noFill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766506" y="4901061"/>
              <a:ext cx="2483425" cy="6607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A. 3 </a:t>
              </a:r>
              <a:r>
                <a:rPr lang="en-US" sz="32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cách</a:t>
              </a:r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vi-VN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743870" y="5098644"/>
            <a:ext cx="2556600" cy="703345"/>
            <a:chOff x="5333999" y="4821703"/>
            <a:chExt cx="2724547" cy="740897"/>
          </a:xfrm>
        </p:grpSpPr>
        <p:sp>
          <p:nvSpPr>
            <p:cNvPr id="13" name="Rounded Rectangle 12"/>
            <p:cNvSpPr/>
            <p:nvPr/>
          </p:nvSpPr>
          <p:spPr>
            <a:xfrm>
              <a:off x="5333999" y="4821703"/>
              <a:ext cx="2310246" cy="740897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noFill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575123" y="4854686"/>
              <a:ext cx="2483423" cy="615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D. 4 cách</a:t>
              </a:r>
              <a:endParaRPr lang="vi-VN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046" y="6030285"/>
            <a:ext cx="954354" cy="80225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694" y="2534924"/>
            <a:ext cx="694011" cy="69401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618" y="4378564"/>
            <a:ext cx="720080" cy="72008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962152" y="3045130"/>
            <a:ext cx="2861756" cy="668869"/>
            <a:chOff x="5334000" y="3040184"/>
            <a:chExt cx="3791934" cy="740897"/>
          </a:xfrm>
        </p:grpSpPr>
        <p:sp>
          <p:nvSpPr>
            <p:cNvPr id="19" name="Rounded Rectangle 18"/>
            <p:cNvSpPr/>
            <p:nvPr/>
          </p:nvSpPr>
          <p:spPr>
            <a:xfrm>
              <a:off x="5334000" y="3040184"/>
              <a:ext cx="2853163" cy="740897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noFill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702121" y="3059597"/>
              <a:ext cx="3423813" cy="647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C. 6 cách </a:t>
              </a:r>
              <a:endParaRPr lang="vi-VN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859" y="4077072"/>
            <a:ext cx="720080" cy="72008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022849" y="378120"/>
            <a:ext cx="11305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5: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tách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8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40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3910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368"/>
    </mc:Choice>
    <mc:Fallback xmlns="">
      <p:transition spd="slow" advTm="383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87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87000"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87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87000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1000"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triggerEvt type="onClick" time="25362" objId="12"/>
      </p14:showEvtLst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Snipped 1">
            <a:extLst>
              <a:ext uri="{FF2B5EF4-FFF2-40B4-BE49-F238E27FC236}">
                <a16:creationId xmlns:a16="http://schemas.microsoft.com/office/drawing/2014/main" id="{F565E3B3-DEBC-4A0E-B255-BD36D5D22BB7}"/>
              </a:ext>
            </a:extLst>
          </p:cNvPr>
          <p:cNvSpPr/>
          <p:nvPr/>
        </p:nvSpPr>
        <p:spPr>
          <a:xfrm>
            <a:off x="1203730" y="432184"/>
            <a:ext cx="10801200" cy="1943721"/>
          </a:xfrm>
          <a:prstGeom prst="snip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3696229" y="5519869"/>
            <a:ext cx="3273755" cy="694504"/>
            <a:chOff x="5345882" y="3832481"/>
            <a:chExt cx="3423813" cy="740897"/>
          </a:xfrm>
        </p:grpSpPr>
        <p:sp>
          <p:nvSpPr>
            <p:cNvPr id="7" name="Rounded Rectangle 6"/>
            <p:cNvSpPr/>
            <p:nvPr/>
          </p:nvSpPr>
          <p:spPr>
            <a:xfrm>
              <a:off x="5345882" y="3832481"/>
              <a:ext cx="2853163" cy="740897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noFill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345882" y="3956677"/>
              <a:ext cx="3423813" cy="4925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D.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lượng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5</a:t>
              </a:r>
              <a:endParaRPr lang="vi-VN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665229" y="2557171"/>
            <a:ext cx="2939101" cy="655732"/>
            <a:chOff x="1635953" y="5800271"/>
            <a:chExt cx="2483425" cy="740897"/>
          </a:xfrm>
        </p:grpSpPr>
        <p:sp>
          <p:nvSpPr>
            <p:cNvPr id="10" name="Rounded Rectangle 9"/>
            <p:cNvSpPr/>
            <p:nvPr/>
          </p:nvSpPr>
          <p:spPr>
            <a:xfrm>
              <a:off x="1640621" y="5800271"/>
              <a:ext cx="2313710" cy="740897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noFill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635953" y="5911139"/>
              <a:ext cx="2483425" cy="5216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A.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lượng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7</a:t>
              </a:r>
              <a:endParaRPr lang="vi-VN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696229" y="3460239"/>
            <a:ext cx="2960923" cy="703345"/>
            <a:chOff x="5333999" y="4821703"/>
            <a:chExt cx="2500786" cy="740897"/>
          </a:xfrm>
        </p:grpSpPr>
        <p:sp>
          <p:nvSpPr>
            <p:cNvPr id="13" name="Rounded Rectangle 12"/>
            <p:cNvSpPr/>
            <p:nvPr/>
          </p:nvSpPr>
          <p:spPr>
            <a:xfrm>
              <a:off x="5333999" y="4821703"/>
              <a:ext cx="2310246" cy="740897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noFill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351362" y="4961692"/>
              <a:ext cx="2483423" cy="4863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B. Có số lượng là 8</a:t>
              </a:r>
              <a:endParaRPr lang="vi-VN" sz="24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710" y="3422838"/>
            <a:ext cx="954354" cy="80225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963" y="2518892"/>
            <a:ext cx="694011" cy="69401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6928" y="5519869"/>
            <a:ext cx="720080" cy="72008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700288" y="4482450"/>
            <a:ext cx="3234905" cy="680648"/>
            <a:chOff x="5311647" y="3911980"/>
            <a:chExt cx="3423813" cy="740897"/>
          </a:xfrm>
        </p:grpSpPr>
        <p:sp>
          <p:nvSpPr>
            <p:cNvPr id="19" name="Rounded Rectangle 18"/>
            <p:cNvSpPr/>
            <p:nvPr/>
          </p:nvSpPr>
          <p:spPr>
            <a:xfrm>
              <a:off x="5311647" y="3911980"/>
              <a:ext cx="2853163" cy="740897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noFill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311647" y="4067360"/>
              <a:ext cx="3423813" cy="502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C.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lượng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6</a:t>
              </a:r>
              <a:endParaRPr lang="vi-VN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767" y="4525075"/>
            <a:ext cx="720080" cy="72008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271464" y="544399"/>
            <a:ext cx="109134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6: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tách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8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gộp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ta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bao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3200" b="1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63760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395"/>
    </mc:Choice>
    <mc:Fallback xmlns="">
      <p:transition spd="slow" advTm="403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87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87000"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87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87000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1000"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triggerEvt type="onClick" time="29469" objId="12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9639516-54DC-42B0-A58C-D994CD48A339}"/>
              </a:ext>
            </a:extLst>
          </p:cNvPr>
          <p:cNvSpPr/>
          <p:nvPr/>
        </p:nvSpPr>
        <p:spPr>
          <a:xfrm>
            <a:off x="767408" y="1852991"/>
            <a:ext cx="86409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2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bớt</a:t>
            </a:r>
            <a:r>
              <a:rPr lang="en-US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vi 8</a:t>
            </a:r>
            <a:endParaRPr lang="vi-VN" sz="3200" b="1" dirty="0">
              <a:solidFill>
                <a:schemeClr val="accent4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E1E89FC-28C0-41FC-A4E3-000B64BC6968}"/>
              </a:ext>
            </a:extLst>
          </p:cNvPr>
          <p:cNvSpPr/>
          <p:nvPr/>
        </p:nvSpPr>
        <p:spPr>
          <a:xfrm>
            <a:off x="2423592" y="1134380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4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GỒM 3 PHẦN:  </a:t>
            </a:r>
            <a:endParaRPr lang="vi-VN" sz="4000" b="1" dirty="0">
              <a:solidFill>
                <a:schemeClr val="accent4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0195E6D-464A-41DC-B047-E1049CBDCCA6}"/>
              </a:ext>
            </a:extLst>
          </p:cNvPr>
          <p:cNvSpPr/>
          <p:nvPr/>
        </p:nvSpPr>
        <p:spPr>
          <a:xfrm>
            <a:off x="839416" y="2387981"/>
            <a:ext cx="87849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2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Tách</a:t>
            </a:r>
            <a:r>
              <a:rPr lang="en-US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8 </a:t>
            </a:r>
            <a:r>
              <a:rPr lang="en-US" sz="32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en-US" sz="32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2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3200" b="1" dirty="0">
              <a:solidFill>
                <a:schemeClr val="accent4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02FE381-7444-4567-A1F2-EE63E957C7D9}"/>
              </a:ext>
            </a:extLst>
          </p:cNvPr>
          <p:cNvSpPr/>
          <p:nvPr/>
        </p:nvSpPr>
        <p:spPr>
          <a:xfrm>
            <a:off x="1001180" y="3408067"/>
            <a:ext cx="69847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2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endParaRPr lang="vi-VN" sz="3200" b="1" dirty="0">
              <a:solidFill>
                <a:schemeClr val="accent4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2474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A6BBC51-B83A-412E-9E34-82016BF79D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39328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63080" y="1428452"/>
            <a:ext cx="10513168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44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0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CẢM ƠN THẦY CÔ</a:t>
            </a:r>
          </a:p>
          <a:p>
            <a:pPr algn="ctr"/>
            <a:r>
              <a:rPr lang="en-US" sz="40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VÀ CÁC CON ĐÃ THAM GIA BÀI HỌC</a:t>
            </a:r>
            <a:endParaRPr lang="vi-VN" sz="40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43937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14"/>
    </mc:Choice>
    <mc:Fallback xmlns="">
      <p:transition spd="slow" advTm="95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FE3BC1E-CB1C-473C-A82D-22575BCA0675}"/>
              </a:ext>
            </a:extLst>
          </p:cNvPr>
          <p:cNvSpPr txBox="1"/>
          <p:nvPr/>
        </p:nvSpPr>
        <p:spPr>
          <a:xfrm>
            <a:off x="1487488" y="1628800"/>
            <a:ext cx="864096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b="1" dirty="0">
                <a:solidFill>
                  <a:srgbClr val="009900"/>
                </a:solidFill>
                <a:latin typeface="+mj-lt"/>
              </a:rPr>
              <a:t>Phần 1</a:t>
            </a:r>
          </a:p>
          <a:p>
            <a:pPr algn="ctr"/>
            <a:r>
              <a:rPr lang="vi-VN" sz="6600" b="1" dirty="0">
                <a:solidFill>
                  <a:srgbClr val="009900"/>
                </a:solidFill>
                <a:latin typeface="+mj-lt"/>
              </a:rPr>
              <a:t>Ôn số lượng, thêm bớt trong phạm vi 8</a:t>
            </a:r>
          </a:p>
        </p:txBody>
      </p:sp>
    </p:spTree>
    <p:extLst>
      <p:ext uri="{BB962C8B-B14F-4D97-AF65-F5344CB8AC3E}">
        <p14:creationId xmlns:p14="http://schemas.microsoft.com/office/powerpoint/2010/main" val="211672201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croll: Horizontal 5">
            <a:extLst>
              <a:ext uri="{FF2B5EF4-FFF2-40B4-BE49-F238E27FC236}">
                <a16:creationId xmlns:a16="http://schemas.microsoft.com/office/drawing/2014/main" id="{5BDE89CB-F0E2-4AD0-84A3-4546952B350A}"/>
              </a:ext>
            </a:extLst>
          </p:cNvPr>
          <p:cNvSpPr/>
          <p:nvPr/>
        </p:nvSpPr>
        <p:spPr>
          <a:xfrm>
            <a:off x="1559496" y="1196752"/>
            <a:ext cx="9001000" cy="3370729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991544" y="2051119"/>
            <a:ext cx="864096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5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5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5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5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5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endParaRPr lang="vi-VN" sz="54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C147A22-6AC6-43BB-BF2C-54C7F18072D3}"/>
              </a:ext>
            </a:extLst>
          </p:cNvPr>
          <p:cNvSpPr/>
          <p:nvPr/>
        </p:nvSpPr>
        <p:spPr>
          <a:xfrm>
            <a:off x="4253188" y="1844824"/>
            <a:ext cx="36856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TRÒ CH</a:t>
            </a:r>
            <a:r>
              <a:rPr lang="vi-VN" sz="54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sz="54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I 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53975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14617">
        <p14:glitter pattern="hexagon"/>
      </p:transition>
    </mc:Choice>
    <mc:Fallback xmlns="">
      <p:transition spd="slow" advTm="146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7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6912B2DD-5A28-45B9-8EA2-52A206746831}"/>
              </a:ext>
            </a:extLst>
          </p:cNvPr>
          <p:cNvSpPr/>
          <p:nvPr/>
        </p:nvSpPr>
        <p:spPr>
          <a:xfrm>
            <a:off x="1580603" y="112045"/>
            <a:ext cx="6853020" cy="1947848"/>
          </a:xfrm>
          <a:prstGeom prst="ellipse">
            <a:avLst/>
          </a:prstGeom>
          <a:solidFill>
            <a:schemeClr val="accent1">
              <a:alpha val="6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379426"/>
            <a:ext cx="1517602" cy="13518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624" y="3379426"/>
            <a:ext cx="1982828" cy="132188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5112">
            <a:off x="3030080" y="2164602"/>
            <a:ext cx="3150681" cy="177781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499" y="3066702"/>
            <a:ext cx="1548142" cy="154358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273433" y="553814"/>
            <a:ext cx="74169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3600" b="1" dirty="0" err="1">
                <a:solidFill>
                  <a:schemeClr val="accent3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36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6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bao </a:t>
            </a:r>
            <a:r>
              <a:rPr lang="en-US" sz="3600" b="1" dirty="0" err="1">
                <a:solidFill>
                  <a:schemeClr val="accent3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36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6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3600" b="1" dirty="0" err="1">
                <a:solidFill>
                  <a:schemeClr val="accent3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3600" b="1" dirty="0">
              <a:solidFill>
                <a:schemeClr val="accent3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8061598" y="5146024"/>
            <a:ext cx="1706810" cy="611373"/>
            <a:chOff x="5334000" y="3040184"/>
            <a:chExt cx="3791934" cy="740897"/>
          </a:xfrm>
        </p:grpSpPr>
        <p:sp>
          <p:nvSpPr>
            <p:cNvPr id="21" name="Rounded Rectangle 20"/>
            <p:cNvSpPr/>
            <p:nvPr/>
          </p:nvSpPr>
          <p:spPr>
            <a:xfrm>
              <a:off x="5334000" y="3040184"/>
              <a:ext cx="2853163" cy="740897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noFill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702121" y="3059597"/>
              <a:ext cx="3423813" cy="70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C. 7 </a:t>
              </a:r>
              <a:endParaRPr lang="vi-VN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671480" y="5120983"/>
            <a:ext cx="1502214" cy="617451"/>
            <a:chOff x="1617514" y="4821702"/>
            <a:chExt cx="2781235" cy="740897"/>
          </a:xfrm>
        </p:grpSpPr>
        <p:sp>
          <p:nvSpPr>
            <p:cNvPr id="24" name="Rounded Rectangle 23"/>
            <p:cNvSpPr/>
            <p:nvPr/>
          </p:nvSpPr>
          <p:spPr>
            <a:xfrm>
              <a:off x="1617514" y="4821702"/>
              <a:ext cx="2313710" cy="740897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noFill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915323" y="4828995"/>
              <a:ext cx="2483426" cy="7016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A. 5</a:t>
              </a:r>
              <a:endParaRPr lang="vi-VN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250442" y="5127193"/>
            <a:ext cx="1565639" cy="611162"/>
            <a:chOff x="5333999" y="4821703"/>
            <a:chExt cx="2724547" cy="763925"/>
          </a:xfrm>
        </p:grpSpPr>
        <p:sp>
          <p:nvSpPr>
            <p:cNvPr id="27" name="Rounded Rectangle 26"/>
            <p:cNvSpPr/>
            <p:nvPr/>
          </p:nvSpPr>
          <p:spPr>
            <a:xfrm>
              <a:off x="5333999" y="4821703"/>
              <a:ext cx="2310246" cy="740897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noFill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575123" y="4854686"/>
              <a:ext cx="2483423" cy="7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B. 6</a:t>
              </a:r>
              <a:endParaRPr lang="vi-VN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734" y="6005738"/>
            <a:ext cx="954354" cy="80225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029" y="6032151"/>
            <a:ext cx="694011" cy="69401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685" y="6043203"/>
            <a:ext cx="720080" cy="72008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781" y="3254487"/>
            <a:ext cx="1950756" cy="135580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413" y="2777805"/>
            <a:ext cx="2113453" cy="1832486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8196492" y="1708729"/>
            <a:ext cx="864096" cy="124711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6" name="TextBox 35"/>
          <p:cNvSpPr txBox="1"/>
          <p:nvPr/>
        </p:nvSpPr>
        <p:spPr>
          <a:xfrm>
            <a:off x="8249304" y="1543723"/>
            <a:ext cx="5974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  <a:latin typeface=".VnAvant" pitchFamily="34" charset="0"/>
              </a:rPr>
              <a:t>6</a:t>
            </a:r>
            <a:endParaRPr lang="vi-VN" sz="88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33368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519"/>
    </mc:Choice>
    <mc:Fallback xmlns="">
      <p:transition spd="slow" advTm="505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91000"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87000"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91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91000"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1000"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1000"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35" grpId="0" animBg="1"/>
      <p:bldP spid="36" grpId="0"/>
    </p:bldLst>
  </p:timing>
  <p:extLst mod="1">
    <p:ext uri="{E180D4A7-C9FB-4DFB-919C-405C955672EB}">
      <p14:showEvtLst xmlns:p14="http://schemas.microsoft.com/office/powerpoint/2010/main">
        <p14:triggerEvt type="onClick" time="15419" objId="26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2A0E92AC-4A20-4AE4-8E9B-793B015382E2}"/>
              </a:ext>
            </a:extLst>
          </p:cNvPr>
          <p:cNvSpPr/>
          <p:nvPr/>
        </p:nvSpPr>
        <p:spPr>
          <a:xfrm>
            <a:off x="6779150" y="115158"/>
            <a:ext cx="4359908" cy="2156304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798286" y="650556"/>
            <a:ext cx="44920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8?</a:t>
            </a:r>
            <a:endParaRPr lang="vi-VN" sz="32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209294" y="1983307"/>
            <a:ext cx="5430351" cy="1080120"/>
            <a:chOff x="371634" y="3861048"/>
            <a:chExt cx="3983638" cy="1080120"/>
          </a:xfrm>
        </p:grpSpPr>
        <p:sp>
          <p:nvSpPr>
            <p:cNvPr id="10" name="Rectangle 9"/>
            <p:cNvSpPr/>
            <p:nvPr/>
          </p:nvSpPr>
          <p:spPr>
            <a:xfrm>
              <a:off x="371634" y="3861048"/>
              <a:ext cx="3983638" cy="108012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/>
                <a:t>   </a:t>
              </a:r>
              <a:endParaRPr lang="vi-VN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6386" y="4084044"/>
              <a:ext cx="734394" cy="65416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8611" y="4074025"/>
              <a:ext cx="734394" cy="65416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6522" y="4059070"/>
              <a:ext cx="734394" cy="654166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6707" y="4084044"/>
              <a:ext cx="734394" cy="654166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2789" y="4059070"/>
              <a:ext cx="734394" cy="654166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9145" y="4084044"/>
              <a:ext cx="734394" cy="654166"/>
            </a:xfrm>
            <a:prstGeom prst="rect">
              <a:avLst/>
            </a:prstGeom>
          </p:spPr>
        </p:pic>
        <p:sp>
          <p:nvSpPr>
            <p:cNvPr id="18" name="Oval 17"/>
            <p:cNvSpPr/>
            <p:nvPr/>
          </p:nvSpPr>
          <p:spPr>
            <a:xfrm>
              <a:off x="437660" y="4221088"/>
              <a:ext cx="486508" cy="417507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A</a:t>
              </a:r>
              <a:endParaRPr lang="vi-VN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59043" y="4475231"/>
            <a:ext cx="4777489" cy="1080120"/>
            <a:chOff x="395536" y="3861048"/>
            <a:chExt cx="3983637" cy="1080120"/>
          </a:xfrm>
        </p:grpSpPr>
        <p:sp>
          <p:nvSpPr>
            <p:cNvPr id="31" name="Rectangle 30"/>
            <p:cNvSpPr/>
            <p:nvPr/>
          </p:nvSpPr>
          <p:spPr>
            <a:xfrm>
              <a:off x="395536" y="3861048"/>
              <a:ext cx="3983637" cy="108012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/>
                <a:t>   </a:t>
              </a:r>
              <a:endParaRPr lang="vi-VN"/>
            </a:p>
          </p:txBody>
        </p:sp>
        <p:sp>
          <p:nvSpPr>
            <p:cNvPr id="38" name="Oval 37"/>
            <p:cNvSpPr/>
            <p:nvPr/>
          </p:nvSpPr>
          <p:spPr>
            <a:xfrm>
              <a:off x="418733" y="4221088"/>
              <a:ext cx="576064" cy="494362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</a:t>
              </a:r>
              <a:endParaRPr lang="vi-VN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2649292" y="5584394"/>
            <a:ext cx="5278040" cy="1012959"/>
            <a:chOff x="395536" y="3861048"/>
            <a:chExt cx="3983637" cy="1080120"/>
          </a:xfrm>
        </p:grpSpPr>
        <p:sp>
          <p:nvSpPr>
            <p:cNvPr id="49" name="Rectangle 48"/>
            <p:cNvSpPr/>
            <p:nvPr/>
          </p:nvSpPr>
          <p:spPr>
            <a:xfrm>
              <a:off x="395536" y="3861048"/>
              <a:ext cx="3983637" cy="108012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/>
                <a:t>   </a:t>
              </a:r>
              <a:endParaRPr lang="vi-VN"/>
            </a:p>
          </p:txBody>
        </p:sp>
        <p:sp>
          <p:nvSpPr>
            <p:cNvPr id="56" name="Oval 55"/>
            <p:cNvSpPr/>
            <p:nvPr/>
          </p:nvSpPr>
          <p:spPr>
            <a:xfrm>
              <a:off x="418733" y="4221088"/>
              <a:ext cx="576064" cy="494362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D</a:t>
              </a:r>
              <a:endParaRPr lang="vi-VN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2632718" y="3154825"/>
            <a:ext cx="5606948" cy="1125943"/>
            <a:chOff x="383760" y="3780143"/>
            <a:chExt cx="3983637" cy="1080120"/>
          </a:xfrm>
        </p:grpSpPr>
        <p:sp>
          <p:nvSpPr>
            <p:cNvPr id="40" name="Rectangle 39"/>
            <p:cNvSpPr/>
            <p:nvPr/>
          </p:nvSpPr>
          <p:spPr>
            <a:xfrm>
              <a:off x="383760" y="3780143"/>
              <a:ext cx="3983637" cy="108012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/>
                <a:t>   </a:t>
              </a:r>
              <a:endParaRPr lang="vi-VN"/>
            </a:p>
          </p:txBody>
        </p:sp>
        <p:sp>
          <p:nvSpPr>
            <p:cNvPr id="47" name="Oval 46"/>
            <p:cNvSpPr/>
            <p:nvPr/>
          </p:nvSpPr>
          <p:spPr>
            <a:xfrm>
              <a:off x="431696" y="4221088"/>
              <a:ext cx="410102" cy="360040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</a:t>
              </a:r>
              <a:endParaRPr lang="vi-VN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005" y="3416123"/>
            <a:ext cx="1065973" cy="793946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161" y="3416123"/>
            <a:ext cx="1065973" cy="793947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647" y="3398558"/>
            <a:ext cx="1065973" cy="793947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188" y="3398557"/>
            <a:ext cx="1065973" cy="793946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344" y="3416124"/>
            <a:ext cx="1065973" cy="79394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831" y="3416124"/>
            <a:ext cx="1065973" cy="793947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970" y="3416123"/>
            <a:ext cx="1065973" cy="793947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943" y="3388969"/>
            <a:ext cx="1065973" cy="793947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294" y="4629392"/>
            <a:ext cx="774071" cy="771795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724" y="4629393"/>
            <a:ext cx="774071" cy="771795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079" y="4640845"/>
            <a:ext cx="774071" cy="771795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484" y="4669721"/>
            <a:ext cx="774071" cy="771795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617" y="4649273"/>
            <a:ext cx="774071" cy="771795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818" y="4740082"/>
            <a:ext cx="774071" cy="771795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365" y="4629392"/>
            <a:ext cx="774071" cy="771795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487" y="5632751"/>
            <a:ext cx="1056727" cy="916243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186" y="5632751"/>
            <a:ext cx="1056727" cy="916243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282" y="5632751"/>
            <a:ext cx="1056727" cy="916243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378" y="5632751"/>
            <a:ext cx="1056727" cy="916243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474" y="5609102"/>
            <a:ext cx="1056727" cy="916243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150" y="3212977"/>
            <a:ext cx="1508210" cy="1071623"/>
          </a:xfrm>
          <a:prstGeom prst="rect">
            <a:avLst/>
          </a:prstGeom>
        </p:spPr>
      </p:pic>
      <p:sp>
        <p:nvSpPr>
          <p:cNvPr id="50" name="Rectangle 49"/>
          <p:cNvSpPr/>
          <p:nvPr/>
        </p:nvSpPr>
        <p:spPr>
          <a:xfrm>
            <a:off x="9234880" y="3063427"/>
            <a:ext cx="864096" cy="129614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1" name="TextBox 50"/>
          <p:cNvSpPr txBox="1"/>
          <p:nvPr/>
        </p:nvSpPr>
        <p:spPr>
          <a:xfrm>
            <a:off x="9257673" y="2988224"/>
            <a:ext cx="5974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  <a:latin typeface=".VnAvant" pitchFamily="34" charset="0"/>
              </a:rPr>
              <a:t>8</a:t>
            </a:r>
            <a:endParaRPr lang="vi-VN" sz="8800" b="1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2B304D-CF6E-4260-9C4C-CD8DCDD80A0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168" r="37098"/>
          <a:stretch/>
        </p:blipFill>
        <p:spPr>
          <a:xfrm>
            <a:off x="9927241" y="3083514"/>
            <a:ext cx="2367815" cy="46353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214D9B-9584-4EAE-8B3A-2F9E62C4B0E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8560" y="1819172"/>
            <a:ext cx="1375334" cy="1375334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3EA440E4-B604-4096-ADEE-AB1D3FF9ABA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559" y="5609102"/>
            <a:ext cx="1375334" cy="137533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B8B030-5A15-42B1-82FE-F59B402CC5E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325" y="4280768"/>
            <a:ext cx="1375334" cy="137533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3394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621"/>
    </mc:Choice>
    <mc:Fallback xmlns="">
      <p:transition spd="slow" advTm="576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89000"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89000"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48A3FF-A039-4AD8-A5C5-11A998A265B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32" t="30308" r="34739" b="31352"/>
          <a:stretch/>
        </p:blipFill>
        <p:spPr>
          <a:xfrm>
            <a:off x="1115828" y="8234"/>
            <a:ext cx="5853004" cy="22375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663" y="2261297"/>
            <a:ext cx="3456384" cy="31206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833" y="1331591"/>
            <a:ext cx="3333750" cy="3009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6166" y="2078549"/>
            <a:ext cx="1981150" cy="19811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8015">
            <a:off x="2380159" y="2891146"/>
            <a:ext cx="1723929" cy="17239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9091">
            <a:off x="8338170" y="3342418"/>
            <a:ext cx="1630132" cy="163013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3505">
            <a:off x="2876608" y="1965649"/>
            <a:ext cx="2362644" cy="133315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202" y="2637408"/>
            <a:ext cx="3456384" cy="312062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559" y="1670515"/>
            <a:ext cx="3639908" cy="328631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675983" y="457507"/>
            <a:ext cx="49516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Đố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bao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bay?</a:t>
            </a:r>
            <a:endParaRPr lang="vi-VN" sz="40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5447928" y="5007659"/>
            <a:ext cx="1706810" cy="611373"/>
            <a:chOff x="5334000" y="3040184"/>
            <a:chExt cx="3791934" cy="740897"/>
          </a:xfrm>
        </p:grpSpPr>
        <p:sp>
          <p:nvSpPr>
            <p:cNvPr id="18" name="Rounded Rectangle 17"/>
            <p:cNvSpPr/>
            <p:nvPr/>
          </p:nvSpPr>
          <p:spPr>
            <a:xfrm>
              <a:off x="5334000" y="3040184"/>
              <a:ext cx="2853163" cy="740897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noFill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702121" y="3059597"/>
              <a:ext cx="3423813" cy="70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B. 7 </a:t>
              </a:r>
              <a:endParaRPr lang="vi-VN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649570" y="5001582"/>
            <a:ext cx="1502214" cy="617451"/>
            <a:chOff x="1617514" y="4821702"/>
            <a:chExt cx="2781235" cy="740897"/>
          </a:xfrm>
        </p:grpSpPr>
        <p:sp>
          <p:nvSpPr>
            <p:cNvPr id="21" name="Rounded Rectangle 20"/>
            <p:cNvSpPr/>
            <p:nvPr/>
          </p:nvSpPr>
          <p:spPr>
            <a:xfrm>
              <a:off x="1617514" y="4821702"/>
              <a:ext cx="2313710" cy="740897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noFill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915323" y="4828995"/>
              <a:ext cx="2483426" cy="7016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A. 6</a:t>
              </a:r>
              <a:endParaRPr lang="vi-VN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8130762" y="5013176"/>
            <a:ext cx="1565639" cy="611162"/>
            <a:chOff x="5333999" y="4821703"/>
            <a:chExt cx="2724547" cy="763925"/>
          </a:xfrm>
        </p:grpSpPr>
        <p:sp>
          <p:nvSpPr>
            <p:cNvPr id="24" name="Rounded Rectangle 23"/>
            <p:cNvSpPr/>
            <p:nvPr/>
          </p:nvSpPr>
          <p:spPr>
            <a:xfrm>
              <a:off x="5333999" y="4821703"/>
              <a:ext cx="2310246" cy="740897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noFill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575123" y="4854686"/>
              <a:ext cx="2483423" cy="7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C. 8</a:t>
              </a:r>
              <a:endParaRPr lang="vi-VN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054" y="5891721"/>
            <a:ext cx="954354" cy="80225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6" cstate="print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119" y="5912750"/>
            <a:ext cx="694011" cy="69401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6" cstate="print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015" y="5904838"/>
            <a:ext cx="720080" cy="720080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362561" y="2780928"/>
            <a:ext cx="864096" cy="129614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1" name="TextBox 30"/>
          <p:cNvSpPr txBox="1"/>
          <p:nvPr/>
        </p:nvSpPr>
        <p:spPr>
          <a:xfrm>
            <a:off x="422835" y="2780928"/>
            <a:ext cx="5974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  <a:latin typeface=".VnAvant" pitchFamily="34" charset="0"/>
              </a:rPr>
              <a:t>8</a:t>
            </a:r>
            <a:endParaRPr lang="vi-VN" sz="88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93717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164"/>
    </mc:Choice>
    <mc:Fallback xmlns="">
      <p:transition spd="slow" advTm="541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91000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83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93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91000"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87000"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89000"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89000"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91000"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89000"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89000"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1000"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30" grpId="0" animBg="1"/>
      <p:bldP spid="31" grpId="0"/>
    </p:bldLst>
  </p:timing>
  <p:extLst mod="1">
    <p:ext uri="{E180D4A7-C9FB-4DFB-919C-405C955672EB}">
      <p14:showEvtLst xmlns:p14="http://schemas.microsoft.com/office/powerpoint/2010/main">
        <p14:triggerEvt type="onClick" time="18591" objId="23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F726BB0-65E5-4A80-965B-FC11F1870EE1}"/>
              </a:ext>
            </a:extLst>
          </p:cNvPr>
          <p:cNvSpPr/>
          <p:nvPr/>
        </p:nvSpPr>
        <p:spPr>
          <a:xfrm>
            <a:off x="2135560" y="167637"/>
            <a:ext cx="8568952" cy="131714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818311" y="472268"/>
            <a:ext cx="82953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Đố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bãi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cỏ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nai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40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369" y="3284985"/>
            <a:ext cx="1548142" cy="15435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634" y="3307969"/>
            <a:ext cx="1548142" cy="154358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303" y="3292396"/>
            <a:ext cx="1548142" cy="154358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270" y="3307229"/>
            <a:ext cx="1548142" cy="154358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825" y="3303518"/>
            <a:ext cx="1548142" cy="154358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5476" y="3307229"/>
            <a:ext cx="1548142" cy="154358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630" y="3303057"/>
            <a:ext cx="1548142" cy="1543589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8112224" y="5085185"/>
            <a:ext cx="1706810" cy="611373"/>
            <a:chOff x="5334000" y="3040184"/>
            <a:chExt cx="3791934" cy="740897"/>
          </a:xfrm>
        </p:grpSpPr>
        <p:sp>
          <p:nvSpPr>
            <p:cNvPr id="26" name="Rounded Rectangle 25"/>
            <p:cNvSpPr/>
            <p:nvPr/>
          </p:nvSpPr>
          <p:spPr>
            <a:xfrm>
              <a:off x="5334000" y="3040184"/>
              <a:ext cx="2853163" cy="740897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noFill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702121" y="3059597"/>
              <a:ext cx="3423813" cy="70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C. 8 </a:t>
              </a:r>
              <a:endParaRPr lang="vi-VN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2704990" y="5085185"/>
            <a:ext cx="1502214" cy="617451"/>
            <a:chOff x="1617514" y="4821702"/>
            <a:chExt cx="2781235" cy="740897"/>
          </a:xfrm>
        </p:grpSpPr>
        <p:sp>
          <p:nvSpPr>
            <p:cNvPr id="29" name="Rounded Rectangle 28"/>
            <p:cNvSpPr/>
            <p:nvPr/>
          </p:nvSpPr>
          <p:spPr>
            <a:xfrm>
              <a:off x="1617514" y="4821702"/>
              <a:ext cx="2313710" cy="740897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noFill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915323" y="4828995"/>
              <a:ext cx="2483426" cy="7016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A. 6</a:t>
              </a:r>
              <a:endParaRPr lang="vi-VN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5553113" y="5129482"/>
            <a:ext cx="1565639" cy="611162"/>
            <a:chOff x="5333999" y="4821703"/>
            <a:chExt cx="2724547" cy="763925"/>
          </a:xfrm>
        </p:grpSpPr>
        <p:sp>
          <p:nvSpPr>
            <p:cNvPr id="32" name="Rounded Rectangle 31"/>
            <p:cNvSpPr/>
            <p:nvPr/>
          </p:nvSpPr>
          <p:spPr>
            <a:xfrm>
              <a:off x="5333999" y="4821703"/>
              <a:ext cx="2310246" cy="740897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noFill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575123" y="4854686"/>
              <a:ext cx="2483423" cy="7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B. 7</a:t>
              </a:r>
              <a:endParaRPr lang="vi-VN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6405" y="6008027"/>
            <a:ext cx="954354" cy="80225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539" y="5996353"/>
            <a:ext cx="694011" cy="69401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311" y="5982364"/>
            <a:ext cx="720080" cy="720080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9477511" y="3450386"/>
            <a:ext cx="864096" cy="129614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8" name="TextBox 37"/>
          <p:cNvSpPr txBox="1"/>
          <p:nvPr/>
        </p:nvSpPr>
        <p:spPr>
          <a:xfrm>
            <a:off x="9520311" y="3333503"/>
            <a:ext cx="5974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>
                <a:solidFill>
                  <a:srgbClr val="FF0000"/>
                </a:solidFill>
                <a:latin typeface=".VnAvant" pitchFamily="34" charset="0"/>
              </a:rPr>
              <a:t>7</a:t>
            </a:r>
            <a:endParaRPr lang="vi-VN" sz="8800" b="1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E4F11D-EB36-4D1B-9053-B503C20CAF6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03" y="-381624"/>
            <a:ext cx="4071243" cy="22900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2327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002"/>
    </mc:Choice>
    <mc:Fallback xmlns="">
      <p:transition spd="slow" advTm="490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89000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89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89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91000"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87000"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89000"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89000"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89000"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89000"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3000"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37" grpId="0" animBg="1"/>
      <p:bldP spid="38" grpId="0"/>
    </p:bldLst>
  </p:timing>
  <p:extLst mod="1">
    <p:ext uri="{E180D4A7-C9FB-4DFB-919C-405C955672EB}">
      <p14:showEvtLst xmlns:p14="http://schemas.microsoft.com/office/powerpoint/2010/main">
        <p14:triggerEvt type="onClick" time="17370" objId="31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2.4|2.7|25.1|2|2|1.7|1.9|1.9|2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2.4|3.7|3.5|17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|1.4|1.5|1.6|1.6|1.7|1.5|1.5|3.4|8.9|1.8|3.3|2.7|2.3|2.3|2.5|2.2|2.2|2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1.4|1.5|1.4|1.5|1.4|1.5|1.4|3.1|5.2|2.4|2.2|3|2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2|2.9|1.7|1.6|2.2|2.3|2.4|2.4|2.2|2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8|1.5|1.4|1.4|1.5|1.4|1.5|1.4|3.7|5.4|3.4|2|2.3|2.1|2|2.1|1.9|2|2.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3|3.4|3.4|3.7|25.6|1.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|4.8|4.6|4.6|9.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|3.4|3.4|3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8|15.3|1.6|1.8|1.6|1.5|1.5|1.4|1.8|2.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|4|3.5|3.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2.8|3|21.8|2.5|2.1|2|1.8|2.1|2|1.7|3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2.8|3.1|19.5|2|1.7|1.9|2|1.7|2.3|3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|2.1|3.6|6.8|14.5|1.9|2.1|2|1.7|1.9|2.1|2.3|10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4.8|3.1|3.1|6.1|16.9|1.8|1.7|1.4|1.5|1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1.8|1.8|1.6|1.6|1.6|1.8|1.9|3.4|7.9|1.6|1.7|2|2.4|2.1|2.2|2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5.6|5.2|5.6|8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2.5|2.3|2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2542</TotalTime>
  <Words>646</Words>
  <Application>Microsoft Office PowerPoint</Application>
  <PresentationFormat>Widescreen</PresentationFormat>
  <Paragraphs>140</Paragraphs>
  <Slides>30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.VnArial</vt:lpstr>
      <vt:lpstr>.VnAvant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Techsi.vn</cp:lastModifiedBy>
  <cp:revision>245</cp:revision>
  <dcterms:created xsi:type="dcterms:W3CDTF">2021-12-08T11:03:17Z</dcterms:created>
  <dcterms:modified xsi:type="dcterms:W3CDTF">2023-12-27T13:14:45Z</dcterms:modified>
</cp:coreProperties>
</file>