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4" r:id="rId5"/>
    <p:sldId id="259" r:id="rId6"/>
    <p:sldId id="260" r:id="rId7"/>
    <p:sldId id="261" r:id="rId8"/>
    <p:sldId id="263" r:id="rId9"/>
    <p:sldId id="265" r:id="rId10"/>
    <p:sldId id="267" r:id="rId11"/>
    <p:sldId id="272" r:id="rId12"/>
    <p:sldId id="271" r:id="rId13"/>
    <p:sldId id="268" r:id="rId14"/>
    <p:sldId id="273" r:id="rId15"/>
    <p:sldId id="274" r:id="rId16"/>
    <p:sldId id="275" r:id="rId17"/>
    <p:sldId id="269" r:id="rId18"/>
    <p:sldId id="276" r:id="rId19"/>
    <p:sldId id="278" r:id="rId20"/>
    <p:sldId id="279" r:id="rId21"/>
    <p:sldId id="280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6600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13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75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7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19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1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5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85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33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55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4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60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80BA1-C4DD-44EF-A178-7891C3C63EB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4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89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7486" y="797037"/>
            <a:ext cx="6117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**********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09814" y="3048298"/>
            <a:ext cx="7385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8469" y="3939828"/>
            <a:ext cx="61170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C1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9444" y="6465904"/>
            <a:ext cx="31531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2023- 2024</a:t>
            </a:r>
          </a:p>
          <a:p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t="8228" r="7569" b="12531"/>
          <a:stretch/>
        </p:blipFill>
        <p:spPr>
          <a:xfrm>
            <a:off x="5251268" y="1736686"/>
            <a:ext cx="1392242" cy="13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03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3089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8430" y="1825625"/>
            <a:ext cx="61463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trong bài thơ </a:t>
            </a:r>
          </a:p>
          <a:p>
            <a:pPr algn="ctr"/>
            <a:r>
              <a:rPr lang="en-US" sz="48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làm gì?</a:t>
            </a:r>
            <a:endParaRPr lang="en-US" sz="4800" b="1" cap="none" spc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55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3192" y="2598003"/>
            <a:ext cx="88056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1270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đã vẽ gì trên nền cờ đỏ?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7175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1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4594" y="115093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415" y="303599"/>
            <a:ext cx="2438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1199223" y="0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3801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56487"/>
            <a:ext cx="11981330" cy="68015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13077" y="1473101"/>
            <a:ext cx="636584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smtClean="0">
                <a:solidFill>
                  <a:srgbClr val="660066"/>
                </a:solidFill>
                <a:latin typeface="Time New Roman"/>
              </a:rPr>
              <a:t>Khi </a:t>
            </a:r>
            <a:r>
              <a:rPr lang="vi-VN" sz="4400" b="1">
                <a:solidFill>
                  <a:srgbClr val="660066"/>
                </a:solidFill>
                <a:latin typeface="Time New Roman"/>
              </a:rPr>
              <a:t>trên ngọn gió thì </a:t>
            </a:r>
            <a:endParaRPr lang="en-US" sz="4400" b="1" smtClean="0">
              <a:solidFill>
                <a:srgbClr val="660066"/>
              </a:solidFill>
              <a:latin typeface="Time New Roman"/>
            </a:endParaRPr>
          </a:p>
          <a:p>
            <a:r>
              <a:rPr lang="vi-VN" sz="4400" b="1" smtClean="0">
                <a:solidFill>
                  <a:srgbClr val="660066"/>
                </a:solidFill>
                <a:latin typeface="Time New Roman"/>
              </a:rPr>
              <a:t>máy </a:t>
            </a:r>
            <a:r>
              <a:rPr lang="vi-VN" sz="4400" b="1">
                <a:solidFill>
                  <a:srgbClr val="660066"/>
                </a:solidFill>
                <a:latin typeface="Time New Roman"/>
              </a:rPr>
              <a:t>bay như thế nào? </a:t>
            </a:r>
            <a:endParaRPr lang="en-US" sz="4400" b="1">
              <a:solidFill>
                <a:srgbClr val="66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3233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353"/>
          <a:stretch/>
        </p:blipFill>
        <p:spPr>
          <a:xfrm>
            <a:off x="0" y="-1"/>
            <a:ext cx="12192000" cy="68143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480" y="5561920"/>
            <a:ext cx="2844549" cy="12300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8086" y="5833679"/>
            <a:ext cx="2351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0" dirty="0" smtClean="0">
                <a:solidFill>
                  <a:srgbClr val="0000FF"/>
                </a:solidFill>
                <a:effectLst/>
                <a:latin typeface="+mj-lt"/>
              </a:rPr>
              <a:t>Phóng lên ngọn gió</a:t>
            </a:r>
            <a:r>
              <a:rPr lang="vi-VN" b="1" dirty="0" smtClean="0">
                <a:solidFill>
                  <a:srgbClr val="0000FF"/>
                </a:solidFill>
                <a:latin typeface="+mj-lt"/>
              </a:rPr>
              <a:t/>
            </a:r>
            <a:br>
              <a:rPr lang="vi-VN" b="1" dirty="0" smtClean="0">
                <a:solidFill>
                  <a:srgbClr val="0000FF"/>
                </a:solidFill>
                <a:latin typeface="+mj-lt"/>
              </a:rPr>
            </a:br>
            <a:r>
              <a:rPr lang="vi-VN" b="1" i="0" dirty="0" smtClean="0">
                <a:solidFill>
                  <a:srgbClr val="0000FF"/>
                </a:solidFill>
                <a:effectLst/>
                <a:latin typeface="+mj-lt"/>
              </a:rPr>
              <a:t>Lượn quanh sân nhà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23230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995" b="14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07654" y="3205146"/>
            <a:ext cx="617669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 New Roman"/>
              </a:rPr>
              <a:t>Bạn nhỏ đã làm gì khi </a:t>
            </a:r>
            <a:endParaRPr lang="en-US" sz="4400" b="1" smtClean="0">
              <a:solidFill>
                <a:srgbClr val="0000FF"/>
              </a:solidFill>
              <a:latin typeface="Time New Roman"/>
            </a:endParaRPr>
          </a:p>
          <a:p>
            <a:pPr algn="ctr"/>
            <a:r>
              <a:rPr lang="en-US" sz="4400" b="1" smtClean="0">
                <a:solidFill>
                  <a:srgbClr val="0000FF"/>
                </a:solidFill>
                <a:latin typeface="Time New Roman"/>
              </a:rPr>
              <a:t>máy </a:t>
            </a:r>
            <a:r>
              <a:rPr lang="en-US" sz="4400" b="1">
                <a:solidFill>
                  <a:srgbClr val="0000FF"/>
                </a:solidFill>
                <a:latin typeface="Time New Roman"/>
              </a:rPr>
              <a:t>bay bay </a:t>
            </a:r>
            <a:r>
              <a:rPr lang="en-US" sz="4400" b="1" smtClean="0">
                <a:solidFill>
                  <a:srgbClr val="0000FF"/>
                </a:solidFill>
                <a:latin typeface="Time New Roman"/>
              </a:rPr>
              <a:t>cao nhỉ?</a:t>
            </a:r>
            <a:endParaRPr lang="en-US" sz="4400" b="1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37020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720"/>
          <a:stretch/>
        </p:blipFill>
        <p:spPr>
          <a:xfrm>
            <a:off x="0" y="0"/>
            <a:ext cx="12192000" cy="68959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737851" y="4486275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67114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181"/>
            <a:ext cx="12192001" cy="67883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7360" y="2603550"/>
            <a:ext cx="4637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đọc thơ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39" b="94306" l="26094" r="66875"/>
                    </a14:imgEffect>
                  </a14:imgLayer>
                </a14:imgProps>
              </a:ext>
            </a:extLst>
          </a:blip>
          <a:srcRect l="24558" t="33660" r="32220" b="5555"/>
          <a:stretch/>
        </p:blipFill>
        <p:spPr>
          <a:xfrm>
            <a:off x="3265713" y="1929003"/>
            <a:ext cx="4038629" cy="33483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35760" y="554036"/>
            <a:ext cx="769524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Thơ: Tập gấp máy bay</a:t>
            </a:r>
            <a:endParaRPr lang="en-US" sz="6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31882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1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4594" y="115093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0415" y="303599"/>
            <a:ext cx="2438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1121935" y="0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3196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161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0286" y="1825625"/>
            <a:ext cx="6211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14" y="-29542"/>
            <a:ext cx="1250585" cy="117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0247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353"/>
          <a:stretch/>
        </p:blipFill>
        <p:spPr>
          <a:xfrm>
            <a:off x="0" y="-1"/>
            <a:ext cx="12192000" cy="68143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480" y="5561920"/>
            <a:ext cx="2844549" cy="12300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8086" y="5833679"/>
            <a:ext cx="2351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0" dirty="0" smtClean="0">
                <a:solidFill>
                  <a:srgbClr val="0000FF"/>
                </a:solidFill>
                <a:effectLst/>
                <a:latin typeface="+mj-lt"/>
              </a:rPr>
              <a:t>Phóng lên ngọn gió</a:t>
            </a:r>
            <a:r>
              <a:rPr lang="vi-VN" b="1" dirty="0" smtClean="0">
                <a:solidFill>
                  <a:srgbClr val="0000FF"/>
                </a:solidFill>
                <a:latin typeface="+mj-lt"/>
              </a:rPr>
              <a:t/>
            </a:r>
            <a:br>
              <a:rPr lang="vi-VN" b="1" dirty="0" smtClean="0">
                <a:solidFill>
                  <a:srgbClr val="0000FF"/>
                </a:solidFill>
                <a:latin typeface="+mj-lt"/>
              </a:rPr>
            </a:br>
            <a:r>
              <a:rPr lang="vi-VN" b="1" i="0" dirty="0" smtClean="0">
                <a:solidFill>
                  <a:srgbClr val="0000FF"/>
                </a:solidFill>
                <a:effectLst/>
                <a:latin typeface="+mj-lt"/>
              </a:rPr>
              <a:t>Lượn quanh sân nhà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01538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720"/>
          <a:stretch/>
        </p:blipFill>
        <p:spPr>
          <a:xfrm>
            <a:off x="0" y="0"/>
            <a:ext cx="12192000" cy="68959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737851" y="4486275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74639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223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2390502"/>
            <a:ext cx="8895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ngoan, học giỏi!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1117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ANH PHI CÔNG ƠI (Hình minh họa theo lời bài hát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286" b="4953"/>
          <a:stretch/>
        </p:blipFill>
        <p:spPr>
          <a:xfrm>
            <a:off x="-9614" y="0"/>
            <a:ext cx="12192276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14" y="0"/>
            <a:ext cx="1071336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37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5046" y="1825625"/>
            <a:ext cx="80377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THƠ: TẬP GẤP MÁY BAY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66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3450" y="4001294"/>
            <a:ext cx="42146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Lê Bính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1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4594" y="115093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0415" y="303599"/>
            <a:ext cx="2438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1199223" y="-22540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29781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353"/>
          <a:stretch/>
        </p:blipFill>
        <p:spPr>
          <a:xfrm>
            <a:off x="0" y="-1"/>
            <a:ext cx="12192000" cy="68143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480" y="5561920"/>
            <a:ext cx="2844549" cy="12300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8086" y="5833679"/>
            <a:ext cx="2351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0" dirty="0" smtClean="0">
                <a:solidFill>
                  <a:srgbClr val="0000FF"/>
                </a:solidFill>
                <a:effectLst/>
                <a:latin typeface="+mj-lt"/>
              </a:rPr>
              <a:t>Phóng lên ngọn gió</a:t>
            </a:r>
            <a:r>
              <a:rPr lang="vi-VN" b="1" dirty="0" smtClean="0">
                <a:solidFill>
                  <a:srgbClr val="0000FF"/>
                </a:solidFill>
                <a:latin typeface="+mj-lt"/>
              </a:rPr>
              <a:t/>
            </a:r>
            <a:br>
              <a:rPr lang="vi-VN" b="1" dirty="0" smtClean="0">
                <a:solidFill>
                  <a:srgbClr val="0000FF"/>
                </a:solidFill>
                <a:latin typeface="+mj-lt"/>
              </a:rPr>
            </a:br>
            <a:r>
              <a:rPr lang="vi-VN" b="1" i="0" dirty="0" smtClean="0">
                <a:solidFill>
                  <a:srgbClr val="0000FF"/>
                </a:solidFill>
                <a:effectLst/>
                <a:latin typeface="+mj-lt"/>
              </a:rPr>
              <a:t>Lượn quanh sân nhà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15047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720"/>
          <a:stretch/>
        </p:blipFill>
        <p:spPr>
          <a:xfrm>
            <a:off x="0" y="0"/>
            <a:ext cx="12192000" cy="68959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737851" y="4486275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3663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292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01855" y="2324754"/>
            <a:ext cx="74254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nội dung bài thơ</a:t>
            </a:r>
            <a:endParaRPr lang="en-US" sz="4800" b="1" cap="none" spc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3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05"/>
            <a:ext cx="12192001" cy="68664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42910" y="2857974"/>
            <a:ext cx="60532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1270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nói về điều gì?</a:t>
            </a:r>
            <a:endParaRPr lang="en-US" sz="4800" b="1" cap="none" spc="0">
              <a:ln w="12700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999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179</Words>
  <Application>Microsoft Office PowerPoint</Application>
  <PresentationFormat>Widescreen</PresentationFormat>
  <Paragraphs>32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21</cp:revision>
  <dcterms:created xsi:type="dcterms:W3CDTF">2024-03-22T08:41:32Z</dcterms:created>
  <dcterms:modified xsi:type="dcterms:W3CDTF">2024-03-25T02:21:01Z</dcterms:modified>
</cp:coreProperties>
</file>