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D60093"/>
    <a:srgbClr val="FF0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7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9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9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3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9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6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1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0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6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8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D47F-5643-4615-9A3B-3F27216C346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6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microsoft.com/office/2007/relationships/hdphoto" Target="../media/hdphoto10.wdp"/><Relationship Id="rId10" Type="http://schemas.openxmlformats.org/officeDocument/2006/relationships/image" Target="../media/image9.png"/><Relationship Id="rId4" Type="http://schemas.openxmlformats.org/officeDocument/2006/relationships/image" Target="../media/image37.png"/><Relationship Id="rId9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jpeg"/><Relationship Id="rId7" Type="http://schemas.microsoft.com/office/2007/relationships/hdphoto" Target="../media/hdphoto11.wdp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microsoft.com/office/2007/relationships/hdphoto" Target="../media/hdphoto1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17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5" Type="http://schemas.openxmlformats.org/officeDocument/2006/relationships/image" Target="../media/image21.jpeg"/><Relationship Id="rId10" Type="http://schemas.openxmlformats.org/officeDocument/2006/relationships/image" Target="../media/image20.jpeg"/><Relationship Id="rId4" Type="http://schemas.microsoft.com/office/2007/relationships/hdphoto" Target="../media/hdphoto2.wdp"/><Relationship Id="rId9" Type="http://schemas.openxmlformats.org/officeDocument/2006/relationships/image" Target="../media/image19.jpe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microsoft.com/office/2007/relationships/hdphoto" Target="../media/hdphoto7.wdp"/><Relationship Id="rId9" Type="http://schemas.openxmlformats.org/officeDocument/2006/relationships/image" Target="../media/image17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13"/>
            <a:ext cx="12192000" cy="6999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9909" y="0"/>
            <a:ext cx="8547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BAN MAI XANH</a:t>
            </a:r>
            <a:endParaRPr lang="en-US" sz="2400" b="1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4948" y="2927623"/>
            <a:ext cx="8930640" cy="19056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en-US" sz="4800" b="1" cap="none" spc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48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4121" y="3608116"/>
            <a:ext cx="6492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“ Em làm thợ xây”</a:t>
            </a:r>
          </a:p>
          <a:p>
            <a:r>
              <a:rPr lang="en-US" sz="28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Mẫu giáo </a:t>
            </a:r>
            <a:r>
              <a:rPr lang="en-US" sz="28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Thanh</a:t>
            </a:r>
            <a:endParaRPr lang="en-US" sz="2800" b="1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8126" y="6481675"/>
            <a:ext cx="3905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0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2023- 2024</a:t>
            </a:r>
            <a:endParaRPr lang="en-US" sz="2000" b="1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5695405" y="1099740"/>
            <a:ext cx="1218061" cy="122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5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ouse and garden Royalty Free Vector Image - Vecto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4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8"/>
          <a:stretch/>
        </p:blipFill>
        <p:spPr bwMode="auto">
          <a:xfrm>
            <a:off x="0" y="0"/>
            <a:ext cx="12192000" cy="69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5" y="1513330"/>
            <a:ext cx="4392114" cy="401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543240" y="6139362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776736" y="4822621"/>
            <a:ext cx="1509288" cy="7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loud 13"/>
          <p:cNvSpPr/>
          <p:nvPr/>
        </p:nvSpPr>
        <p:spPr>
          <a:xfrm>
            <a:off x="4996019" y="0"/>
            <a:ext cx="4208929" cy="194776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5240" y="365125"/>
            <a:ext cx="2909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nhà vui ghê.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1,258 Laying Bricks Stock Illustrations, Cliparts and Royalty Free Laying  Bricks Vector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44" l="1392" r="98608">
                        <a14:foregroundMark x1="20186" y1="49111" x2="20186" y2="49111"/>
                        <a14:foregroundMark x1="33411" y1="48889" x2="33411" y2="48889"/>
                        <a14:foregroundMark x1="38747" y1="44222" x2="38747" y2="44222"/>
                        <a14:foregroundMark x1="50348" y1="45111" x2="50348" y2="45111"/>
                        <a14:foregroundMark x1="62413" y1="42667" x2="62413" y2="42667"/>
                        <a14:foregroundMark x1="71694" y1="49556" x2="71694" y2="49556"/>
                        <a14:foregroundMark x1="58933" y1="45556" x2="58933" y2="45556"/>
                        <a14:foregroundMark x1="60557" y1="43111" x2="60557" y2="4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70"/>
          <a:stretch/>
        </p:blipFill>
        <p:spPr bwMode="auto">
          <a:xfrm>
            <a:off x="4273580" y="2032817"/>
            <a:ext cx="5308816" cy="503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9997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Ván gỗ Vẽ biểu Ngữ nghệ thuật Clip - bảng hiệu png tải về - Miễn phí trong  suốt Máy Tính Nền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11444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362970">
            <a:off x="2616521" y="1690688"/>
            <a:ext cx="69589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8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hững Trọn Bộ 11 Chủ Đề Hình Nền Powerpoint 2010 Đẹp, 100+ Hình Nền Slide 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4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6635" y="2055814"/>
            <a:ext cx="93987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*Cô vừa đọc cho chúng mình nghe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gì?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*Do ai sáng tác?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00656"/>
      </p:ext>
    </p:extLst>
  </p:cSld>
  <p:clrMapOvr>
    <a:masterClrMapping/>
  </p:clrMapOvr>
  <p:transition spd="slow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Đồ Thị Vector Vẽ Minh Họa Cho Quang Cảnh Thành Phố Pieces-vector Cảnh  Quan-miễn Phí Vector Miễn Phí Tải V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2"/>
            <a:ext cx="12192001" cy="68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3851" y="1588998"/>
            <a:ext cx="9823268" cy="37330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2147" y="1494203"/>
            <a:ext cx="364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Hoàng Dân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5107029" y="2870474"/>
            <a:ext cx="1977941" cy="43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55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ình ảnh Nền Viền Khung, Viền Khung Vector Nền Và Tập Tin Tải về Miễn Phí | 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91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8069" y="2055814"/>
            <a:ext cx="800753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*Bạn nhỏ trong bài thơ thích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nghề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*Bạn xây nhà cho những ai?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  <p:sndAc>
          <p:stSnd>
            <p:snd r:embed="rId2" name="chimes.wav"/>
          </p:stSnd>
        </p:sndAc>
      </p:transition>
    </mc:Choice>
    <mc:Fallback xmlns="">
      <p:transition spd="slow">
        <p:pull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-94129"/>
            <a:ext cx="11486272" cy="6952129"/>
          </a:xfrm>
        </p:spPr>
      </p:pic>
      <p:sp>
        <p:nvSpPr>
          <p:cNvPr id="5" name="Cloud 4"/>
          <p:cNvSpPr/>
          <p:nvPr/>
        </p:nvSpPr>
        <p:spPr>
          <a:xfrm>
            <a:off x="94129" y="365124"/>
            <a:ext cx="4208930" cy="306387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069" y="948781"/>
            <a:ext cx="3558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thợ xây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những ngôi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bà, cho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chị, cho cha.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  <p:sndAc>
          <p:stSnd>
            <p:snd r:embed="rId2" name="chimes.wav"/>
          </p:stSnd>
        </p:sndAc>
      </p:transition>
    </mc:Choice>
    <mc:Fallback xmlns="">
      <p:transition spd="slow">
        <p:pull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hung ảnh Clip nghệ thuật Đồ họa mạng di động Hình ảnh tre - png tải về -  Miễn phí trong suốt Khung Hình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4765" cy="679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7149" y="2628430"/>
            <a:ext cx="75504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xây nhà như thế nào?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1121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24"/>
          <a:stretch/>
        </p:blipFill>
        <p:spPr>
          <a:xfrm>
            <a:off x="0" y="5337"/>
            <a:ext cx="7490012" cy="6924843"/>
          </a:xfrm>
        </p:spPr>
      </p:pic>
      <p:sp>
        <p:nvSpPr>
          <p:cNvPr id="14" name="Cloud 13"/>
          <p:cNvSpPr/>
          <p:nvPr/>
        </p:nvSpPr>
        <p:spPr>
          <a:xfrm>
            <a:off x="7367452" y="0"/>
            <a:ext cx="4515771" cy="283463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36460" y="365125"/>
            <a:ext cx="3761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xây đẹp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ay cầm dao gạch</a:t>
            </a:r>
            <a:b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 nhanh thoăn thoắt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bác thợ nề.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Premium Vector | A blank sign wood on white | Flowery wallpaper, Blank  sign, Boarders and fr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04" y="0"/>
            <a:ext cx="12227104" cy="683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710" y="2957649"/>
            <a:ext cx="7435049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giải thích từ “thoăn thoắt”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1753" y="4693024"/>
            <a:ext cx="9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3585" y="3757868"/>
            <a:ext cx="5969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“Thoăn thoắt” có nghĩa là làm việc rất nhanh nhưng lại rất khéo léo.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  <p:sndAc>
          <p:stSnd>
            <p:snd r:embed="rId2" name="chimes.wav"/>
          </p:stSnd>
        </p:sndAc>
      </p:transition>
    </mc:Choice>
    <mc:Fallback xmlns="">
      <p:transition spd="slow">
        <p:wip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Frontera De Cartel De Madera, Frontera De Cartel De Madera, Borde De  Dibujo, Decoración De La Hierba PNG y PSD para Descargar Gratis |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86623" y="2246968"/>
            <a:ext cx="73340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làm thợ xây bạn nhỏ cảm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 như thế nào?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9120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25" y="-2"/>
            <a:ext cx="11387547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3898" y="0"/>
            <a:ext cx="1014828" cy="10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2061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8" t="119" b="-1"/>
          <a:stretch/>
        </p:blipFill>
        <p:spPr>
          <a:xfrm>
            <a:off x="4068624" y="14097"/>
            <a:ext cx="8162565" cy="6858000"/>
          </a:xfrm>
          <a:prstGeom prst="rect">
            <a:avLst/>
          </a:prstGeom>
        </p:spPr>
      </p:pic>
      <p:sp>
        <p:nvSpPr>
          <p:cNvPr id="17" name="Cloud 16"/>
          <p:cNvSpPr/>
          <p:nvPr/>
        </p:nvSpPr>
        <p:spPr>
          <a:xfrm>
            <a:off x="100780" y="519391"/>
            <a:ext cx="4208929" cy="194776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1647" y="1016221"/>
            <a:ext cx="2909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nhà vui ghê.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692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50785" y="2967335"/>
            <a:ext cx="36904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thơ lần 3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0699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áng Tạo Trường Học Học Tập Bảng đen, Kiến ​​thức, Học Tập, Nền Hình nền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801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9851" y="875211"/>
            <a:ext cx="5316583" cy="6480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  <a:endParaRPr kumimoji="0" lang="en-US" sz="2800" b="1" i="0" u="none" strike="noStrike" kern="1200" cap="none" spc="0" normalizeH="0" baseline="0" noProof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5931" y="1523272"/>
            <a:ext cx="291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 : Hoàng Dân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0781" y="2232690"/>
            <a:ext cx="5460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8341115" y="3021606"/>
            <a:ext cx="571983" cy="5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ba sua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70" y="3715653"/>
            <a:ext cx="527429" cy="5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me b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08" y="3639488"/>
            <a:ext cx="661482" cy="5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hi gai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08" y="4374174"/>
            <a:ext cx="856495" cy="7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bo em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55" y="4329515"/>
            <a:ext cx="693066" cy="74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30781" y="3007767"/>
            <a:ext cx="395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những ngôi 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7624" y="3671331"/>
            <a:ext cx="121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9123" y="3666288"/>
            <a:ext cx="971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6350361" y="3693945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9476" y="4493844"/>
            <a:ext cx="121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382032" y="4475872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90197" y="4496841"/>
            <a:ext cx="971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8094181" y="4446292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5892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áng Tạo Trường Học Học Tập Bảng đen, Kiến ​​thức, Học Tập, Nền Hình nền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801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4389880" y="777530"/>
            <a:ext cx="634212" cy="63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16528" y="804692"/>
            <a:ext cx="294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đẹp ghê 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2318" y="1615042"/>
            <a:ext cx="2328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cầm dao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Cách chìa bàn tay nói lên điều gì về con người bạn?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5" b="94214" l="5577" r="90000">
                        <a14:foregroundMark x1="58462" y1="91447" x2="58462" y2="91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7" r="4222" b="3527"/>
          <a:stretch/>
        </p:blipFill>
        <p:spPr bwMode="auto">
          <a:xfrm>
            <a:off x="4389882" y="1504448"/>
            <a:ext cx="404188" cy="6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ạch thẻ&amp;gt;Cong ty Co Phan Gach Ngoi Kien Giang, Gạch cẩn tường, Gạch đồng  tiền, ngói lợp 22, Gạch 3 lỗ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9" b="92962" l="19531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5" t="5483" r="2459" b="7553"/>
          <a:stretch/>
        </p:blipFill>
        <p:spPr bwMode="auto">
          <a:xfrm>
            <a:off x="6896537" y="1703595"/>
            <a:ext cx="809897" cy="5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ách chìa bàn tay nói lên điều gì về con người bạn?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5" b="94214" l="5577" r="90000">
                        <a14:foregroundMark x1="58462" y1="91447" x2="58462" y2="91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7" r="4222" b="3527"/>
          <a:stretch/>
        </p:blipFill>
        <p:spPr bwMode="auto">
          <a:xfrm rot="21435703">
            <a:off x="4406198" y="2267141"/>
            <a:ext cx="420039" cy="69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09044" y="2388475"/>
            <a:ext cx="4488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 thoăn thoắt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0074" y="3117581"/>
            <a:ext cx="4488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bác thợ nề.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0099" y="4187690"/>
            <a:ext cx="3867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2448" y="4895576"/>
            <a:ext cx="1212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</a:p>
        </p:txBody>
      </p:sp>
      <p:pic>
        <p:nvPicPr>
          <p:cNvPr id="1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5804039" y="4906165"/>
            <a:ext cx="571983" cy="5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543946" y="4906668"/>
            <a:ext cx="2144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 ghê.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54933"/>
      </p:ext>
    </p:extLst>
  </p:cSld>
  <p:clrMapOvr>
    <a:masterClrMapping/>
  </p:clrMapOvr>
  <p:transition spd="slow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hững hình nền màu hồng dễ thương, nhẹ nh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35525" y="2967335"/>
            <a:ext cx="6320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con !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6" name="Picture 2" descr="XÂY TƯỜNG QUẬN TÂN BÌNH - Xây Dựng Sao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0"/>
            <a:ext cx="11220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29956" y="-2"/>
            <a:ext cx="932866" cy="93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421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5" name="Picture 2" descr="Bán nhà ở liền kề đang xây dựng tại Thủ Dầu Mộ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" y="0"/>
            <a:ext cx="1137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870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5" name="Picture 2" descr="HOT] Hình ảnh nhà 2 tầng mái thái mới nhất, đẹp nhất 2021, xem là mê ng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9" y="0"/>
            <a:ext cx="11090365" cy="683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28356" y="26316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3279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Đồ Thị Vector Vẽ Minh Họa Cho Quang Cảnh Thành Phố Pieces-vector Cảnh  Quan-miễn Phí Vector Miễn Phí Tải V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2"/>
            <a:ext cx="12192001" cy="68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3851" y="1588998"/>
            <a:ext cx="9823268" cy="37330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2147" y="1494203"/>
            <a:ext cx="364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Hoàng Dân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5107029" y="2870474"/>
            <a:ext cx="1977941" cy="43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eautiful yard with the tree and bush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77" l="0" r="99800">
                        <a14:foregroundMark x1="8400" y1="85437" x2="8400" y2="85437"/>
                        <a14:foregroundMark x1="16900" y1="85437" x2="16900" y2="85437"/>
                        <a14:foregroundMark x1="23200" y1="86165" x2="24800" y2="86772"/>
                        <a14:foregroundMark x1="34400" y1="87136" x2="35100" y2="87015"/>
                        <a14:foregroundMark x1="42500" y1="86286" x2="42500" y2="86286"/>
                        <a14:foregroundMark x1="29500" y1="86286" x2="29500" y2="86286"/>
                        <a14:foregroundMark x1="38300" y1="86772" x2="38800" y2="86772"/>
                        <a14:foregroundMark x1="60100" y1="87015" x2="60100" y2="8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15"/>
          <a:stretch/>
        </p:blipFill>
        <p:spPr bwMode="auto">
          <a:xfrm>
            <a:off x="0" y="15111"/>
            <a:ext cx="12192000" cy="68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ree sunshine clipart pictures 2 - Clipartix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8" b="89286" l="4911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05" y="-134610"/>
            <a:ext cx="1359627" cy="13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6831873" y="365125"/>
            <a:ext cx="3596587" cy="1444508"/>
          </a:xfrm>
          <a:prstGeom prst="cloud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99CCFF"/>
                </a:solidFill>
              </a:ln>
              <a:solidFill>
                <a:srgbClr val="99CC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9637" y="602259"/>
            <a:ext cx="46661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những ngôi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297432" y="5986358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260357" y="6024304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125" y="1394822"/>
            <a:ext cx="4908386" cy="449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ung cu"/>
          <p:cNvPicPr>
            <a:picLocks noChangeAspect="1" noChangeArrowheads="1"/>
          </p:cNvPicPr>
          <p:nvPr/>
        </p:nvPicPr>
        <p:blipFill>
          <a:blip r:embed="rId11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094" y="4335147"/>
            <a:ext cx="2686805" cy="197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tranh nen 1"/>
          <p:cNvPicPr>
            <a:picLocks noChangeAspect="1" noChangeArrowheads="1"/>
          </p:cNvPicPr>
          <p:nvPr/>
        </p:nvPicPr>
        <p:blipFill rotWithShape="1">
          <a:blip r:embed="rId12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4570583" y="5545873"/>
            <a:ext cx="480803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8706884" y="2117685"/>
            <a:ext cx="2219515" cy="48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51238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eautiful yard with the tree and bush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77" l="0" r="99800">
                        <a14:foregroundMark x1="8400" y1="85437" x2="8400" y2="85437"/>
                        <a14:foregroundMark x1="16900" y1="85437" x2="16900" y2="85437"/>
                        <a14:foregroundMark x1="23200" y1="86165" x2="24800" y2="86772"/>
                        <a14:foregroundMark x1="34400" y1="87136" x2="35100" y2="87015"/>
                        <a14:foregroundMark x1="42500" y1="86286" x2="42500" y2="86286"/>
                        <a14:foregroundMark x1="29500" y1="86286" x2="29500" y2="86286"/>
                        <a14:foregroundMark x1="38300" y1="86772" x2="38800" y2="86772"/>
                        <a14:foregroundMark x1="60100" y1="87015" x2="60100" y2="8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15"/>
          <a:stretch/>
        </p:blipFill>
        <p:spPr bwMode="auto">
          <a:xfrm>
            <a:off x="0" y="-84059"/>
            <a:ext cx="12192000" cy="68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ree sunshine clipart pictures 2 - Clipartix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8" b="89286" l="4911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05" y="-134610"/>
            <a:ext cx="1359627" cy="13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6269515" y="74784"/>
            <a:ext cx="3596587" cy="1444508"/>
          </a:xfrm>
          <a:prstGeom prst="cloud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99CCFF"/>
                </a:solidFill>
              </a:ln>
              <a:solidFill>
                <a:srgbClr val="99CC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72159" y="5931182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447961" y="5422891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24-Point Star 13"/>
          <p:cNvSpPr/>
          <p:nvPr/>
        </p:nvSpPr>
        <p:spPr>
          <a:xfrm>
            <a:off x="1863115" y="1186745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1" descr="ba sua 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22" y="1728805"/>
            <a:ext cx="1343903" cy="145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24-Point Star 15"/>
          <p:cNvSpPr/>
          <p:nvPr/>
        </p:nvSpPr>
        <p:spPr>
          <a:xfrm>
            <a:off x="7005615" y="1236711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2" descr="me b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35" y="1490541"/>
            <a:ext cx="19431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739326" y="252420"/>
            <a:ext cx="332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bà, cho mẹ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73301" y="677678"/>
            <a:ext cx="332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chị, cho cha.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4874437" y="1862260"/>
            <a:ext cx="2146020" cy="471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anh nen 1"/>
          <p:cNvPicPr>
            <a:picLocks noChangeAspect="1" noChangeArrowheads="1"/>
          </p:cNvPicPr>
          <p:nvPr/>
        </p:nvPicPr>
        <p:blipFill rotWithShape="1">
          <a:blip r:embed="rId13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3865499" y="5372181"/>
            <a:ext cx="480803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4-Point Star 25"/>
          <p:cNvSpPr/>
          <p:nvPr/>
        </p:nvSpPr>
        <p:spPr>
          <a:xfrm>
            <a:off x="7209242" y="3598775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14" descr="bo em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445" y="3844489"/>
            <a:ext cx="1716539" cy="184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4-Point Star 27"/>
          <p:cNvSpPr/>
          <p:nvPr/>
        </p:nvSpPr>
        <p:spPr>
          <a:xfrm>
            <a:off x="934719" y="3858626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3" descr="chi gai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501" y="4123263"/>
            <a:ext cx="2030893" cy="171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0192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ouse and garden Royalty Free Vector Image - Vecto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4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8"/>
          <a:stretch/>
        </p:blipFill>
        <p:spPr bwMode="auto">
          <a:xfrm>
            <a:off x="0" y="0"/>
            <a:ext cx="12192000" cy="69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9897"/>
            <a:ext cx="4599089" cy="42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362284" y="6076555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308776" y="6076555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ung cu"/>
          <p:cNvPicPr>
            <a:picLocks noChangeAspect="1" noChangeArrowheads="1"/>
          </p:cNvPicPr>
          <p:nvPr/>
        </p:nvPicPr>
        <p:blipFill>
          <a:blip r:embed="rId9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27" y="4146258"/>
            <a:ext cx="2956699" cy="231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tranh nen 1"/>
          <p:cNvPicPr>
            <a:picLocks noChangeAspect="1" noChangeArrowheads="1"/>
          </p:cNvPicPr>
          <p:nvPr/>
        </p:nvPicPr>
        <p:blipFill rotWithShape="1">
          <a:blip r:embed="rId10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3623198" y="5393533"/>
            <a:ext cx="5749702" cy="15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13"/>
          <p:cNvSpPr/>
          <p:nvPr/>
        </p:nvSpPr>
        <p:spPr>
          <a:xfrm>
            <a:off x="5196627" y="-31596"/>
            <a:ext cx="4663992" cy="225957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7833" y="145138"/>
            <a:ext cx="3761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xây đẹp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ay cầm dao gạch</a:t>
            </a:r>
            <a:b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 nhanh thoăn thoắt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bác thợ nề.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4" descr="Vector Illustration Of A Young Mason With Trowel Royalty Free Cliparts,  Vectors, And Stock Illustration. Image 14513523.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15" b="96462" l="21692" r="86385">
                        <a14:foregroundMark x1="75923" y1="34615" x2="75923" y2="34615"/>
                        <a14:foregroundMark x1="80154" y1="33923" x2="80154" y2="33923"/>
                        <a14:foregroundMark x1="77308" y1="27692" x2="77308" y2="27692"/>
                        <a14:foregroundMark x1="79000" y1="40846" x2="79000" y2="40846"/>
                        <a14:foregroundMark x1="61846" y1="47769" x2="61846" y2="47769"/>
                        <a14:foregroundMark x1="52538" y1="50154" x2="52538" y2="50154"/>
                        <a14:foregroundMark x1="54692" y1="51154" x2="54692" y2="51154"/>
                        <a14:foregroundMark x1="47000" y1="49462" x2="47000" y2="49462"/>
                        <a14:foregroundMark x1="56308" y1="38000" x2="56308" y2="38000"/>
                        <a14:foregroundMark x1="61846" y1="49692" x2="61846" y2="49692"/>
                        <a14:foregroundMark x1="63692" y1="47769" x2="63692" y2="47769"/>
                        <a14:foregroundMark x1="54385" y1="51385" x2="54385" y2="51385"/>
                        <a14:foregroundMark x1="55385" y1="50154" x2="55385" y2="50154"/>
                        <a14:foregroundMark x1="56538" y1="48000" x2="56538" y2="48000"/>
                        <a14:foregroundMark x1="63000" y1="48231" x2="63000" y2="48231"/>
                        <a14:foregroundMark x1="62769" y1="50846" x2="62769" y2="50846"/>
                        <a14:foregroundMark x1="76615" y1="38231" x2="76615" y2="38231"/>
                        <a14:foregroundMark x1="51538" y1="51615" x2="51538" y2="51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2896" r="12888" b="3547"/>
          <a:stretch/>
        </p:blipFill>
        <p:spPr bwMode="auto">
          <a:xfrm>
            <a:off x="8046403" y="2491193"/>
            <a:ext cx="3093526" cy="445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74024" y="0"/>
            <a:ext cx="922886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8101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291</Words>
  <Application>Microsoft Office PowerPoint</Application>
  <PresentationFormat>Widescreen</PresentationFormat>
  <Paragraphs>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NGUYENTHANH</cp:lastModifiedBy>
  <cp:revision>11</cp:revision>
  <dcterms:created xsi:type="dcterms:W3CDTF">2021-11-22T10:19:58Z</dcterms:created>
  <dcterms:modified xsi:type="dcterms:W3CDTF">2023-12-03T12:09:47Z</dcterms:modified>
</cp:coreProperties>
</file>