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8" r:id="rId2"/>
    <p:sldId id="257" r:id="rId3"/>
    <p:sldId id="263" r:id="rId4"/>
    <p:sldId id="266" r:id="rId5"/>
    <p:sldId id="267" r:id="rId6"/>
    <p:sldId id="264" r:id="rId7"/>
    <p:sldId id="261" r:id="rId8"/>
    <p:sldId id="265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3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BDCE21-5901-4034-8412-892B6B10EEB0}" type="datetimeFigureOut">
              <a:rPr lang="en-US"/>
              <a:pPr>
                <a:defRPr/>
              </a:pPr>
              <a:t>30-Mar-24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F4616C8-9866-449F-A10A-7C9EA52DD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7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A87E46-0BED-401E-9A0E-26A423CEAA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9BDA-B2E5-4998-A38E-B468FEB3E6DD}" type="datetimeFigureOut">
              <a:rPr lang="en-US"/>
              <a:pPr>
                <a:defRPr/>
              </a:pPr>
              <a:t>30-Mar-24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6BB6D-C6FD-4BF1-8DC3-430508A6F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4A726-9812-49EC-8F2D-69C9D5FD4554}" type="datetimeFigureOut">
              <a:rPr lang="en-US"/>
              <a:pPr>
                <a:defRPr/>
              </a:pPr>
              <a:t>30-Mar-24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7A8DE-2997-4952-950F-6AEE3B451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77AAA-B4A9-450C-BABF-DBF3C00653B3}" type="datetimeFigureOut">
              <a:rPr lang="en-US"/>
              <a:pPr>
                <a:defRPr/>
              </a:pPr>
              <a:t>30-Mar-24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543E-7F4E-49BF-A082-EFFEEE2F9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2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5363-F932-46DB-8708-67AF44322E37}" type="datetimeFigureOut">
              <a:rPr lang="en-US"/>
              <a:pPr>
                <a:defRPr/>
              </a:pPr>
              <a:t>30-Mar-24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4DD9-0D1F-4C23-928A-CC32CAAA6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1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DE68B-463C-4823-9A15-3E4590E16F81}" type="datetimeFigureOut">
              <a:rPr lang="en-US"/>
              <a:pPr>
                <a:defRPr/>
              </a:pPr>
              <a:t>30-Mar-24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C2A1-E4B3-43E7-8B8B-3DF979334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8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74794-7112-4E1E-82E1-498540C50C4E}" type="datetimeFigureOut">
              <a:rPr lang="en-US"/>
              <a:pPr>
                <a:defRPr/>
              </a:pPr>
              <a:t>30-Mar-24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E21B-6B4F-4B8A-A792-8B30D8C8E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4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670D6-EDC9-42FF-BFCA-FD1EE9B41EDB}" type="datetimeFigureOut">
              <a:rPr lang="en-US"/>
              <a:pPr>
                <a:defRPr/>
              </a:pPr>
              <a:t>30-Mar-24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A48E-4477-4D55-9FFE-63AF0681D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8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1870F-9FCE-4071-BAB2-A065BFE4578B}" type="datetimeFigureOut">
              <a:rPr lang="en-US"/>
              <a:pPr>
                <a:defRPr/>
              </a:pPr>
              <a:t>30-Mar-24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49D08-7D19-43AE-B1E4-5AFB53662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0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1C91F-F12A-4FE8-8F5A-2B092EED0CA1}" type="datetimeFigureOut">
              <a:rPr lang="en-US"/>
              <a:pPr>
                <a:defRPr/>
              </a:pPr>
              <a:t>30-Mar-24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265D9-D92B-4032-A0FE-1C98B365F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3081-23EB-49F5-90E3-DF6689B3532A}" type="datetimeFigureOut">
              <a:rPr lang="en-US"/>
              <a:pPr>
                <a:defRPr/>
              </a:pPr>
              <a:t>30-Mar-24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1AD1C-E67C-4985-8500-65A375352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3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23EF-5555-4FD8-AE49-36AD093FA9D3}" type="datetimeFigureOut">
              <a:rPr lang="en-US"/>
              <a:pPr>
                <a:defRPr/>
              </a:pPr>
              <a:t>30-Mar-24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15DCE-2140-4A06-A12A-ADB42C440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8631B7-40AC-4DA3-A342-F62EFDC25A32}" type="datetimeFigureOut">
              <a:rPr lang="en-US"/>
              <a:pPr>
                <a:defRPr/>
              </a:pPr>
              <a:t>30-Mar-24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467FFC-7DAE-4E73-B83F-178A60F6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pn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10" Type="http://schemas.openxmlformats.org/officeDocument/2006/relationships/image" Target="../media/image10.wmf"/><Relationship Id="rId4" Type="http://schemas.openxmlformats.org/officeDocument/2006/relationships/image" Target="../media/image6.gif"/><Relationship Id="rId9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6.gif"/><Relationship Id="rId7" Type="http://schemas.openxmlformats.org/officeDocument/2006/relationships/slide" Target="slide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slide" Target="slide6.xml"/><Relationship Id="rId4" Type="http://schemas.openxmlformats.org/officeDocument/2006/relationships/image" Target="../media/image7.gif"/><Relationship Id="rId9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4.m4a"/><Relationship Id="rId11" Type="http://schemas.openxmlformats.org/officeDocument/2006/relationships/image" Target="../media/image16.png"/><Relationship Id="rId5" Type="http://schemas.microsoft.com/office/2007/relationships/media" Target="../media/media3.m4a"/><Relationship Id="rId15" Type="http://schemas.openxmlformats.org/officeDocument/2006/relationships/image" Target="../media/image19.png"/><Relationship Id="rId10" Type="http://schemas.openxmlformats.org/officeDocument/2006/relationships/image" Target="../media/image6.gif"/><Relationship Id="rId4" Type="http://schemas.microsoft.com/office/2007/relationships/media" Target="../media/media2.m4a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21731"/>
            <a:ext cx="3200400" cy="28829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13"/>
            <a:ext cx="9104743" cy="6806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22" descr="726745z5gcpj5cv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597365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726745z5gcpj5cv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6230">
            <a:off x="-419100" y="4292501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726745z5gcpj5cv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1" y="3408328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726745z5gcpj5cv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36" y="1357111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9"/>
          <p:cNvSpPr>
            <a:spLocks noChangeArrowheads="1" noChangeShapeType="1" noTextEdit="1"/>
          </p:cNvSpPr>
          <p:nvPr/>
        </p:nvSpPr>
        <p:spPr bwMode="auto">
          <a:xfrm>
            <a:off x="1295400" y="152400"/>
            <a:ext cx="6934200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70C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PHÒNG GIÁO DỤC VÀ ĐÀO TẠO QUẬN LONG BIÊN</a:t>
            </a:r>
          </a:p>
          <a:p>
            <a:pPr algn="ctr"/>
            <a:r>
              <a:rPr lang="vi-VN" sz="3600" b="1" kern="10" dirty="0">
                <a:solidFill>
                  <a:srgbClr val="0070C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TRƯỜNG MẦM NON </a:t>
            </a:r>
            <a:r>
              <a:rPr lang="en-US" sz="3600" b="1" kern="10" dirty="0" smtClean="0">
                <a:solidFill>
                  <a:srgbClr val="0070C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BAN MAI XANH</a:t>
            </a:r>
            <a:endParaRPr lang="en-US" sz="3600" b="1" kern="10" dirty="0">
              <a:solidFill>
                <a:srgbClr val="0070C0"/>
              </a:solidFill>
              <a:effectLst>
                <a:outerShdw blurRad="38100" dist="38100" dir="2700000" algn="tl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11"/>
          <p:cNvSpPr>
            <a:spLocks noChangeArrowheads="1" noChangeShapeType="1" noTextEdit="1"/>
          </p:cNvSpPr>
          <p:nvPr/>
        </p:nvSpPr>
        <p:spPr bwMode="auto">
          <a:xfrm>
            <a:off x="2019300" y="3620529"/>
            <a:ext cx="51054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 smtClean="0">
                <a:solidFill>
                  <a:srgbClr val="2007D7"/>
                </a:solidFill>
              </a:rPr>
              <a:t>NBPB. Màu vàng – Màu đỏ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US" sz="3600" b="1" dirty="0" err="1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600" b="1" dirty="0" smtClean="0">
              <a:solidFill>
                <a:srgbClr val="2007D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3600" b="1" dirty="0">
              <a:solidFill>
                <a:srgbClr val="2007D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81100" y="2896394"/>
            <a:ext cx="716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LĨNH VỰC PHÁT TRIỂN NHẬN THỨC</a:t>
            </a:r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1254107"/>
            <a:ext cx="19240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08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1"/>
          <p:cNvGrpSpPr>
            <a:grpSpLocks/>
          </p:cNvGrpSpPr>
          <p:nvPr/>
        </p:nvGrpSpPr>
        <p:grpSpPr bwMode="auto">
          <a:xfrm>
            <a:off x="114300" y="609600"/>
            <a:ext cx="9144000" cy="6972300"/>
            <a:chOff x="0" y="0"/>
            <a:chExt cx="5760" cy="4392"/>
          </a:xfrm>
        </p:grpSpPr>
        <p:pic>
          <p:nvPicPr>
            <p:cNvPr id="2061" name="Picture 4" descr="n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3" descr="fduende3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6629400" cy="9144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ô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cửa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bí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mật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1271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2001838"/>
            <a:ext cx="23622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51275" y="2105797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1282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419100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AutoShape 2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1900" y="4267200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057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01000" y="6248400"/>
            <a:ext cx="1143000" cy="609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Next</a:t>
            </a:r>
          </a:p>
        </p:txBody>
      </p:sp>
      <p:pic>
        <p:nvPicPr>
          <p:cNvPr id="11287" name="Picture 23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Firewrk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66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45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70" grpId="0" animBg="1"/>
      <p:bldP spid="11273" grpId="0" animBg="1"/>
      <p:bldP spid="11273" grpId="1" animBg="1"/>
      <p:bldP spid="11284" grpId="0" animBg="1"/>
      <p:bldP spid="1128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0" y="0"/>
            <a:ext cx="9144000" cy="6972300"/>
            <a:chOff x="-72" y="1129"/>
            <a:chExt cx="5760" cy="4392"/>
          </a:xfrm>
        </p:grpSpPr>
        <p:pic>
          <p:nvPicPr>
            <p:cNvPr id="3084" name="Picture 4" descr="nh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" y="1129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 descr="fduende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" y="2643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852613"/>
            <a:ext cx="23622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2021681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78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63855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3722345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80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690563"/>
            <a:ext cx="14478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039813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49911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4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-8255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ặt Cười 1">
            <a:hlinkClick r:id="rId10" action="ppaction://hlinksldjump"/>
          </p:cNvPr>
          <p:cNvSpPr/>
          <p:nvPr/>
        </p:nvSpPr>
        <p:spPr>
          <a:xfrm>
            <a:off x="7706497" y="5886450"/>
            <a:ext cx="762000" cy="6477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</p:childTnLst>
        </p:cTn>
      </p:par>
    </p:tnLst>
    <p:bldLst>
      <p:bldP spid="3077" grpId="0" animBg="1"/>
      <p:bldP spid="30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7818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8" b="97658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1070" y="860161"/>
            <a:ext cx="10202338" cy="5738815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575" y="5943600"/>
            <a:ext cx="762000" cy="685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83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14"/>
            <a:ext cx="9171758" cy="6833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" b="97059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3468" y="262467"/>
            <a:ext cx="9211737" cy="5181602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800" y="5867400"/>
            <a:ext cx="762000" cy="609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06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524000"/>
            <a:ext cx="7848600" cy="25146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tôi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2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_u_m4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945098" flipV="1">
            <a:off x="908621" y="128569"/>
            <a:ext cx="1070291" cy="493338"/>
          </a:xfrm>
        </p:spPr>
      </p:pic>
      <p:pic>
        <p:nvPicPr>
          <p:cNvPr id="6148" name="Picture 2" descr="D:\hinh nen papoi\anhpowerpoint1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2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3" descr="fduende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00818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_u_m4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3333" y="90099"/>
            <a:ext cx="609600" cy="609600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24" b="97277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682" y="58097"/>
            <a:ext cx="9670844" cy="5439850"/>
          </a:xfrm>
          <a:prstGeom prst="rect">
            <a:avLst/>
          </a:prstGeom>
        </p:spPr>
      </p:pic>
      <p:pic>
        <p:nvPicPr>
          <p:cNvPr id="8" name="và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9740" y="5757776"/>
            <a:ext cx="609600" cy="609600"/>
          </a:xfrm>
          <a:prstGeom prst="rect">
            <a:avLst/>
          </a:prstGeom>
        </p:spPr>
      </p:pic>
      <p:pic>
        <p:nvPicPr>
          <p:cNvPr id="5" name="Voice 0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1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92816" y="5770476"/>
            <a:ext cx="609600" cy="609600"/>
          </a:xfrm>
          <a:prstGeom prst="rect">
            <a:avLst/>
          </a:prstGeom>
        </p:spPr>
      </p:pic>
      <p:pic>
        <p:nvPicPr>
          <p:cNvPr id="6" name="Voice 0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89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1215" y="20160"/>
            <a:ext cx="609600" cy="60960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8134" y="-1295400"/>
            <a:ext cx="5862186" cy="975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275501"/>
      </p:ext>
    </p:extLst>
  </p:cSld>
  <p:clrMapOvr>
    <a:masterClrMapping/>
  </p:clrMapOvr>
</p:sld>
</file>

<file path=ppt/theme/theme1.xml><?xml version="1.0" encoding="utf-8"?>
<a:theme xmlns:a="http://schemas.openxmlformats.org/drawingml/2006/main" name="hth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hthv</Template>
  <TotalTime>327</TotalTime>
  <Words>57</Words>
  <Application>Microsoft Office PowerPoint</Application>
  <PresentationFormat>On-screen Show (4:3)</PresentationFormat>
  <Paragraphs>12</Paragraphs>
  <Slides>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hthv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Tuoi</dc:creator>
  <cp:lastModifiedBy>Techsi.vn</cp:lastModifiedBy>
  <cp:revision>28</cp:revision>
  <dcterms:created xsi:type="dcterms:W3CDTF">2016-04-19T03:48:41Z</dcterms:created>
  <dcterms:modified xsi:type="dcterms:W3CDTF">2024-03-30T08:36:51Z</dcterms:modified>
</cp:coreProperties>
</file>