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8" r:id="rId3"/>
    <p:sldId id="257" r:id="rId4"/>
    <p:sldId id="258" r:id="rId5"/>
    <p:sldId id="259" r:id="rId6"/>
    <p:sldId id="260" r:id="rId7"/>
    <p:sldId id="261" r:id="rId8"/>
    <p:sldId id="285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81" r:id="rId17"/>
    <p:sldId id="270" r:id="rId18"/>
    <p:sldId id="282" r:id="rId19"/>
    <p:sldId id="286" r:id="rId20"/>
    <p:sldId id="283" r:id="rId21"/>
    <p:sldId id="274" r:id="rId22"/>
    <p:sldId id="275" r:id="rId23"/>
    <p:sldId id="284" r:id="rId24"/>
    <p:sldId id="277" r:id="rId25"/>
    <p:sldId id="278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D60093"/>
    <a:srgbClr val="FF00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77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96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91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38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92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62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1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09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64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8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68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AD47F-5643-4615-9A3B-3F27216C3466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6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1.wdp"/><Relationship Id="rId17" Type="http://schemas.openxmlformats.org/officeDocument/2006/relationships/image" Target="../media/image11.png"/><Relationship Id="rId2" Type="http://schemas.openxmlformats.org/officeDocument/2006/relationships/audio" Target="../media/audio1.wav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8.png"/><Relationship Id="rId15" Type="http://schemas.openxmlformats.org/officeDocument/2006/relationships/image" Target="../media/image25.jpeg"/><Relationship Id="rId10" Type="http://schemas.openxmlformats.org/officeDocument/2006/relationships/image" Target="../media/image24.jpeg"/><Relationship Id="rId4" Type="http://schemas.microsoft.com/office/2007/relationships/hdphoto" Target="../media/hdphoto2.wdp"/><Relationship Id="rId9" Type="http://schemas.openxmlformats.org/officeDocument/2006/relationships/image" Target="../media/image23.jpeg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8.wdp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6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microsoft.com/office/2007/relationships/hdphoto" Target="../media/hdphoto7.wdp"/><Relationship Id="rId9" Type="http://schemas.openxmlformats.org/officeDocument/2006/relationships/image" Target="../media/image21.png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11.png"/><Relationship Id="rId5" Type="http://schemas.openxmlformats.org/officeDocument/2006/relationships/image" Target="../media/image20.png"/><Relationship Id="rId10" Type="http://schemas.microsoft.com/office/2007/relationships/hdphoto" Target="../media/hdphoto9.wdp"/><Relationship Id="rId4" Type="http://schemas.microsoft.com/office/2007/relationships/hdphoto" Target="../media/hdphoto7.wdp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8.png"/><Relationship Id="rId18" Type="http://schemas.microsoft.com/office/2007/relationships/hdphoto" Target="../media/hdphoto16.wdp"/><Relationship Id="rId3" Type="http://schemas.openxmlformats.org/officeDocument/2006/relationships/image" Target="../media/image34.png"/><Relationship Id="rId7" Type="http://schemas.openxmlformats.org/officeDocument/2006/relationships/image" Target="../media/image14.png"/><Relationship Id="rId12" Type="http://schemas.microsoft.com/office/2007/relationships/hdphoto" Target="../media/hdphoto13.wdp"/><Relationship Id="rId17" Type="http://schemas.openxmlformats.org/officeDocument/2006/relationships/image" Target="../media/image40.png"/><Relationship Id="rId2" Type="http://schemas.openxmlformats.org/officeDocument/2006/relationships/image" Target="../media/image33.jpg"/><Relationship Id="rId16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37.png"/><Relationship Id="rId5" Type="http://schemas.openxmlformats.org/officeDocument/2006/relationships/image" Target="../media/image35.png"/><Relationship Id="rId15" Type="http://schemas.openxmlformats.org/officeDocument/2006/relationships/image" Target="../media/image39.png"/><Relationship Id="rId10" Type="http://schemas.microsoft.com/office/2007/relationships/hdphoto" Target="../media/hdphoto12.wdp"/><Relationship Id="rId19" Type="http://schemas.openxmlformats.org/officeDocument/2006/relationships/image" Target="../media/image41.png"/><Relationship Id="rId4" Type="http://schemas.microsoft.com/office/2007/relationships/hdphoto" Target="../media/hdphoto10.wdp"/><Relationship Id="rId9" Type="http://schemas.openxmlformats.org/officeDocument/2006/relationships/image" Target="../media/image36.png"/><Relationship Id="rId1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g"/><Relationship Id="rId7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11.png"/><Relationship Id="rId9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microsoft.com/office/2007/relationships/hdphoto" Target="../media/hdphoto17.wdp"/><Relationship Id="rId10" Type="http://schemas.openxmlformats.org/officeDocument/2006/relationships/image" Target="../media/image11.png"/><Relationship Id="rId4" Type="http://schemas.openxmlformats.org/officeDocument/2006/relationships/image" Target="../media/image55.png"/><Relationship Id="rId9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17.wdp"/><Relationship Id="rId3" Type="http://schemas.openxmlformats.org/officeDocument/2006/relationships/image" Target="../media/image54.jpeg"/><Relationship Id="rId7" Type="http://schemas.microsoft.com/office/2007/relationships/hdphoto" Target="../media/hdphoto19.wdp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microsoft.com/office/2007/relationships/hdphoto" Target="../media/hdphoto20.wdp"/><Relationship Id="rId1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65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microsoft.com/office/2007/relationships/hdphoto" Target="../media/hdphoto1.wdp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0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80" y="0"/>
            <a:ext cx="12221759" cy="6994409"/>
          </a:xfrm>
        </p:spPr>
      </p:pic>
      <p:sp>
        <p:nvSpPr>
          <p:cNvPr id="11" name="TextBox 10"/>
          <p:cNvSpPr txBox="1"/>
          <p:nvPr/>
        </p:nvSpPr>
        <p:spPr>
          <a:xfrm>
            <a:off x="1811232" y="588836"/>
            <a:ext cx="8547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  <a:p>
            <a:pPr algn="ctr"/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60439" y="3315204"/>
            <a:ext cx="8930640" cy="19056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96465" y="3984539"/>
            <a:ext cx="6492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21253" y="5890173"/>
            <a:ext cx="3905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2023- 2024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5516729" y="1590099"/>
            <a:ext cx="1218061" cy="122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8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Beautiful yard with the tree and bush Royalty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777" l="0" r="99800">
                        <a14:foregroundMark x1="8400" y1="85437" x2="8400" y2="85437"/>
                        <a14:foregroundMark x1="16900" y1="85437" x2="16900" y2="85437"/>
                        <a14:foregroundMark x1="23200" y1="86165" x2="24800" y2="86772"/>
                        <a14:foregroundMark x1="34400" y1="87136" x2="35100" y2="87015"/>
                        <a14:foregroundMark x1="42500" y1="86286" x2="42500" y2="86286"/>
                        <a14:foregroundMark x1="29500" y1="86286" x2="29500" y2="86286"/>
                        <a14:foregroundMark x1="38300" y1="86772" x2="38800" y2="86772"/>
                        <a14:foregroundMark x1="60100" y1="87015" x2="60100" y2="8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15"/>
          <a:stretch/>
        </p:blipFill>
        <p:spPr bwMode="auto">
          <a:xfrm>
            <a:off x="0" y="-84059"/>
            <a:ext cx="12192000" cy="694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Free sunshine clipart pictures 2 - Clipartix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18" b="89286" l="4911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305" y="-134610"/>
            <a:ext cx="1359627" cy="135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6269515" y="74784"/>
            <a:ext cx="3596587" cy="1444508"/>
          </a:xfrm>
          <a:prstGeom prst="cloud">
            <a:avLst/>
          </a:prstGeom>
          <a:solidFill>
            <a:srgbClr val="CCEC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99CCFF"/>
                </a:solidFill>
              </a:ln>
              <a:solidFill>
                <a:srgbClr val="99CC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72159" y="5931182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0447961" y="5422891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24-Point Star 13"/>
          <p:cNvSpPr/>
          <p:nvPr/>
        </p:nvSpPr>
        <p:spPr>
          <a:xfrm>
            <a:off x="1863115" y="1186745"/>
            <a:ext cx="3982518" cy="2617495"/>
          </a:xfrm>
          <a:prstGeom prst="star2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1" descr="ba sua 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22" y="1728805"/>
            <a:ext cx="1343903" cy="145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24-Point Star 15"/>
          <p:cNvSpPr/>
          <p:nvPr/>
        </p:nvSpPr>
        <p:spPr>
          <a:xfrm>
            <a:off x="7005615" y="1236711"/>
            <a:ext cx="3982518" cy="2617495"/>
          </a:xfrm>
          <a:prstGeom prst="star2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2" descr="me b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535" y="1490541"/>
            <a:ext cx="19431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739326" y="252420"/>
            <a:ext cx="332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mẹ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VN Anh Hai" panose="02040603050506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73301" y="677678"/>
            <a:ext cx="332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cha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 descr="25 Thợ xây ý tưởng | thợ xây, mầm non, ý tưởng lớp học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1574" l="25700" r="72400">
                        <a14:foregroundMark x1="54900" y1="9352" x2="54900" y2="9352"/>
                        <a14:foregroundMark x1="46500" y1="3796" x2="46500" y2="3796"/>
                        <a14:foregroundMark x1="62900" y1="12593" x2="62900" y2="12593"/>
                        <a14:foregroundMark x1="47800" y1="21019" x2="47800" y2="21019"/>
                        <a14:foregroundMark x1="62000" y1="43704" x2="62000" y2="43704"/>
                        <a14:foregroundMark x1="62900" y1="46019" x2="62900" y2="46019"/>
                        <a14:foregroundMark x1="65900" y1="47315" x2="65900" y2="47315"/>
                        <a14:foregroundMark x1="52500" y1="39167" x2="52500" y2="39167"/>
                        <a14:foregroundMark x1="41300" y1="40463" x2="41300" y2="40463"/>
                        <a14:foregroundMark x1="39400" y1="41481" x2="39400" y2="41481"/>
                        <a14:foregroundMark x1="61200" y1="41481" x2="61200" y2="41481"/>
                        <a14:foregroundMark x1="63400" y1="41204" x2="63400" y2="41204"/>
                        <a14:foregroundMark x1="65600" y1="44722" x2="65600" y2="44722"/>
                        <a14:foregroundMark x1="63700" y1="47778" x2="63700" y2="47778"/>
                        <a14:foregroundMark x1="61800" y1="47778" x2="61800" y2="47778"/>
                        <a14:foregroundMark x1="61200" y1="45556" x2="61200" y2="45556"/>
                        <a14:foregroundMark x1="59300" y1="43981" x2="59300" y2="43981"/>
                        <a14:foregroundMark x1="44800" y1="5278" x2="44800" y2="5278"/>
                        <a14:foregroundMark x1="43200" y1="4259" x2="43200" y2="4259"/>
                        <a14:foregroundMark x1="45100" y1="3796" x2="45100" y2="3796"/>
                        <a14:backgroundMark x1="51000" y1="89630" x2="51000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5" r="26497"/>
          <a:stretch/>
        </p:blipFill>
        <p:spPr bwMode="auto">
          <a:xfrm>
            <a:off x="5190122" y="1831845"/>
            <a:ext cx="2146020" cy="471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ranh nen 1"/>
          <p:cNvPicPr>
            <a:picLocks noChangeAspect="1" noChangeArrowheads="1"/>
          </p:cNvPicPr>
          <p:nvPr/>
        </p:nvPicPr>
        <p:blipFill rotWithShape="1">
          <a:blip r:embed="rId13">
            <a:lum bright="6000" contrast="54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000" b="99583" l="31188" r="7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71" t="80946" r="27357" b="40"/>
          <a:stretch/>
        </p:blipFill>
        <p:spPr bwMode="auto">
          <a:xfrm>
            <a:off x="3865499" y="5372181"/>
            <a:ext cx="4808031" cy="132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4-Point Star 25"/>
          <p:cNvSpPr/>
          <p:nvPr/>
        </p:nvSpPr>
        <p:spPr>
          <a:xfrm>
            <a:off x="7209242" y="3598775"/>
            <a:ext cx="3982518" cy="2617495"/>
          </a:xfrm>
          <a:prstGeom prst="star2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14" descr="bo em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445" y="3844489"/>
            <a:ext cx="1716539" cy="184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4-Point Star 27"/>
          <p:cNvSpPr/>
          <p:nvPr/>
        </p:nvSpPr>
        <p:spPr>
          <a:xfrm>
            <a:off x="934719" y="3858626"/>
            <a:ext cx="3982518" cy="2617495"/>
          </a:xfrm>
          <a:prstGeom prst="star2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13" descr="chi gai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501" y="4123263"/>
            <a:ext cx="2030893" cy="171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01925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ouse and garden Royalty Free Vector Image - Vecto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4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38"/>
          <a:stretch/>
        </p:blipFill>
        <p:spPr bwMode="auto">
          <a:xfrm>
            <a:off x="0" y="0"/>
            <a:ext cx="12192000" cy="69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5,028 Clip Art Of Front View Of House Stock Photos, Pictures &amp;amp; Royalty-Free  Images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86" l="8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89897"/>
            <a:ext cx="4599089" cy="420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0362284" y="6076555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308776" y="6076555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ung cu"/>
          <p:cNvPicPr>
            <a:picLocks noChangeAspect="1" noChangeArrowheads="1"/>
          </p:cNvPicPr>
          <p:nvPr/>
        </p:nvPicPr>
        <p:blipFill>
          <a:blip r:embed="rId9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27" y="4146258"/>
            <a:ext cx="2956699" cy="231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tranh nen 1"/>
          <p:cNvPicPr>
            <a:picLocks noChangeAspect="1" noChangeArrowheads="1"/>
          </p:cNvPicPr>
          <p:nvPr/>
        </p:nvPicPr>
        <p:blipFill rotWithShape="1">
          <a:blip r:embed="rId10">
            <a:lum bright="6000" contrast="54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000" b="99583" l="31188" r="7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71" t="80946" r="27357" b="40"/>
          <a:stretch/>
        </p:blipFill>
        <p:spPr bwMode="auto">
          <a:xfrm>
            <a:off x="3623198" y="5393533"/>
            <a:ext cx="5749702" cy="155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 13"/>
          <p:cNvSpPr/>
          <p:nvPr/>
        </p:nvSpPr>
        <p:spPr>
          <a:xfrm>
            <a:off x="5196627" y="-31596"/>
            <a:ext cx="4663992" cy="2259575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5252" y="145138"/>
            <a:ext cx="41085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ghê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VN Anh Hai" panose="02040603050506020403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Tay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dao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gạch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Tay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thoăn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thoắt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VN Anh Hai" panose="02040603050506020403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thợ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nề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4" descr="Vector Illustration Of A Young Mason With Trowel Royalty Free Cliparts,  Vectors, And Stock Illustration. Image 14513523.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15" b="96462" l="21692" r="86385">
                        <a14:foregroundMark x1="75923" y1="34615" x2="75923" y2="34615"/>
                        <a14:foregroundMark x1="80154" y1="33923" x2="80154" y2="33923"/>
                        <a14:foregroundMark x1="77308" y1="27692" x2="77308" y2="27692"/>
                        <a14:foregroundMark x1="79000" y1="40846" x2="79000" y2="40846"/>
                        <a14:foregroundMark x1="61846" y1="47769" x2="61846" y2="47769"/>
                        <a14:foregroundMark x1="52538" y1="50154" x2="52538" y2="50154"/>
                        <a14:foregroundMark x1="54692" y1="51154" x2="54692" y2="51154"/>
                        <a14:foregroundMark x1="47000" y1="49462" x2="47000" y2="49462"/>
                        <a14:foregroundMark x1="56308" y1="38000" x2="56308" y2="38000"/>
                        <a14:foregroundMark x1="61846" y1="49692" x2="61846" y2="49692"/>
                        <a14:foregroundMark x1="63692" y1="47769" x2="63692" y2="47769"/>
                        <a14:foregroundMark x1="54385" y1="51385" x2="54385" y2="51385"/>
                        <a14:foregroundMark x1="55385" y1="50154" x2="55385" y2="50154"/>
                        <a14:foregroundMark x1="56538" y1="48000" x2="56538" y2="48000"/>
                        <a14:foregroundMark x1="63000" y1="48231" x2="63000" y2="48231"/>
                        <a14:foregroundMark x1="62769" y1="50846" x2="62769" y2="50846"/>
                        <a14:foregroundMark x1="76615" y1="38231" x2="76615" y2="38231"/>
                        <a14:foregroundMark x1="51538" y1="51615" x2="51538" y2="51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96" t="2896" r="12888" b="3547"/>
          <a:stretch/>
        </p:blipFill>
        <p:spPr bwMode="auto">
          <a:xfrm>
            <a:off x="8046403" y="2491193"/>
            <a:ext cx="3093526" cy="445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8101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ouse and garden Royalty Free Vector Image - Vecto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4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38"/>
          <a:stretch/>
        </p:blipFill>
        <p:spPr bwMode="auto">
          <a:xfrm>
            <a:off x="0" y="-92053"/>
            <a:ext cx="12192000" cy="69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5,028 Clip Art Of Front View Of House Stock Photos, Pictures &amp;amp; Royalty-Free  Images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86" l="8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9" y="1732103"/>
            <a:ext cx="4208930" cy="401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543240" y="6139362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0776736" y="4822621"/>
            <a:ext cx="1509288" cy="7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loud 13"/>
          <p:cNvSpPr/>
          <p:nvPr/>
        </p:nvSpPr>
        <p:spPr>
          <a:xfrm>
            <a:off x="4996019" y="0"/>
            <a:ext cx="4208929" cy="1947769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89116" y="354157"/>
            <a:ext cx="2909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thợ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VN Anh Hai" panose="02040603050506020403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ghê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2" descr="1,258 Laying Bricks Stock Illustrations, Cliparts and Royalty Free Laying  Bricks Vector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444" l="1392" r="98608">
                        <a14:foregroundMark x1="20186" y1="49111" x2="20186" y2="49111"/>
                        <a14:foregroundMark x1="33411" y1="48889" x2="33411" y2="48889"/>
                        <a14:foregroundMark x1="38747" y1="44222" x2="38747" y2="44222"/>
                        <a14:foregroundMark x1="50348" y1="45111" x2="50348" y2="45111"/>
                        <a14:foregroundMark x1="62413" y1="42667" x2="62413" y2="42667"/>
                        <a14:foregroundMark x1="71694" y1="49556" x2="71694" y2="49556"/>
                        <a14:foregroundMark x1="58933" y1="45556" x2="58933" y2="45556"/>
                        <a14:foregroundMark x1="60557" y1="43111" x2="60557" y2="4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70"/>
          <a:stretch/>
        </p:blipFill>
        <p:spPr bwMode="auto">
          <a:xfrm>
            <a:off x="4273580" y="2032817"/>
            <a:ext cx="5308816" cy="503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99972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Ván gỗ Vẽ biểu Ngữ nghệ thuật Clip - bảng hiệu png tải về - Miễn phí trong  suốt Máy Tính Nền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11444" cy="800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1362970">
            <a:off x="2663810" y="1721465"/>
            <a:ext cx="6864379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Huong Que Nang" panose="020E0804040705030404" pitchFamily="34" charset="0"/>
                <a:cs typeface="Times New Roman" panose="02020603050405020304" pitchFamily="18" charset="0"/>
              </a:rPr>
              <a:t>Đàm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Huong Que Nang" panose="020E08040407050304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Huong Que Nang" panose="020E0804040705030404" pitchFamily="34" charset="0"/>
                <a:cs typeface="Times New Roman" panose="02020603050405020304" pitchFamily="18" charset="0"/>
              </a:rPr>
              <a:t>thoại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Huong Que Nang" panose="020E08040407050304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Huong Que Nang" panose="020E08040407050304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Huong Que Nang" panose="020E08040407050304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Huong Que Nang" panose="020E08040407050304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Huong Que Nang" panose="020E08040407050304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Huong Que Nang" panose="020E08040407050304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Huong Que Nang" panose="020E08040407050304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82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2050" name="Picture 2" descr="Những Trọn Bộ 11 Chủ Đề Hình Nền Powerpoint 2010 Đẹp, 100+ Hình Nền Slide  Đẹp 2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7"/>
            <a:ext cx="12192001" cy="684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10586" y="1011623"/>
            <a:ext cx="817082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*Do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ai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997" y="3058471"/>
            <a:ext cx="3015343" cy="337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00656"/>
      </p:ext>
    </p:extLst>
  </p:cSld>
  <p:clrMapOvr>
    <a:masterClrMapping/>
  </p:clrMapOvr>
  <p:transition spd="slow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Đồ Thị Vector Vẽ Minh Họa Cho Quang Cảnh Thành Phố Pieces-vector Cảnh  Quan-miễn Phí Vector Miễn Phí Tải V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42"/>
            <a:ext cx="12192001" cy="686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23851" y="1588998"/>
            <a:ext cx="9823268" cy="37330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“ Em làm thợ xây”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2147" y="1494203"/>
            <a:ext cx="364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giả: Hoàng Dân</a:t>
            </a:r>
          </a:p>
        </p:txBody>
      </p:sp>
      <p:pic>
        <p:nvPicPr>
          <p:cNvPr id="9" name="Picture 8" descr="25 Thợ xây ý tưởng | thợ xây, mầm non, ý tưởng lớp họ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574" l="25700" r="72400">
                        <a14:foregroundMark x1="54900" y1="9352" x2="54900" y2="9352"/>
                        <a14:foregroundMark x1="46500" y1="3796" x2="46500" y2="3796"/>
                        <a14:foregroundMark x1="62900" y1="12593" x2="62900" y2="12593"/>
                        <a14:foregroundMark x1="47800" y1="21019" x2="47800" y2="21019"/>
                        <a14:foregroundMark x1="62000" y1="43704" x2="62000" y2="43704"/>
                        <a14:foregroundMark x1="62900" y1="46019" x2="62900" y2="46019"/>
                        <a14:foregroundMark x1="65900" y1="47315" x2="65900" y2="47315"/>
                        <a14:foregroundMark x1="52500" y1="39167" x2="52500" y2="39167"/>
                        <a14:foregroundMark x1="41300" y1="40463" x2="41300" y2="40463"/>
                        <a14:foregroundMark x1="39400" y1="41481" x2="39400" y2="41481"/>
                        <a14:foregroundMark x1="61200" y1="41481" x2="61200" y2="41481"/>
                        <a14:foregroundMark x1="63400" y1="41204" x2="63400" y2="41204"/>
                        <a14:foregroundMark x1="65600" y1="44722" x2="65600" y2="44722"/>
                        <a14:foregroundMark x1="63700" y1="47778" x2="63700" y2="47778"/>
                        <a14:foregroundMark x1="61800" y1="47778" x2="61800" y2="47778"/>
                        <a14:foregroundMark x1="61200" y1="45556" x2="61200" y2="45556"/>
                        <a14:foregroundMark x1="59300" y1="43981" x2="59300" y2="43981"/>
                        <a14:foregroundMark x1="44800" y1="5278" x2="44800" y2="5278"/>
                        <a14:foregroundMark x1="43200" y1="4259" x2="43200" y2="4259"/>
                        <a14:foregroundMark x1="45100" y1="3796" x2="45100" y2="3796"/>
                        <a14:backgroundMark x1="51000" y1="89630" x2="51000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5" r="26497"/>
          <a:stretch/>
        </p:blipFill>
        <p:spPr bwMode="auto">
          <a:xfrm>
            <a:off x="5107029" y="2870474"/>
            <a:ext cx="1977941" cy="43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55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493" y="3403422"/>
            <a:ext cx="2434518" cy="3937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24" r="34992"/>
          <a:stretch/>
        </p:blipFill>
        <p:spPr>
          <a:xfrm>
            <a:off x="7541232" y="1208858"/>
            <a:ext cx="1548087" cy="3209581"/>
          </a:xfrm>
          <a:prstGeom prst="rect">
            <a:avLst/>
          </a:prstGeom>
        </p:spPr>
      </p:pic>
      <p:pic>
        <p:nvPicPr>
          <p:cNvPr id="8" name="Picture 7" descr="25 Thợ xây ý tưởng | thợ xây, mầm non, ý tưởng lớp học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1574" l="25700" r="72400">
                        <a14:foregroundMark x1="54900" y1="9352" x2="54900" y2="9352"/>
                        <a14:foregroundMark x1="46500" y1="3796" x2="46500" y2="3796"/>
                        <a14:foregroundMark x1="62900" y1="12593" x2="62900" y2="12593"/>
                        <a14:foregroundMark x1="47800" y1="21019" x2="47800" y2="21019"/>
                        <a14:foregroundMark x1="62000" y1="43704" x2="62000" y2="43704"/>
                        <a14:foregroundMark x1="62900" y1="46019" x2="62900" y2="46019"/>
                        <a14:foregroundMark x1="65900" y1="47315" x2="65900" y2="47315"/>
                        <a14:foregroundMark x1="52500" y1="39167" x2="52500" y2="39167"/>
                        <a14:foregroundMark x1="41300" y1="40463" x2="41300" y2="40463"/>
                        <a14:foregroundMark x1="39400" y1="41481" x2="39400" y2="41481"/>
                        <a14:foregroundMark x1="61200" y1="41481" x2="61200" y2="41481"/>
                        <a14:foregroundMark x1="63400" y1="41204" x2="63400" y2="41204"/>
                        <a14:foregroundMark x1="65600" y1="44722" x2="65600" y2="44722"/>
                        <a14:foregroundMark x1="63700" y1="47778" x2="63700" y2="47778"/>
                        <a14:foregroundMark x1="61800" y1="47778" x2="61800" y2="47778"/>
                        <a14:foregroundMark x1="61200" y1="45556" x2="61200" y2="45556"/>
                        <a14:foregroundMark x1="59300" y1="43981" x2="59300" y2="43981"/>
                        <a14:foregroundMark x1="44800" y1="5278" x2="44800" y2="5278"/>
                        <a14:foregroundMark x1="43200" y1="4259" x2="43200" y2="4259"/>
                        <a14:foregroundMark x1="45100" y1="3796" x2="45100" y2="3796"/>
                        <a14:backgroundMark x1="51000" y1="89630" x2="51000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5" r="26497"/>
          <a:stretch/>
        </p:blipFill>
        <p:spPr bwMode="auto">
          <a:xfrm>
            <a:off x="7027932" y="4313861"/>
            <a:ext cx="1140320" cy="250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89881" l="6030" r="92965">
                        <a14:foregroundMark x1="48744" y1="4167" x2="48744" y2="4167"/>
                        <a14:foregroundMark x1="92462" y1="76786" x2="92462" y2="76786"/>
                        <a14:foregroundMark x1="88945" y1="68452" x2="88945" y2="68452"/>
                        <a14:foregroundMark x1="93467" y1="90476" x2="93467" y2="90476"/>
                        <a14:foregroundMark x1="16583" y1="75595" x2="16583" y2="75595"/>
                        <a14:foregroundMark x1="6030" y1="75595" x2="6030" y2="75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218" y="5048728"/>
            <a:ext cx="943070" cy="7927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825" y="2220459"/>
            <a:ext cx="861503" cy="8615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006" y="5522420"/>
            <a:ext cx="1089183" cy="10891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635" y="2503518"/>
            <a:ext cx="925481" cy="9254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61" y="1695536"/>
            <a:ext cx="3397956" cy="191135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DEB45FA-69E8-4C25-9A02-79F638D27904}"/>
              </a:ext>
            </a:extLst>
          </p:cNvPr>
          <p:cNvSpPr/>
          <p:nvPr/>
        </p:nvSpPr>
        <p:spPr>
          <a:xfrm>
            <a:off x="3580760" y="355607"/>
            <a:ext cx="4275438" cy="1694419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1659F7-4A33-46D5-A4A7-BDFE9B9FAFE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29395" y="734240"/>
            <a:ext cx="4178167" cy="106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74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742950" y="570539"/>
            <a:ext cx="3943831" cy="2982685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7791" y="1153940"/>
            <a:ext cx="35589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40167" y="107243"/>
            <a:ext cx="922886" cy="926592"/>
          </a:xfrm>
          <a:prstGeom prst="rect">
            <a:avLst/>
          </a:prstGeom>
        </p:spPr>
      </p:pic>
      <p:sp>
        <p:nvSpPr>
          <p:cNvPr id="7" name="24-Point Star 13">
            <a:extLst>
              <a:ext uri="{FF2B5EF4-FFF2-40B4-BE49-F238E27FC236}">
                <a16:creationId xmlns:a16="http://schemas.microsoft.com/office/drawing/2014/main" id="{08CA10FC-F152-43B3-A1F9-BD74B250A81A}"/>
              </a:ext>
            </a:extLst>
          </p:cNvPr>
          <p:cNvSpPr/>
          <p:nvPr/>
        </p:nvSpPr>
        <p:spPr>
          <a:xfrm>
            <a:off x="4810125" y="70208"/>
            <a:ext cx="2369008" cy="1927254"/>
          </a:xfrm>
          <a:prstGeom prst="star2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1" descr="ba sua 1">
            <a:extLst>
              <a:ext uri="{FF2B5EF4-FFF2-40B4-BE49-F238E27FC236}">
                <a16:creationId xmlns:a16="http://schemas.microsoft.com/office/drawing/2014/main" id="{3F4E29CF-0541-4509-A021-8528B448A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781" y="440778"/>
            <a:ext cx="1095549" cy="118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4-Point Star 15">
            <a:extLst>
              <a:ext uri="{FF2B5EF4-FFF2-40B4-BE49-F238E27FC236}">
                <a16:creationId xmlns:a16="http://schemas.microsoft.com/office/drawing/2014/main" id="{84BC3443-A2E2-411A-8499-3C697AC0DAF2}"/>
              </a:ext>
            </a:extLst>
          </p:cNvPr>
          <p:cNvSpPr/>
          <p:nvPr/>
        </p:nvSpPr>
        <p:spPr>
          <a:xfrm>
            <a:off x="7648575" y="107243"/>
            <a:ext cx="2568004" cy="1701556"/>
          </a:xfrm>
          <a:prstGeom prst="star2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2" descr="me be">
            <a:extLst>
              <a:ext uri="{FF2B5EF4-FFF2-40B4-BE49-F238E27FC236}">
                <a16:creationId xmlns:a16="http://schemas.microsoft.com/office/drawing/2014/main" id="{5D0F2DDD-5185-4548-895D-5F2D91F4B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4813">
            <a:off x="8146359" y="107243"/>
            <a:ext cx="1572435" cy="139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24-Point Star 27">
            <a:extLst>
              <a:ext uri="{FF2B5EF4-FFF2-40B4-BE49-F238E27FC236}">
                <a16:creationId xmlns:a16="http://schemas.microsoft.com/office/drawing/2014/main" id="{C77E77CF-B656-4573-8D51-05A46B904C15}"/>
              </a:ext>
            </a:extLst>
          </p:cNvPr>
          <p:cNvSpPr/>
          <p:nvPr/>
        </p:nvSpPr>
        <p:spPr>
          <a:xfrm>
            <a:off x="5703849" y="2061881"/>
            <a:ext cx="2146245" cy="1658308"/>
          </a:xfrm>
          <a:prstGeom prst="star2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24-Point Star 27">
            <a:extLst>
              <a:ext uri="{FF2B5EF4-FFF2-40B4-BE49-F238E27FC236}">
                <a16:creationId xmlns:a16="http://schemas.microsoft.com/office/drawing/2014/main" id="{8E6E0870-560A-4C63-B6BA-94D23B735FED}"/>
              </a:ext>
            </a:extLst>
          </p:cNvPr>
          <p:cNvSpPr/>
          <p:nvPr/>
        </p:nvSpPr>
        <p:spPr>
          <a:xfrm>
            <a:off x="8153400" y="2157070"/>
            <a:ext cx="2431211" cy="1701556"/>
          </a:xfrm>
          <a:prstGeom prst="star2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4" descr="bo em">
            <a:extLst>
              <a:ext uri="{FF2B5EF4-FFF2-40B4-BE49-F238E27FC236}">
                <a16:creationId xmlns:a16="http://schemas.microsoft.com/office/drawing/2014/main" id="{AD9FF52E-06D7-47C3-8A89-5EA29C300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012" y="2316269"/>
            <a:ext cx="1217985" cy="130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chi gai">
            <a:extLst>
              <a:ext uri="{FF2B5EF4-FFF2-40B4-BE49-F238E27FC236}">
                <a16:creationId xmlns:a16="http://schemas.microsoft.com/office/drawing/2014/main" id="{174053D7-0F53-4BC6-8355-777EA521F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722" y="2109652"/>
            <a:ext cx="1669215" cy="141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05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  <p:sndAc>
          <p:stSnd>
            <p:snd r:embed="rId2" name="chimes.wav"/>
          </p:stSnd>
        </p:sndAc>
      </p:transition>
    </mc:Choice>
    <mc:Fallback xmlns="">
      <p:transition spd="slow">
        <p:pull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3F22C61D-E459-4A87-883A-2BB6FC2483ED}"/>
              </a:ext>
            </a:extLst>
          </p:cNvPr>
          <p:cNvSpPr/>
          <p:nvPr/>
        </p:nvSpPr>
        <p:spPr>
          <a:xfrm>
            <a:off x="4785697" y="1582511"/>
            <a:ext cx="4156983" cy="2411384"/>
          </a:xfrm>
          <a:prstGeom prst="cloudCallout">
            <a:avLst/>
          </a:prstGeom>
          <a:solidFill>
            <a:schemeClr val="accent1"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83467" y="1870237"/>
            <a:ext cx="357164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608" y="2524874"/>
            <a:ext cx="7402771" cy="4164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3" y="0"/>
            <a:ext cx="1149271" cy="115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1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76E0058A-4FBE-40BF-85BC-DAD553D3D5BD}"/>
              </a:ext>
            </a:extLst>
          </p:cNvPr>
          <p:cNvSpPr/>
          <p:nvPr/>
        </p:nvSpPr>
        <p:spPr>
          <a:xfrm>
            <a:off x="7287879" y="295275"/>
            <a:ext cx="5009223" cy="22098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b="1" dirty="0" err="1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ghê</a:t>
            </a:r>
            <a:endParaRPr lang="en-US" sz="2400" b="1" dirty="0">
              <a:solidFill>
                <a:srgbClr val="0000CC"/>
              </a:solidFill>
              <a:latin typeface="UVN Anh Hai" panose="02040603050506020403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400" b="1" dirty="0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Tay </a:t>
            </a:r>
            <a:r>
              <a:rPr lang="en-US" sz="2400" b="1" dirty="0" err="1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cầm</a:t>
            </a:r>
            <a:r>
              <a:rPr lang="en-US" sz="2400" b="1" dirty="0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dao</a:t>
            </a:r>
            <a:r>
              <a:rPr lang="en-US" sz="2400" b="1" dirty="0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gạch</a:t>
            </a:r>
            <a:r>
              <a:rPr lang="en-US" sz="2400" b="1" dirty="0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Tay </a:t>
            </a:r>
            <a:r>
              <a:rPr lang="en-US" sz="2400" b="1" dirty="0" err="1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thoăn</a:t>
            </a:r>
            <a:r>
              <a:rPr lang="en-US" sz="2400" b="1" dirty="0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thoắt</a:t>
            </a:r>
            <a:endParaRPr lang="en-US" sz="2400" b="1" dirty="0">
              <a:solidFill>
                <a:srgbClr val="0000CC"/>
              </a:solidFill>
              <a:latin typeface="UVN Anh Hai" panose="02040603050506020403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400" b="1" dirty="0" err="1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thợ</a:t>
            </a:r>
            <a:r>
              <a:rPr lang="en-US" sz="2400" b="1" dirty="0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nề</a:t>
            </a:r>
            <a:r>
              <a:rPr lang="en-US" sz="2400" b="1" dirty="0">
                <a:solidFill>
                  <a:srgbClr val="0000CC"/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00CC"/>
              </a:solidFill>
              <a:latin typeface="UVN Anh Hai" panose="020406030505060204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17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543F42-8A65-4027-AF8E-9675EF1AAA42}"/>
              </a:ext>
            </a:extLst>
          </p:cNvPr>
          <p:cNvSpPr txBox="1"/>
          <p:nvPr/>
        </p:nvSpPr>
        <p:spPr>
          <a:xfrm>
            <a:off x="2733675" y="1400175"/>
            <a:ext cx="6924675" cy="350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816C56F4-A154-4C1A-BC90-AFEF50D17792}"/>
              </a:ext>
            </a:extLst>
          </p:cNvPr>
          <p:cNvSpPr/>
          <p:nvPr/>
        </p:nvSpPr>
        <p:spPr>
          <a:xfrm>
            <a:off x="1657350" y="1162051"/>
            <a:ext cx="8343900" cy="4295774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9AFE0F-6649-4545-B534-2AE4143AFA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3898" y="0"/>
            <a:ext cx="1014828" cy="1018903"/>
          </a:xfrm>
          <a:prstGeom prst="rect">
            <a:avLst/>
          </a:prstGeom>
        </p:spPr>
      </p:pic>
      <p:pic>
        <p:nvPicPr>
          <p:cNvPr id="2" name="Bai hat Cháu yêu cô chú công nhâ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3929" y="41643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2211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74913" y="1493024"/>
            <a:ext cx="806502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thoăn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thoắt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1753" y="4693024"/>
            <a:ext cx="94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11517" y="2914094"/>
            <a:ext cx="7528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9463" y="2669878"/>
            <a:ext cx="73340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thợ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9120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8" t="119" b="-1"/>
          <a:stretch/>
        </p:blipFill>
        <p:spPr>
          <a:xfrm>
            <a:off x="0" y="14097"/>
            <a:ext cx="12231189" cy="6858000"/>
          </a:xfrm>
          <a:prstGeom prst="rect">
            <a:avLst/>
          </a:prstGeom>
        </p:spPr>
      </p:pic>
      <p:sp>
        <p:nvSpPr>
          <p:cNvPr id="17" name="Cloud 16"/>
          <p:cNvSpPr/>
          <p:nvPr/>
        </p:nvSpPr>
        <p:spPr>
          <a:xfrm>
            <a:off x="5082355" y="128866"/>
            <a:ext cx="4208929" cy="1947769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71322" y="550852"/>
            <a:ext cx="2909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thợ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5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2704165" y="1780792"/>
            <a:ext cx="660950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57" y="3867709"/>
            <a:ext cx="3454854" cy="234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6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Sáng Tạo Trường Học Học Tập Bảng đen, Kiến ​​thức, Học Tập, Nền Hình nền 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3801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09851" y="875211"/>
            <a:ext cx="5316583" cy="6480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“ Em làm thợ xây”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03871" y="1544241"/>
            <a:ext cx="291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30781" y="2232690"/>
            <a:ext cx="5460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chú thợ </a:t>
            </a:r>
          </a:p>
        </p:txBody>
      </p:sp>
      <p:pic>
        <p:nvPicPr>
          <p:cNvPr id="9" name="Picture 4" descr="Hướng dẫn bé vẽ bức tranh ngôi nhà cực kì đơn giả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23" b="87945" l="33889" r="70889">
                        <a14:foregroundMark x1="40889" y1="59881" x2="40889" y2="59881"/>
                        <a14:foregroundMark x1="41667" y1="58498" x2="41667" y2="58498"/>
                        <a14:foregroundMark x1="42333" y1="62253" x2="42333" y2="62253"/>
                        <a14:foregroundMark x1="60000" y1="58696" x2="60000" y2="58696"/>
                        <a14:foregroundMark x1="60222" y1="61462" x2="60222" y2="61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85" t="24524" r="29434" b="11612"/>
          <a:stretch/>
        </p:blipFill>
        <p:spPr bwMode="auto">
          <a:xfrm>
            <a:off x="8341115" y="3021606"/>
            <a:ext cx="571983" cy="57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ba sua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270" y="3715653"/>
            <a:ext cx="527429" cy="57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me b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908" y="3639488"/>
            <a:ext cx="661482" cy="58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chi gai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208" y="4374174"/>
            <a:ext cx="856495" cy="7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bo em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055" y="4329515"/>
            <a:ext cx="693066" cy="74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30781" y="3007767"/>
            <a:ext cx="3957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những ngôi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7624" y="3671331"/>
            <a:ext cx="1218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39123" y="3666288"/>
            <a:ext cx="971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6350361" y="3693945"/>
            <a:ext cx="49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39476" y="4493844"/>
            <a:ext cx="1218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6382032" y="4475872"/>
            <a:ext cx="49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90197" y="4496841"/>
            <a:ext cx="971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8094181" y="4446292"/>
            <a:ext cx="49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58924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Sáng Tạo Trường Học Học Tập Bảng đen, Kiến ​​thức, Học Tập, Nền Hình nền 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3801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ướng dẫn bé vẽ bức tranh ngôi nhà cực kì đơn giả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23" b="87945" l="33889" r="70889">
                        <a14:foregroundMark x1="40889" y1="59881" x2="40889" y2="59881"/>
                        <a14:foregroundMark x1="41667" y1="58498" x2="41667" y2="58498"/>
                        <a14:foregroundMark x1="42333" y1="62253" x2="42333" y2="62253"/>
                        <a14:foregroundMark x1="60000" y1="58696" x2="60000" y2="58696"/>
                        <a14:foregroundMark x1="60222" y1="61462" x2="60222" y2="61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85" t="24524" r="29434" b="11612"/>
          <a:stretch/>
        </p:blipFill>
        <p:spPr bwMode="auto">
          <a:xfrm>
            <a:off x="4389880" y="777530"/>
            <a:ext cx="634212" cy="63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16528" y="804692"/>
            <a:ext cx="294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đẹp ghê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82318" y="1615042"/>
            <a:ext cx="2328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cầm dao</a:t>
            </a:r>
          </a:p>
        </p:txBody>
      </p:sp>
      <p:pic>
        <p:nvPicPr>
          <p:cNvPr id="12" name="Picture 6" descr="Cách chìa bàn tay nói lên điều gì về con người bạn?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5" b="94214" l="5577" r="90000">
                        <a14:foregroundMark x1="58462" y1="91447" x2="58462" y2="91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7" r="4222" b="3527"/>
          <a:stretch/>
        </p:blipFill>
        <p:spPr bwMode="auto">
          <a:xfrm>
            <a:off x="4389882" y="1504448"/>
            <a:ext cx="404188" cy="6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ạch thẻ&amp;gt;Cong ty Co Phan Gach Ngoi Kien Giang, Gạch cẩn tường, Gạch đồng  tiền, ngói lợp 22, Gạch 3 lỗ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99" b="92962" l="19531" r="98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5" t="5483" r="2459" b="7553"/>
          <a:stretch/>
        </p:blipFill>
        <p:spPr bwMode="auto">
          <a:xfrm>
            <a:off x="6896537" y="1703595"/>
            <a:ext cx="809897" cy="59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ách chìa bàn tay nói lên điều gì về con người bạn?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5" b="94214" l="5577" r="90000">
                        <a14:foregroundMark x1="58462" y1="91447" x2="58462" y2="91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7" r="4222" b="3527"/>
          <a:stretch/>
        </p:blipFill>
        <p:spPr bwMode="auto">
          <a:xfrm rot="21435703">
            <a:off x="4406198" y="2267141"/>
            <a:ext cx="420039" cy="69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09044" y="2388475"/>
            <a:ext cx="4488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 thoăn thoắt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50074" y="3117581"/>
            <a:ext cx="4488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bác thợ nề.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0099" y="4187690"/>
            <a:ext cx="3867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chú thợ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52448" y="4895576"/>
            <a:ext cx="1212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</a:p>
        </p:txBody>
      </p:sp>
      <p:pic>
        <p:nvPicPr>
          <p:cNvPr id="19" name="Picture 4" descr="Hướng dẫn bé vẽ bức tranh ngôi nhà cực kì đơn giả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123" b="87945" l="33889" r="70889">
                        <a14:foregroundMark x1="40889" y1="59881" x2="40889" y2="59881"/>
                        <a14:foregroundMark x1="41667" y1="58498" x2="41667" y2="58498"/>
                        <a14:foregroundMark x1="42333" y1="62253" x2="42333" y2="62253"/>
                        <a14:foregroundMark x1="60000" y1="58696" x2="60000" y2="58696"/>
                        <a14:foregroundMark x1="60222" y1="61462" x2="60222" y2="61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85" t="24524" r="29434" b="11612"/>
          <a:stretch/>
        </p:blipFill>
        <p:spPr bwMode="auto">
          <a:xfrm>
            <a:off x="5804039" y="4906165"/>
            <a:ext cx="571983" cy="57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543946" y="4906668"/>
            <a:ext cx="2144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 ghê.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54933"/>
      </p:ext>
    </p:extLst>
  </p:cSld>
  <p:clrMapOvr>
    <a:masterClrMapping/>
  </p:clrMapOvr>
  <p:transition spd="slow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75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39918" y="1647160"/>
            <a:ext cx="973182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Bay Buom" panose="00000400000000000000" pitchFamily="2" charset="0"/>
                <a:cs typeface="Times New Roman" panose="02020603050405020304" pitchFamily="18" charset="0"/>
              </a:rPr>
              <a:t>Hẹn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Bay Buom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Bay Buom" panose="00000400000000000000" pitchFamily="2" charset="0"/>
                <a:cs typeface="Times New Roman" panose="02020603050405020304" pitchFamily="18" charset="0"/>
              </a:rPr>
              <a:t>gặp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Bay Buom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Bay Buom" panose="00000400000000000000" pitchFamily="2" charset="0"/>
                <a:cs typeface="Times New Roman" panose="02020603050405020304" pitchFamily="18" charset="0"/>
              </a:rPr>
              <a:t>lại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Bay Buom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Bay Buom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Bay Buom" panose="00000400000000000000" pitchFamily="2" charset="0"/>
                <a:cs typeface="Times New Roman" panose="02020603050405020304" pitchFamily="18" charset="0"/>
              </a:rPr>
              <a:t> con 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528" y="2998231"/>
            <a:ext cx="3624943" cy="362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3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25" y="-2"/>
            <a:ext cx="11387547" cy="6858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3898" y="0"/>
            <a:ext cx="1014828" cy="101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20618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3507"/>
          </a:xfrm>
          <a:prstGeom prst="rect">
            <a:avLst/>
          </a:prstGeom>
        </p:spPr>
      </p:pic>
      <p:pic>
        <p:nvPicPr>
          <p:cNvPr id="6" name="Picture 2" descr="XÂY TƯỜNG QUẬN TÂN BÌNH - Xây Dựng Sao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9" y="0"/>
            <a:ext cx="112209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29956" y="-2"/>
            <a:ext cx="932866" cy="93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04217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3507"/>
          </a:xfrm>
          <a:prstGeom prst="rect">
            <a:avLst/>
          </a:prstGeom>
        </p:spPr>
      </p:pic>
      <p:pic>
        <p:nvPicPr>
          <p:cNvPr id="5" name="Picture 2" descr="Bán nhà ở liền kề đang xây dựng tại Thủ Dầu Mộ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7" y="0"/>
            <a:ext cx="11377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8702"/>
      </p:ext>
    </p:extLst>
  </p:cSld>
  <p:clrMapOvr>
    <a:masterClrMapping/>
  </p:clrMapOvr>
  <p:transition spd="med">
    <p:pull/>
    <p:sndAc>
      <p:stSnd>
        <p:snd r:embed="rId2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3507"/>
          </a:xfrm>
          <a:prstGeom prst="rect">
            <a:avLst/>
          </a:prstGeom>
        </p:spPr>
      </p:pic>
      <p:pic>
        <p:nvPicPr>
          <p:cNvPr id="5" name="Picture 2" descr="HOT] Hình ảnh nhà 2 tầng mái thái mới nhất, đẹp nhất 2021, xem là mê ng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9" y="0"/>
            <a:ext cx="11090365" cy="683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28356" y="26316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32794"/>
      </p:ext>
    </p:extLst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Đồ Thị Vector Vẽ Minh Họa Cho Quang Cảnh Thành Phố Pieces-vector Cảnh  Quan-miễn Phí Vector Miễn Phí Tải V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42"/>
            <a:ext cx="12192001" cy="686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23851" y="1588998"/>
            <a:ext cx="9823268" cy="37330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Huong Que Nang" panose="020E08040407050304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Huong Que Nang" panose="020E08040407050304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Huong Que Nang" panose="020E08040407050304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Huong Que Nang" panose="020E0804040705030404" pitchFamily="34" charset="0"/>
                <a:cs typeface="Times New Roman" panose="02020603050405020304" pitchFamily="18" charset="0"/>
              </a:rPr>
              <a:t> “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Huong Que Nang" panose="020E08040407050304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Huong Que Nang" panose="020E08040407050304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Huong Que Nang" panose="020E08040407050304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Huong Que Nang" panose="020E08040407050304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Huong Que Nang" panose="020E0804040705030404" pitchFamily="34" charset="0"/>
                <a:cs typeface="Times New Roman" panose="02020603050405020304" pitchFamily="18" charset="0"/>
              </a:rPr>
              <a:t>thợ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Huong Que Nang" panose="020E08040407050304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Huong Que Nang" panose="020E0804040705030404" pitchFamily="34" charset="0"/>
                <a:cs typeface="Times New Roman" panose="02020603050405020304" pitchFamily="18" charset="0"/>
              </a:rPr>
              <a:t>xây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Huong Que Nang" panose="020E0804040705030404" pitchFamily="34" charset="0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2147" y="1494203"/>
            <a:ext cx="364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cs typeface="Times New Roman" panose="02020603050405020304" pitchFamily="18" charset="0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cs typeface="Times New Roman" panose="02020603050405020304" pitchFamily="18" charset="0"/>
              </a:rPr>
              <a:t>giả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cs typeface="Times New Roman" panose="02020603050405020304" pitchFamily="18" charset="0"/>
              </a:rPr>
              <a:t>Hoàng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cs typeface="Times New Roman" panose="02020603050405020304" pitchFamily="18" charset="0"/>
              </a:rPr>
              <a:t>Dân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VN Da Lat" panose="030609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25 Thợ xây ý tưởng | thợ xây, mầm non, ý tưởng lớp họ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574" l="25700" r="72400">
                        <a14:foregroundMark x1="54900" y1="9352" x2="54900" y2="9352"/>
                        <a14:foregroundMark x1="46500" y1="3796" x2="46500" y2="3796"/>
                        <a14:foregroundMark x1="62900" y1="12593" x2="62900" y2="12593"/>
                        <a14:foregroundMark x1="47800" y1="21019" x2="47800" y2="21019"/>
                        <a14:foregroundMark x1="62000" y1="43704" x2="62000" y2="43704"/>
                        <a14:foregroundMark x1="62900" y1="46019" x2="62900" y2="46019"/>
                        <a14:foregroundMark x1="65900" y1="47315" x2="65900" y2="47315"/>
                        <a14:foregroundMark x1="52500" y1="39167" x2="52500" y2="39167"/>
                        <a14:foregroundMark x1="41300" y1="40463" x2="41300" y2="40463"/>
                        <a14:foregroundMark x1="39400" y1="41481" x2="39400" y2="41481"/>
                        <a14:foregroundMark x1="61200" y1="41481" x2="61200" y2="41481"/>
                        <a14:foregroundMark x1="63400" y1="41204" x2="63400" y2="41204"/>
                        <a14:foregroundMark x1="65600" y1="44722" x2="65600" y2="44722"/>
                        <a14:foregroundMark x1="63700" y1="47778" x2="63700" y2="47778"/>
                        <a14:foregroundMark x1="61800" y1="47778" x2="61800" y2="47778"/>
                        <a14:foregroundMark x1="61200" y1="45556" x2="61200" y2="45556"/>
                        <a14:foregroundMark x1="59300" y1="43981" x2="59300" y2="43981"/>
                        <a14:foregroundMark x1="44800" y1="5278" x2="44800" y2="5278"/>
                        <a14:foregroundMark x1="43200" y1="4259" x2="43200" y2="4259"/>
                        <a14:foregroundMark x1="45100" y1="3796" x2="45100" y2="3796"/>
                        <a14:backgroundMark x1="51000" y1="89630" x2="51000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5" r="26497"/>
          <a:stretch/>
        </p:blipFill>
        <p:spPr bwMode="auto">
          <a:xfrm>
            <a:off x="5019944" y="2870474"/>
            <a:ext cx="1977941" cy="43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51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07F31C-CE9F-4E25-9C81-113A317EF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"/>
            <a:ext cx="926672" cy="926672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B7A84A2E-3CE4-47A5-8A6B-AA65FCB11315}"/>
              </a:ext>
            </a:extLst>
          </p:cNvPr>
          <p:cNvSpPr/>
          <p:nvPr/>
        </p:nvSpPr>
        <p:spPr>
          <a:xfrm>
            <a:off x="7086600" y="-95249"/>
            <a:ext cx="4972050" cy="4295774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1C708F-8542-42F4-BDFC-5EE8D1FB9431}"/>
              </a:ext>
            </a:extLst>
          </p:cNvPr>
          <p:cNvSpPr txBox="1"/>
          <p:nvPr/>
        </p:nvSpPr>
        <p:spPr>
          <a:xfrm>
            <a:off x="8677275" y="482386"/>
            <a:ext cx="424815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thợ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UVN Anh Hai" panose="02040603050506020403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Xây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nhà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UVN Anh Hai" panose="02040603050506020403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Cho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mẹ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UVN Anh Hai" panose="02040603050506020403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Cho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cha.</a:t>
            </a:r>
          </a:p>
          <a:p>
            <a:pPr lvl="0">
              <a:defRPr/>
            </a:pP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xây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đẹp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ghê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UVN Anh Hai" panose="02040603050506020403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Tay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cầm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gạch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Tay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nhanh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thoăn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thoắt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UVN Anh Hai" panose="02040603050506020403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thợ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nề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UVN Anh Hai" panose="02040603050506020403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thợ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UVN Anh Hai" panose="02040603050506020403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Xây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vui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ghê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VN Anh Hai" panose="02040603050506020403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endPara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50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Beautiful yard with the tree and bush Royalty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777" l="0" r="99800">
                        <a14:foregroundMark x1="8400" y1="85437" x2="8400" y2="85437"/>
                        <a14:foregroundMark x1="16900" y1="85437" x2="16900" y2="85437"/>
                        <a14:foregroundMark x1="23200" y1="86165" x2="24800" y2="86772"/>
                        <a14:foregroundMark x1="34400" y1="87136" x2="35100" y2="87015"/>
                        <a14:foregroundMark x1="42500" y1="86286" x2="42500" y2="86286"/>
                        <a14:foregroundMark x1="29500" y1="86286" x2="29500" y2="86286"/>
                        <a14:foregroundMark x1="38300" y1="86772" x2="38800" y2="86772"/>
                        <a14:foregroundMark x1="60100" y1="87015" x2="60100" y2="8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15"/>
          <a:stretch/>
        </p:blipFill>
        <p:spPr bwMode="auto">
          <a:xfrm>
            <a:off x="0" y="15111"/>
            <a:ext cx="12192000" cy="68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Free sunshine clipart pictures 2 - Clipartix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18" b="89286" l="4911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305" y="-134610"/>
            <a:ext cx="1359627" cy="135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6831873" y="365125"/>
            <a:ext cx="3596587" cy="1444508"/>
          </a:xfrm>
          <a:prstGeom prst="cloud">
            <a:avLst/>
          </a:prstGeom>
          <a:solidFill>
            <a:srgbClr val="CCEC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99CCFF"/>
                </a:solidFill>
              </a:ln>
              <a:solidFill>
                <a:srgbClr val="99CC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094" y="562860"/>
            <a:ext cx="46661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thợ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Anh Hai" panose="02040603050506020403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ngôi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Anh Hai" panose="02040603050506020403" pitchFamily="18" charset="0"/>
                <a:cs typeface="Times New Roman" panose="02020603050405020304" pitchFamily="18" charset="0"/>
              </a:rPr>
              <a:t>nhà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Anh Hai" panose="02040603050506020403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Anh Hai" panose="020406030505060204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297432" y="5986358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0260357" y="6024304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5,028 Clip Art Of Front View Of House Stock Photos, Pictures &amp;amp; Royalty-Free  Images - iStoc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86" l="8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125" y="1394822"/>
            <a:ext cx="4908386" cy="449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ung cu"/>
          <p:cNvPicPr>
            <a:picLocks noChangeAspect="1" noChangeArrowheads="1"/>
          </p:cNvPicPr>
          <p:nvPr/>
        </p:nvPicPr>
        <p:blipFill>
          <a:blip r:embed="rId11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094" y="4335147"/>
            <a:ext cx="2686805" cy="197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tranh nen 1"/>
          <p:cNvPicPr>
            <a:picLocks noChangeAspect="1" noChangeArrowheads="1"/>
          </p:cNvPicPr>
          <p:nvPr/>
        </p:nvPicPr>
        <p:blipFill rotWithShape="1">
          <a:blip r:embed="rId12">
            <a:lum bright="6000" contrast="54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0" b="99583" l="31188" r="7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71" t="80946" r="27357" b="40"/>
          <a:stretch/>
        </p:blipFill>
        <p:spPr bwMode="auto">
          <a:xfrm>
            <a:off x="4570583" y="5545873"/>
            <a:ext cx="480803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25 Thợ xây ý tưởng | thợ xây, mầm non, ý tưởng lớp học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574" l="25700" r="72400">
                        <a14:foregroundMark x1="54900" y1="9352" x2="54900" y2="9352"/>
                        <a14:foregroundMark x1="46500" y1="3796" x2="46500" y2="3796"/>
                        <a14:foregroundMark x1="62900" y1="12593" x2="62900" y2="12593"/>
                        <a14:foregroundMark x1="47800" y1="21019" x2="47800" y2="21019"/>
                        <a14:foregroundMark x1="62000" y1="43704" x2="62000" y2="43704"/>
                        <a14:foregroundMark x1="62900" y1="46019" x2="62900" y2="46019"/>
                        <a14:foregroundMark x1="65900" y1="47315" x2="65900" y2="47315"/>
                        <a14:foregroundMark x1="52500" y1="39167" x2="52500" y2="39167"/>
                        <a14:foregroundMark x1="41300" y1="40463" x2="41300" y2="40463"/>
                        <a14:foregroundMark x1="39400" y1="41481" x2="39400" y2="41481"/>
                        <a14:foregroundMark x1="61200" y1="41481" x2="61200" y2="41481"/>
                        <a14:foregroundMark x1="63400" y1="41204" x2="63400" y2="41204"/>
                        <a14:foregroundMark x1="65600" y1="44722" x2="65600" y2="44722"/>
                        <a14:foregroundMark x1="63700" y1="47778" x2="63700" y2="47778"/>
                        <a14:foregroundMark x1="61800" y1="47778" x2="61800" y2="47778"/>
                        <a14:foregroundMark x1="61200" y1="45556" x2="61200" y2="45556"/>
                        <a14:foregroundMark x1="59300" y1="43981" x2="59300" y2="43981"/>
                        <a14:foregroundMark x1="44800" y1="5278" x2="44800" y2="5278"/>
                        <a14:foregroundMark x1="43200" y1="4259" x2="43200" y2="4259"/>
                        <a14:foregroundMark x1="45100" y1="3796" x2="45100" y2="3796"/>
                        <a14:backgroundMark x1="51000" y1="89630" x2="51000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5" r="26497"/>
          <a:stretch/>
        </p:blipFill>
        <p:spPr bwMode="auto">
          <a:xfrm>
            <a:off x="8706884" y="2117685"/>
            <a:ext cx="2219515" cy="487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51238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325</Words>
  <Application>Microsoft Office PowerPoint</Application>
  <PresentationFormat>Widescreen</PresentationFormat>
  <Paragraphs>74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UVN Anh Hai</vt:lpstr>
      <vt:lpstr>UVN Bay Buom</vt:lpstr>
      <vt:lpstr>UVN Da Lat</vt:lpstr>
      <vt:lpstr>UVN Huong Que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Techsi.vn</cp:lastModifiedBy>
  <cp:revision>67</cp:revision>
  <dcterms:created xsi:type="dcterms:W3CDTF">2021-11-22T10:19:58Z</dcterms:created>
  <dcterms:modified xsi:type="dcterms:W3CDTF">2023-12-27T12:45:55Z</dcterms:modified>
</cp:coreProperties>
</file>