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1" r:id="rId7"/>
    <p:sldId id="266" r:id="rId8"/>
    <p:sldId id="267" r:id="rId9"/>
    <p:sldId id="263" r:id="rId10"/>
    <p:sldId id="264" r:id="rId11"/>
    <p:sldId id="265" r:id="rId12"/>
    <p:sldId id="260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00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B8FB3-78B0-4CDC-A2C9-905C6381C607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57FBC-D2EB-47D3-A021-EA9AFD1BA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8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B47D-4CDA-49F3-8FEF-F584202A8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830C73-8D49-45B1-9B98-0408C3196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A4370-6E45-4001-AA4D-7881BA54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81133-8768-46D6-905E-BA6B32C07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4E3C2-5B72-4AF8-84B3-1B18DF96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DB62E-6FE5-418C-BBAC-142BE37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1712C9-FCDA-442F-A63B-2CA92FB25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0DDCA-B5F2-4F62-BBE8-A5D54240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A069B-4F50-49E8-86C2-7776D7C7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D540C-5234-4DF1-9339-DC228C16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4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D6CEC8-B460-44D9-847E-01B6D4E3F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BD582-9D77-41FE-966E-3B0230F98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FC2FD-1FDD-498A-9809-D1FBB848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567D3-7A36-4264-995B-19361CD0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B5423-1F6B-45C8-BA2A-BE6161DE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1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B606-D539-476E-99A6-90A82F57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14D3-C91D-4B4E-8ACD-485B101C1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D2D15-372D-4CD5-8572-6B9CF7F1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ADA07-6686-4D25-B989-C122A6C6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BBA68-4EED-4841-BAA5-AC561567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6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757D-9E8D-458A-A174-2833AF73A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9CB19-5201-43F9-8FFE-FB5AC3C0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63BC4-2158-4982-9231-664C727D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492E6-2CE9-4277-A040-759648AD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DD5A0-6C95-4BDA-A7AF-27716261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7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BE17-C90D-4448-A06B-BCE2D187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8813F-7A1D-45FF-9EB3-8687D6AE1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328CE-7143-45DB-9C4E-5379C01B4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040DD-0B5D-45B4-BB58-7E92BCE1B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F5BC2-87FD-4DAD-82E0-10EEB58B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3AD99-5513-4B5C-9AA1-8B6AF654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3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21B9C-5051-4214-BEE6-F253C521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4C3F9-8A98-40EF-B1DC-5DDB02622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F9FE3-C2E5-43B7-965C-B06D4216E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C46E7A-896F-4D21-8427-0A1921C7E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80DCC-BEA4-48D1-9B66-DBE173BF9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F9A7B-63DE-4AFB-A589-FD91B426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A06FB-F58F-45D5-BAEA-744099BE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BFA75-9FE6-4A93-8298-F8065656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5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2CEA6-F421-44A7-A921-11D764FA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06634-0330-4327-B7EF-8E92E3CE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8A18B-51F9-4A98-9D4A-F0CD86EC3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E7D31-C0C5-4380-B44A-7EB5EF96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768147-2233-4326-BD62-A9E4A804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9E22D-6385-4AEF-A428-047B88AA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10DA-C806-4879-BC23-80EA8352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D1168-BB44-4EF9-8E3E-00982D786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31E75-79CF-4538-B3E0-01C53A523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747AB-BAD9-47FF-A1AB-9CC05B2E2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82F42-6E4D-47F6-9BAF-786C6E51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9283E-6B22-496B-A37C-6510EF21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15D88-529C-47FE-B76A-73E69B9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5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A1E6E-6851-48CF-AC09-EA297D4B0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F3723D-B691-4425-915F-D074225940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B55F9-B80B-4353-8A1A-62B8CA33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C325D-2179-493A-97A4-5E4AED0C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19E4B-E639-4B6B-8EB8-10C868FA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64D62-5CEC-4DC1-BAC2-559A43B3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3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35A845-7C5E-4295-94D6-304CC2AB2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F1143-D9CE-4556-AB5C-C24975F94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78905-1B61-44C0-A4F7-161F65964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C7AF-24EF-40D3-8A0A-10ABCD234845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630EF-7738-4A09-AE4E-F815BD97D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845B6-3596-4278-9068-BD8B89A99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57941A6-03FE-4244-9B39-821BEEFDB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902"/>
            <a:ext cx="12192000" cy="688285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8A4F-AE97-4B77-925E-2ED95BE4BBCA}"/>
              </a:ext>
            </a:extLst>
          </p:cNvPr>
          <p:cNvSpPr/>
          <p:nvPr/>
        </p:nvSpPr>
        <p:spPr>
          <a:xfrm>
            <a:off x="1794450" y="2462574"/>
            <a:ext cx="899284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LĨNH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 </a:t>
            </a:r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V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ỰC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PHÁT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TRIỂN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NGÔN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NGỮ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80E1E0-2C0E-18A3-A235-D9C4ABEE5FD4}"/>
              </a:ext>
            </a:extLst>
          </p:cNvPr>
          <p:cNvSpPr/>
          <p:nvPr/>
        </p:nvSpPr>
        <p:spPr>
          <a:xfrm>
            <a:off x="2887136" y="425973"/>
            <a:ext cx="67056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defRPr/>
            </a:pP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vi-VN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BAN MAI XANH</a:t>
            </a:r>
            <a:endParaRPr lang="en-US" sz="20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F83ED4-B58F-AE22-1F73-64067D32218A}"/>
              </a:ext>
            </a:extLst>
          </p:cNvPr>
          <p:cNvSpPr/>
          <p:nvPr/>
        </p:nvSpPr>
        <p:spPr>
          <a:xfrm>
            <a:off x="3725336" y="2831044"/>
            <a:ext cx="54102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NBTN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vi-VN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 su hào- củ cà rốt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24 – 36 THÁNG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Thu Hằng</a:t>
            </a:r>
            <a:endParaRPr lang="en-US" sz="20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DECC6E-A4DA-9930-9D05-EAFE2D809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35" y="969995"/>
            <a:ext cx="1858381" cy="184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FCF533C-BA86-4528-8187-DEDA3603E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48C7B54E-4ECC-4B5F-9E14-BE4D00EC0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276EE48-9244-4F8D-9171-79EB5E555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86B847-7A3D-4627-8D50-EF8C55FCA3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0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67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3527824" y="1116350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  CÁC BÉ MẠNH KHỎE!</a:t>
            </a:r>
          </a:p>
        </p:txBody>
      </p:sp>
    </p:spTree>
    <p:extLst>
      <p:ext uri="{BB962C8B-B14F-4D97-AF65-F5344CB8AC3E}">
        <p14:creationId xmlns:p14="http://schemas.microsoft.com/office/powerpoint/2010/main" val="162801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BD913D1-818C-48F7-8FD2-0F2AFD219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65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2F425B-ECBC-4F51-8495-30F06B1B05BF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Bầu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bí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hào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679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E646E7-15FC-4DED-B98F-405447B31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269A48D-7CF5-4F05-A829-27F297E00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930" y="884420"/>
            <a:ext cx="6175949" cy="500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7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rốt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658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E646E7-15FC-4DED-B98F-405447B31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5AFECCF-EB96-409A-8DD7-A283DD1EB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843" y="854438"/>
            <a:ext cx="6190937" cy="5171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030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9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FCF533C-BA86-4528-8187-DEDA3603E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48C7B54E-4ECC-4B5F-9E14-BE4D00EC0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276EE48-9244-4F8D-9171-79EB5E555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86B847-7A3D-4627-8D50-EF8C55FCA3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7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9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100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maihoa281183@gmail.com</dc:creator>
  <cp:lastModifiedBy>Mai Ngọc</cp:lastModifiedBy>
  <cp:revision>2</cp:revision>
  <dcterms:created xsi:type="dcterms:W3CDTF">2023-02-23T01:36:14Z</dcterms:created>
  <dcterms:modified xsi:type="dcterms:W3CDTF">2024-03-02T06:02:11Z</dcterms:modified>
</cp:coreProperties>
</file>