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6" r:id="rId2"/>
    <p:sldId id="258" r:id="rId3"/>
    <p:sldId id="261" r:id="rId4"/>
    <p:sldId id="256" r:id="rId5"/>
    <p:sldId id="259" r:id="rId6"/>
    <p:sldId id="260" r:id="rId7"/>
    <p:sldId id="267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4772-16BA-4E97-B499-2692DA925D1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0B10-3E81-45DC-ACCC-3E4F903D6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2BE0AE06-108D-4951-8840-1CA49E1371B6}" type="slidenum">
              <a:rPr lang="en-US">
                <a:latin typeface="Arial" charset="0"/>
              </a:rPr>
              <a:pPr eaLnBrk="1" hangingPunct="1"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4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4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7023-2768-4ABE-AE54-927F4C6532E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82"/>
            <a:ext cx="12192000" cy="6885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2593" y="0"/>
            <a:ext cx="5675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641" y="3139902"/>
            <a:ext cx="476271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cap="none" spc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cap="none" spc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cap="none" spc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cap="none" spc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</a:p>
          <a:p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b="1" cap="none" spc="0" dirty="0" smtClean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960" y="6395286"/>
            <a:ext cx="473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2023- 2024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32" y="860494"/>
            <a:ext cx="816935" cy="8291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49885" y="2360976"/>
            <a:ext cx="5061001" cy="124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7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qi5pEu5rmCg/UGb0mQW1EkI/AAAAAAAAMLU/rwjaStRclsE/s1600/IMG_0263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" y="22302"/>
            <a:ext cx="12186424" cy="68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5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1"/>
            <a:ext cx="114300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600" y="5181601"/>
            <a:ext cx="9144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54" name="Group 6"/>
          <p:cNvGrpSpPr>
            <a:grpSpLocks/>
          </p:cNvGrpSpPr>
          <p:nvPr/>
        </p:nvGrpSpPr>
        <p:grpSpPr bwMode="auto">
          <a:xfrm flipH="1" flipV="1">
            <a:off x="1524001" y="1"/>
            <a:ext cx="1800225" cy="1565275"/>
            <a:chOff x="4368" y="2880"/>
            <a:chExt cx="1200" cy="1289"/>
          </a:xfrm>
        </p:grpSpPr>
        <p:sp>
          <p:nvSpPr>
            <p:cNvPr id="104455" name="Freeform 7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Freeform 13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62" name="Group 14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63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4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5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6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7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8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9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0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1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4472" name="Group 24"/>
          <p:cNvGrpSpPr>
            <a:grpSpLocks/>
          </p:cNvGrpSpPr>
          <p:nvPr/>
        </p:nvGrpSpPr>
        <p:grpSpPr bwMode="auto">
          <a:xfrm flipV="1">
            <a:off x="8839200" y="1"/>
            <a:ext cx="1828800" cy="1565275"/>
            <a:chOff x="4368" y="2880"/>
            <a:chExt cx="1200" cy="1289"/>
          </a:xfrm>
        </p:grpSpPr>
        <p:sp>
          <p:nvSpPr>
            <p:cNvPr id="104473" name="Freeform 2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Freeform 3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Freeform 3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80" name="Group 3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81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2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3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4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5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6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7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8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9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4490" name="Picture 42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4958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1" name="Picture 43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72400" y="4648200"/>
            <a:ext cx="45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2" name="Picture 44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8600" y="4724400"/>
            <a:ext cx="533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3" name="Picture 45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3152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4" name="Picture 46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524000"/>
            <a:ext cx="45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1844" y="1905001"/>
            <a:ext cx="52120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 ĐỌC THƠ</a:t>
            </a:r>
          </a:p>
        </p:txBody>
      </p:sp>
      <p:pic>
        <p:nvPicPr>
          <p:cNvPr id="47" name="Cut_Cut_Victory of light - Dil Ar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64891" y="5730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1524000" y="-52388"/>
            <a:ext cx="9144000" cy="6910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8260" y="2514601"/>
            <a:ext cx="776687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Múa cho mẹ xem</a:t>
            </a:r>
          </a:p>
        </p:txBody>
      </p:sp>
      <p:pic>
        <p:nvPicPr>
          <p:cNvPr id="5" name="Mua Cho Me Xem - Mr Sang (0m 32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5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8900" y="-11049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3500" y="-11049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8900" y="51435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3500" y="51435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9800" y="34290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9144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88064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88064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57150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3852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CHÂN THÀNH CẢM ƠN!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4351" name="Picture 16" descr="sun3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499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7" descr="sun3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9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8" descr="sun3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99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ut_Victory of light - Dil Ar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28900" y="544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WfKlEIbboKQ/UNrPnuhi5HI/AAAAAAAAN40/muycp5QJwZ8/s1600/DSC07701a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152400" y="-52388"/>
            <a:ext cx="11887200" cy="6910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0315" y="2514601"/>
            <a:ext cx="51427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 của em</a:t>
            </a:r>
          </a:p>
        </p:txBody>
      </p:sp>
      <p:pic>
        <p:nvPicPr>
          <p:cNvPr id="4" name="Cut_Victory of light - Dil Ar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PgIa2P4WDNw/UGb0YLTO2hI/AAAAAAAAMLE/oP9Kd-eqW7M/s400/IMG_0265a~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400" y="5334000"/>
            <a:ext cx="3581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b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QWlBmELbPUM/UGb0fqRZajI/AAAAAAAAMLM/JnCPX3euN24/s400/IMG_0264a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5181600"/>
            <a:ext cx="3810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3333FF"/>
                </a:solidFill>
                <a:latin typeface="+mj-lt"/>
              </a:rPr>
              <a:t>Thế mà cứ đúng giờ</a:t>
            </a:r>
            <a:br>
              <a:rPr lang="vi-VN" sz="2000" b="1" dirty="0">
                <a:solidFill>
                  <a:srgbClr val="3333FF"/>
                </a:solidFill>
                <a:latin typeface="+mj-lt"/>
              </a:rPr>
            </a:br>
            <a:r>
              <a:rPr lang="vi-VN" sz="2000" b="1" dirty="0">
                <a:solidFill>
                  <a:srgbClr val="3333FF"/>
                </a:solidFill>
                <a:latin typeface="+mj-lt"/>
              </a:rPr>
              <a:t>Mẹ gọi em thức dậy</a:t>
            </a:r>
            <a:br>
              <a:rPr lang="vi-VN" sz="2000" b="1" dirty="0">
                <a:solidFill>
                  <a:srgbClr val="3333FF"/>
                </a:solidFill>
                <a:latin typeface="+mj-lt"/>
              </a:rPr>
            </a:br>
            <a:r>
              <a:rPr lang="vi-VN" sz="2000" b="1" dirty="0">
                <a:solidFill>
                  <a:srgbClr val="3333FF"/>
                </a:solidFill>
                <a:latin typeface="+mj-lt"/>
              </a:rPr>
              <a:t>Nhắc gọn gàng đầu tóc</a:t>
            </a:r>
            <a:br>
              <a:rPr lang="vi-VN" sz="2000" b="1" dirty="0">
                <a:solidFill>
                  <a:srgbClr val="3333FF"/>
                </a:solidFill>
                <a:latin typeface="+mj-lt"/>
              </a:rPr>
            </a:br>
            <a:r>
              <a:rPr lang="vi-VN" sz="2000" b="1" dirty="0">
                <a:solidFill>
                  <a:srgbClr val="3333FF"/>
                </a:solidFill>
                <a:latin typeface="+mj-lt"/>
              </a:rPr>
              <a:t>Việc nào vào việc ấy</a:t>
            </a:r>
            <a:br>
              <a:rPr lang="vi-VN" sz="2000" b="1" dirty="0">
                <a:solidFill>
                  <a:srgbClr val="3333FF"/>
                </a:solidFill>
                <a:latin typeface="+mj-lt"/>
              </a:rPr>
            </a:br>
            <a:r>
              <a:rPr lang="vi-VN" sz="2000" b="1" dirty="0">
                <a:solidFill>
                  <a:srgbClr val="3333FF"/>
                </a:solidFill>
                <a:latin typeface="+mj-lt"/>
              </a:rPr>
              <a:t>Để em kịp đến trường…</a:t>
            </a:r>
            <a:endParaRPr lang="en-US" sz="2000" b="1" dirty="0">
              <a:solidFill>
                <a:srgbClr val="3333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qi5pEu5rmCg/UGb0mQW1EkI/AAAAAAAAMLU/rwjaStRclsE/s1600/IMG_0263~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ounded Rectangle 2"/>
          <p:cNvSpPr/>
          <p:nvPr/>
        </p:nvSpPr>
        <p:spPr>
          <a:xfrm>
            <a:off x="152400" y="5181600"/>
            <a:ext cx="3810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sinh ra em</a:t>
            </a:r>
            <a:b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vì em vất vả</a:t>
            </a:r>
            <a:b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mẹ em thầm hứa</a:t>
            </a:r>
            <a:b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 và giỏi giang.</a:t>
            </a:r>
            <a:endPara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4" name="Picture 6" descr="POINSET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26670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6613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348787"/>
              </p:ext>
            </p:extLst>
          </p:nvPr>
        </p:nvGraphicFramePr>
        <p:xfrm>
          <a:off x="8669338" y="4875213"/>
          <a:ext cx="19986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4" imgW="1999440" imgH="1831320" progId="MS_ClipArt_Gallery.2">
                  <p:embed/>
                </p:oleObj>
              </mc:Choice>
              <mc:Fallback>
                <p:oleObj name="Clip" r:id="rId4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338" y="4875213"/>
                        <a:ext cx="19986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7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8" name="WordArt 10"/>
          <p:cNvSpPr>
            <a:spLocks noChangeArrowheads="1" noChangeShapeType="1" noTextEdit="1"/>
          </p:cNvSpPr>
          <p:nvPr/>
        </p:nvSpPr>
        <p:spPr bwMode="auto">
          <a:xfrm>
            <a:off x="2057401" y="2362200"/>
            <a:ext cx="7991475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Giảng nội dung bài thơ</a:t>
            </a:r>
          </a:p>
        </p:txBody>
      </p:sp>
      <p:pic>
        <p:nvPicPr>
          <p:cNvPr id="11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5257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34" y="5257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PgIa2P4WDNw/UGb0YLTO2hI/AAAAAAAAMLE/oP9Kd-eqW7M/s400/IMG_0265a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5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QWlBmELbPUM/UGb0fqRZajI/AAAAAAAAMLM/JnCPX3euN24/s400/IMG_0264a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86</Words>
  <Application>Microsoft Office PowerPoint</Application>
  <PresentationFormat>Widescreen</PresentationFormat>
  <Paragraphs>19</Paragraphs>
  <Slides>13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22</cp:revision>
  <dcterms:created xsi:type="dcterms:W3CDTF">2014-10-10T09:06:02Z</dcterms:created>
  <dcterms:modified xsi:type="dcterms:W3CDTF">2024-03-11T08:38:37Z</dcterms:modified>
</cp:coreProperties>
</file>