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9" r:id="rId10"/>
    <p:sldId id="268" r:id="rId11"/>
    <p:sldId id="271" r:id="rId12"/>
    <p:sldId id="272" r:id="rId13"/>
    <p:sldId id="274" r:id="rId14"/>
    <p:sldId id="275" r:id="rId15"/>
    <p:sldId id="278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64" y="0"/>
            <a:ext cx="9219163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4572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96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577" y="1841212"/>
            <a:ext cx="4299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 NHẬN THỨC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279554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Đề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10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729620"/>
            <a:ext cx="2653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Vũ Thị Nga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5 – 6 tuổi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56344" y="1253943"/>
            <a:ext cx="831313" cy="848152"/>
          </a:xfrm>
          <a:custGeom>
            <a:avLst/>
            <a:gdLst/>
            <a:ahLst/>
            <a:cxnLst/>
            <a:rect l="l" t="t" r="r" b="b"/>
            <a:pathLst>
              <a:path w="828938" h="828938">
                <a:moveTo>
                  <a:pt x="0" y="0"/>
                </a:moveTo>
                <a:lnTo>
                  <a:pt x="828938" y="0"/>
                </a:lnTo>
                <a:lnTo>
                  <a:pt x="828938" y="828938"/>
                </a:lnTo>
                <a:lnTo>
                  <a:pt x="0" y="828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755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3716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27432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27432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3716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41148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41148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" dirty="0"/>
          </a:p>
        </p:txBody>
      </p:sp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6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7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13716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2819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41148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2819400" y="27432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27432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12954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4343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2192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624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9200" y="3733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81200" y="2590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29000" y="2514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908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9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Cho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cả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“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Cháu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ông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sz="8000" dirty="0" smtClean="0">
                <a:solidFill>
                  <a:srgbClr val="0000FF"/>
                </a:solidFill>
                <a:latin typeface="VNI-Auchon" pitchFamily="2" charset="0"/>
                <a:cs typeface="Arial" charset="0"/>
              </a:rPr>
              <a:t>” 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5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14730avatar-hinh-ve-ong-mat-t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2133600"/>
            <a:ext cx="2971800" cy="38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362200"/>
            <a:ext cx="3390900" cy="2260600"/>
          </a:xfrm>
          <a:prstGeom prst="rect">
            <a:avLst/>
          </a:prstGeom>
          <a:noFill/>
        </p:spPr>
      </p:pic>
      <p:pic>
        <p:nvPicPr>
          <p:cNvPr id="2051" name="Picture 3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390900" cy="226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2362200"/>
            <a:ext cx="2590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133600"/>
            <a:ext cx="2552700" cy="1790700"/>
          </a:xfrm>
          <a:prstGeom prst="rect">
            <a:avLst/>
          </a:prstGeom>
          <a:noFill/>
        </p:spPr>
      </p:pic>
      <p:pic>
        <p:nvPicPr>
          <p:cNvPr id="3075" name="Picture 3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2552700" cy="1790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71800" y="3924300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3</a:t>
            </a:r>
            <a:endParaRPr lang="en-US" sz="800" dirty="0"/>
          </a:p>
        </p:txBody>
      </p:sp>
      <p:pic>
        <p:nvPicPr>
          <p:cNvPr id="7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133600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590675"/>
            <a:ext cx="2143125" cy="2143125"/>
          </a:xfrm>
          <a:prstGeom prst="rect">
            <a:avLst/>
          </a:prstGeom>
          <a:noFill/>
        </p:spPr>
      </p:pic>
      <p:pic>
        <p:nvPicPr>
          <p:cNvPr id="4100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90675"/>
            <a:ext cx="2143125" cy="21431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05200" y="3889248"/>
            <a:ext cx="1143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4</a:t>
            </a:r>
            <a:endParaRPr lang="en-US" sz="500" dirty="0"/>
          </a:p>
        </p:txBody>
      </p:sp>
      <p:pic>
        <p:nvPicPr>
          <p:cNvPr id="8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1743075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17430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2143125" cy="2143125"/>
          </a:xfrm>
          <a:prstGeom prst="rect">
            <a:avLst/>
          </a:prstGeom>
          <a:noFill/>
        </p:spPr>
      </p:pic>
      <p:pic>
        <p:nvPicPr>
          <p:cNvPr id="5124" name="Picture 4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2143125" cy="2143125"/>
          </a:xfrm>
          <a:prstGeom prst="rect">
            <a:avLst/>
          </a:prstGeom>
          <a:noFill/>
        </p:spPr>
      </p:pic>
      <p:pic>
        <p:nvPicPr>
          <p:cNvPr id="5125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76675"/>
            <a:ext cx="2143125" cy="2143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4221525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500" dirty="0"/>
          </a:p>
        </p:txBody>
      </p:sp>
      <p:pic>
        <p:nvPicPr>
          <p:cNvPr id="9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475" y="1447800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62000" y="2205038"/>
            <a:ext cx="792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6600CC"/>
                </a:solidFill>
              </a:rPr>
              <a:t>Dạy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err="1" smtClean="0">
                <a:solidFill>
                  <a:srgbClr val="6600CC"/>
                </a:solidFill>
              </a:rPr>
              <a:t>trẻ</a:t>
            </a:r>
            <a:r>
              <a:rPr lang="en-US" sz="3600" b="1" smtClean="0">
                <a:solidFill>
                  <a:srgbClr val="6600CC"/>
                </a:solidFill>
              </a:rPr>
              <a:t> đếm </a:t>
            </a:r>
            <a:r>
              <a:rPr lang="en-US" sz="3600" b="1" dirty="0" err="1" smtClean="0">
                <a:solidFill>
                  <a:srgbClr val="6600CC"/>
                </a:solidFill>
              </a:rPr>
              <a:t>đối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tượng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trong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phạm</a:t>
            </a:r>
            <a:r>
              <a:rPr lang="en-US" sz="3600" b="1" dirty="0" smtClean="0">
                <a:solidFill>
                  <a:srgbClr val="6600CC"/>
                </a:solidFill>
              </a:rPr>
              <a:t> vi 10 </a:t>
            </a:r>
            <a:r>
              <a:rPr lang="en-US" sz="3600" b="1" dirty="0" err="1" smtClean="0">
                <a:solidFill>
                  <a:srgbClr val="6600CC"/>
                </a:solidFill>
              </a:rPr>
              <a:t>và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đếm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theo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khả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năng</a:t>
            </a:r>
            <a:endParaRPr lang="en-US" sz="3600" b="1" dirty="0">
              <a:solidFill>
                <a:srgbClr val="6600CC"/>
              </a:solidFill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99</Words>
  <Application>Microsoft Office PowerPoint</Application>
  <PresentationFormat>On-screen Show (4:3)</PresentationFormat>
  <Paragraphs>27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VNI-Auchon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18</cp:revision>
  <dcterms:created xsi:type="dcterms:W3CDTF">2016-03-30T01:58:31Z</dcterms:created>
  <dcterms:modified xsi:type="dcterms:W3CDTF">2024-03-11T06:06:36Z</dcterms:modified>
</cp:coreProperties>
</file>