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271" r:id="rId3"/>
    <p:sldId id="266" r:id="rId4"/>
    <p:sldId id="272" r:id="rId5"/>
    <p:sldId id="280" r:id="rId6"/>
    <p:sldId id="273" r:id="rId7"/>
    <p:sldId id="281" r:id="rId8"/>
    <p:sldId id="274" r:id="rId9"/>
    <p:sldId id="275" r:id="rId10"/>
    <p:sldId id="276" r:id="rId11"/>
    <p:sldId id="277" r:id="rId12"/>
    <p:sldId id="278" r:id="rId13"/>
    <p:sldId id="279" r:id="rId14"/>
    <p:sldId id="282" r:id="rId15"/>
    <p:sldId id="283" r:id="rId16"/>
    <p:sldId id="284" r:id="rId17"/>
    <p:sldId id="28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2/6/2024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2/6/2024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2/6/2024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2/6/2024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2/6/2024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2/6/2024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2/6/2024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2/6/2024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2/6/2024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2/6/2024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2/6/2024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2/6/2024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2/6/2024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2/6/2024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2/6/2024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40146"/>
            <a:ext cx="12192000" cy="1984341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NHẬN THỨC</a:t>
            </a:r>
            <a:b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 XÃ HỘI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65269" y="104503"/>
            <a:ext cx="5904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UBND QUẬN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LONG BIÊN</a:t>
            </a:r>
          </a:p>
          <a:p>
            <a:pPr algn="ctr">
              <a:buNone/>
            </a:pP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BAN MAI XANH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4598395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b="1" dirty="0" err="1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5-6 </a:t>
            </a:r>
            <a:r>
              <a:rPr lang="en-US" sz="2400" b="1" dirty="0" err="1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b="1" dirty="0">
              <a:ln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en-US" sz="2400" b="1" dirty="0" err="1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VŨ THỊ NGA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3370" y="942105"/>
            <a:ext cx="1148208" cy="11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food&#10;&#10;Description automatically generated">
            <a:extLst>
              <a:ext uri="{FF2B5EF4-FFF2-40B4-BE49-F238E27FC236}">
                <a16:creationId xmlns:a16="http://schemas.microsoft.com/office/drawing/2014/main" id="{7E9F9291-0BCE-DC22-833B-FE8FD86B27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0" y="213360"/>
            <a:ext cx="8112760" cy="593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45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late of food on a table&#10;&#10;Description automatically generated">
            <a:extLst>
              <a:ext uri="{FF2B5EF4-FFF2-40B4-BE49-F238E27FC236}">
                <a16:creationId xmlns:a16="http://schemas.microsoft.com/office/drawing/2014/main" id="{10B91F82-E59F-3348-EFDA-73BF0564A9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320" y="596900"/>
            <a:ext cx="8585200" cy="536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92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jars of food&#10;&#10;Description automatically generated">
            <a:extLst>
              <a:ext uri="{FF2B5EF4-FFF2-40B4-BE49-F238E27FC236}">
                <a16:creationId xmlns:a16="http://schemas.microsoft.com/office/drawing/2014/main" id="{E8832308-8460-5125-9C9C-28AE4BF6FE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440" y="614680"/>
            <a:ext cx="8199120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17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wl of soup with vegetables and meatballs&#10;&#10;Description automatically generated">
            <a:extLst>
              <a:ext uri="{FF2B5EF4-FFF2-40B4-BE49-F238E27FC236}">
                <a16:creationId xmlns:a16="http://schemas.microsoft.com/office/drawing/2014/main" id="{0391D825-533F-0736-80A8-78FEB80C1C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180" y="721360"/>
            <a:ext cx="7383780" cy="492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61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wl of soup with meat and vegetables&#10;&#10;Description automatically generated">
            <a:extLst>
              <a:ext uri="{FF2B5EF4-FFF2-40B4-BE49-F238E27FC236}">
                <a16:creationId xmlns:a16="http://schemas.microsoft.com/office/drawing/2014/main" id="{116660C2-5E6A-E33E-FDFD-B44E3D3A75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0" y="528320"/>
            <a:ext cx="8209279" cy="559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65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late of food on a table&#10;&#10;Description automatically generated">
            <a:extLst>
              <a:ext uri="{FF2B5EF4-FFF2-40B4-BE49-F238E27FC236}">
                <a16:creationId xmlns:a16="http://schemas.microsoft.com/office/drawing/2014/main" id="{F631EC33-8C5C-0B4D-FCF5-7AEF50DE40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26" y="252932"/>
            <a:ext cx="10305747" cy="582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84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able full of food&#10;&#10;Description automatically generated">
            <a:extLst>
              <a:ext uri="{FF2B5EF4-FFF2-40B4-BE49-F238E27FC236}">
                <a16:creationId xmlns:a16="http://schemas.microsoft.com/office/drawing/2014/main" id="{6961E65B-F28C-687B-E060-D527FE1733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292100"/>
            <a:ext cx="9469120" cy="591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93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able full of food&#10;&#10;Description automatically generated">
            <a:extLst>
              <a:ext uri="{FF2B5EF4-FFF2-40B4-BE49-F238E27FC236}">
                <a16:creationId xmlns:a16="http://schemas.microsoft.com/office/drawing/2014/main" id="{CB25A291-4585-3114-1B53-D0C149164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840" y="342900"/>
            <a:ext cx="987552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26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food&#10;&#10;Description automatically generated">
            <a:extLst>
              <a:ext uri="{FF2B5EF4-FFF2-40B4-BE49-F238E27FC236}">
                <a16:creationId xmlns:a16="http://schemas.microsoft.com/office/drawing/2014/main" id="{7A29B12D-F45A-A1C6-A185-032931A77F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06" y="416560"/>
            <a:ext cx="10156614" cy="602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64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late of food on a leaf&#10;&#10;Description automatically generated">
            <a:extLst>
              <a:ext uri="{FF2B5EF4-FFF2-40B4-BE49-F238E27FC236}">
                <a16:creationId xmlns:a16="http://schemas.microsoft.com/office/drawing/2014/main" id="{82AFA6BE-92EA-76F7-77BE-265B08F310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560" y="243840"/>
            <a:ext cx="9164320" cy="60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74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food on a leaf&#10;&#10;Description automatically generated">
            <a:extLst>
              <a:ext uri="{FF2B5EF4-FFF2-40B4-BE49-F238E27FC236}">
                <a16:creationId xmlns:a16="http://schemas.microsoft.com/office/drawing/2014/main" id="{4844856D-D1A4-F43F-92C7-9196CCA982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0" y="307340"/>
            <a:ext cx="7985760" cy="598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30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food on a leaf&#10;&#10;Description automatically generated">
            <a:extLst>
              <a:ext uri="{FF2B5EF4-FFF2-40B4-BE49-F238E27FC236}">
                <a16:creationId xmlns:a16="http://schemas.microsoft.com/office/drawing/2014/main" id="{D2173525-82D4-BFA9-181A-B5403A9F0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80" y="594360"/>
            <a:ext cx="10078720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57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late of food on a white surface&#10;&#10;Description automatically generated">
            <a:extLst>
              <a:ext uri="{FF2B5EF4-FFF2-40B4-BE49-F238E27FC236}">
                <a16:creationId xmlns:a16="http://schemas.microsoft.com/office/drawing/2014/main" id="{E78CE915-C0CF-D896-2D5E-6687C7108C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383" y="650240"/>
            <a:ext cx="7721600" cy="540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39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late of rice on a cloth&#10;&#10;Description automatically generated">
            <a:extLst>
              <a:ext uri="{FF2B5EF4-FFF2-40B4-BE49-F238E27FC236}">
                <a16:creationId xmlns:a16="http://schemas.microsoft.com/office/drawing/2014/main" id="{8205591A-06FC-7CF2-C6BE-10F2B2F3B0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" y="471487"/>
            <a:ext cx="10515600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14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food&#10;&#10;Description automatically generated">
            <a:extLst>
              <a:ext uri="{FF2B5EF4-FFF2-40B4-BE49-F238E27FC236}">
                <a16:creationId xmlns:a16="http://schemas.microsoft.com/office/drawing/2014/main" id="{77552174-C173-BAF7-0131-2A894735B6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506" y="355600"/>
            <a:ext cx="9108374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73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wl of food with eggs and meat&#10;&#10;Description automatically generated">
            <a:extLst>
              <a:ext uri="{FF2B5EF4-FFF2-40B4-BE49-F238E27FC236}">
                <a16:creationId xmlns:a16="http://schemas.microsoft.com/office/drawing/2014/main" id="{9351253E-9201-F008-B81A-B5D0F02DC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00" y="647700"/>
            <a:ext cx="8666480" cy="541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65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 presentation</Template>
  <TotalTime>43</TotalTime>
  <Words>22</Words>
  <Application>Microsoft Office PowerPoint</Application>
  <PresentationFormat>Widescreen</PresentationFormat>
  <Paragraphs>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Segoe Print</vt:lpstr>
      <vt:lpstr>Times New Roman</vt:lpstr>
      <vt:lpstr>Nature Illustration 16x9</vt:lpstr>
      <vt:lpstr>        PHÁT TRIỂN NHẬN THỨC KHÁM PHÁ XÃ HỘI Đề tài: Một số món ăn đặc trưng ngày Tết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Khám phá:  Một số món ăn đặc trưng ngày Tết Lứa tuổi: 5-6 tuổi</dc:title>
  <dc:creator>Tuyết  Hồng</dc:creator>
  <cp:lastModifiedBy>Techsi.vn</cp:lastModifiedBy>
  <cp:revision>5</cp:revision>
  <dcterms:created xsi:type="dcterms:W3CDTF">2024-01-12T03:42:04Z</dcterms:created>
  <dcterms:modified xsi:type="dcterms:W3CDTF">2024-02-06T01:45:53Z</dcterms:modified>
</cp:coreProperties>
</file>