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7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79" d="100"/>
          <a:sy n="79" d="100"/>
        </p:scale>
        <p:origin x="10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19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50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61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39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38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22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9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75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577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10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64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16/02/2024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879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7" Type="http://schemas.openxmlformats.org/officeDocument/2006/relationships/image" Target="../media/image19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jpg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1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6.jpg"/><Relationship Id="rId5" Type="http://schemas.openxmlformats.org/officeDocument/2006/relationships/image" Target="../media/image25.jfif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9.jfif"/><Relationship Id="rId5" Type="http://schemas.openxmlformats.org/officeDocument/2006/relationships/image" Target="../media/image28.jpg"/><Relationship Id="rId4" Type="http://schemas.openxmlformats.org/officeDocument/2006/relationships/image" Target="../media/image27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0.jpg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10" y="1029901"/>
            <a:ext cx="1127858" cy="113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KHÁM PHÁ KHOA HỌC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tuổi:MG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106830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ỦY BAN NHÂN DÂN QUẬN LONG BIÊN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TRƯỜNG MẦM NON BAN MAI XANH</a:t>
            </a:r>
          </a:p>
        </p:txBody>
      </p:sp>
    </p:spTree>
    <p:extLst>
      <p:ext uri="{BB962C8B-B14F-4D97-AF65-F5344CB8AC3E}">
        <p14:creationId xmlns:p14="http://schemas.microsoft.com/office/powerpoint/2010/main" val="256741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1" y="10320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4239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05" y="3592414"/>
            <a:ext cx="376272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3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95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98108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7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65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25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9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784" y="188641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43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6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6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8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6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1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8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88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60" y="7029400"/>
            <a:ext cx="221932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24744"/>
            <a:ext cx="6096000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784" y="26064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544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31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717033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18" y="3709219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2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extLst mod="1"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6832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0" y="980729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5589241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575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3592" y="1268761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 mod="1"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19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12023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19192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28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3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62806" y="4149081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32104" y="3789041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832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33982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45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44073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39121" y="3933057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1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07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31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63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13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91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3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909416"/>
            <a:ext cx="1870496" cy="1655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764704"/>
            <a:ext cx="6984776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1784" y="1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96200" y="3212977"/>
            <a:ext cx="2952328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97819" y="1268760"/>
            <a:ext cx="2317073" cy="180020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97818" y="5013176"/>
            <a:ext cx="1930031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04664"/>
            <a:ext cx="79928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191</Words>
  <Application>Microsoft Office PowerPoint</Application>
  <PresentationFormat>Widescreen</PresentationFormat>
  <Paragraphs>51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LĨNH VỰC KHÁM PHÁ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Techsi.vn</cp:lastModifiedBy>
  <cp:revision>14</cp:revision>
  <dcterms:created xsi:type="dcterms:W3CDTF">2022-02-22T08:19:57Z</dcterms:created>
  <dcterms:modified xsi:type="dcterms:W3CDTF">2024-02-16T08:01:52Z</dcterms:modified>
</cp:coreProperties>
</file>