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04"/>
    <p:restoredTop sz="94713"/>
  </p:normalViewPr>
  <p:slideViewPr>
    <p:cSldViewPr snapToGrid="0">
      <p:cViewPr varScale="1">
        <p:scale>
          <a:sx n="108" d="100"/>
          <a:sy n="108" d="100"/>
        </p:scale>
        <p:origin x="13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6FF34-BB65-0A44-394C-A5D7E5375C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B8B9E7BE-D950-706E-8F53-FAAAE80469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2BF69BAB-CC5D-8394-47A4-62F522C966A1}"/>
              </a:ext>
            </a:extLst>
          </p:cNvPr>
          <p:cNvSpPr>
            <a:spLocks noGrp="1"/>
          </p:cNvSpPr>
          <p:nvPr>
            <p:ph type="dt" sz="half" idx="10"/>
          </p:nvPr>
        </p:nvSpPr>
        <p:spPr/>
        <p:txBody>
          <a:bodyPr/>
          <a:lstStyle/>
          <a:p>
            <a:fld id="{90F6F437-A0C2-7747-9D3D-A636E6EA4257}" type="datetimeFigureOut">
              <a:rPr lang="en-VN" smtClean="0"/>
              <a:t>12/1/24</a:t>
            </a:fld>
            <a:endParaRPr lang="en-VN"/>
          </a:p>
        </p:txBody>
      </p:sp>
      <p:sp>
        <p:nvSpPr>
          <p:cNvPr id="5" name="Footer Placeholder 4">
            <a:extLst>
              <a:ext uri="{FF2B5EF4-FFF2-40B4-BE49-F238E27FC236}">
                <a16:creationId xmlns:a16="http://schemas.microsoft.com/office/drawing/2014/main" id="{1F3F2739-0F6C-7521-830C-C04DA38E514E}"/>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F6AB8D71-DD01-9A97-6858-5BC16C0A5729}"/>
              </a:ext>
            </a:extLst>
          </p:cNvPr>
          <p:cNvSpPr>
            <a:spLocks noGrp="1"/>
          </p:cNvSpPr>
          <p:nvPr>
            <p:ph type="sldNum" sz="quarter" idx="12"/>
          </p:nvPr>
        </p:nvSpPr>
        <p:spPr/>
        <p:txBody>
          <a:bodyPr/>
          <a:lstStyle/>
          <a:p>
            <a:fld id="{B509822C-692E-7C4E-A1A9-0FB9430EB6EA}" type="slidenum">
              <a:rPr lang="en-VN" smtClean="0"/>
              <a:t>‹#›</a:t>
            </a:fld>
            <a:endParaRPr lang="en-VN"/>
          </a:p>
        </p:txBody>
      </p:sp>
    </p:spTree>
    <p:extLst>
      <p:ext uri="{BB962C8B-B14F-4D97-AF65-F5344CB8AC3E}">
        <p14:creationId xmlns:p14="http://schemas.microsoft.com/office/powerpoint/2010/main" val="1134379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81473-9036-E3BC-4F02-08C9F372412D}"/>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E5797225-D822-4732-C83E-37A2C88E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F18035DF-0E9F-E250-8667-8D146B4757FF}"/>
              </a:ext>
            </a:extLst>
          </p:cNvPr>
          <p:cNvSpPr>
            <a:spLocks noGrp="1"/>
          </p:cNvSpPr>
          <p:nvPr>
            <p:ph type="dt" sz="half" idx="10"/>
          </p:nvPr>
        </p:nvSpPr>
        <p:spPr/>
        <p:txBody>
          <a:bodyPr/>
          <a:lstStyle/>
          <a:p>
            <a:fld id="{90F6F437-A0C2-7747-9D3D-A636E6EA4257}" type="datetimeFigureOut">
              <a:rPr lang="en-VN" smtClean="0"/>
              <a:t>12/1/24</a:t>
            </a:fld>
            <a:endParaRPr lang="en-VN"/>
          </a:p>
        </p:txBody>
      </p:sp>
      <p:sp>
        <p:nvSpPr>
          <p:cNvPr id="5" name="Footer Placeholder 4">
            <a:extLst>
              <a:ext uri="{FF2B5EF4-FFF2-40B4-BE49-F238E27FC236}">
                <a16:creationId xmlns:a16="http://schemas.microsoft.com/office/drawing/2014/main" id="{D857A0F9-208C-9FC3-5E82-A408A2F7E3F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42221BA6-17C7-CFCB-E865-C61EDA758B52}"/>
              </a:ext>
            </a:extLst>
          </p:cNvPr>
          <p:cNvSpPr>
            <a:spLocks noGrp="1"/>
          </p:cNvSpPr>
          <p:nvPr>
            <p:ph type="sldNum" sz="quarter" idx="12"/>
          </p:nvPr>
        </p:nvSpPr>
        <p:spPr/>
        <p:txBody>
          <a:bodyPr/>
          <a:lstStyle/>
          <a:p>
            <a:fld id="{B509822C-692E-7C4E-A1A9-0FB9430EB6EA}" type="slidenum">
              <a:rPr lang="en-VN" smtClean="0"/>
              <a:t>‹#›</a:t>
            </a:fld>
            <a:endParaRPr lang="en-VN"/>
          </a:p>
        </p:txBody>
      </p:sp>
    </p:spTree>
    <p:extLst>
      <p:ext uri="{BB962C8B-B14F-4D97-AF65-F5344CB8AC3E}">
        <p14:creationId xmlns:p14="http://schemas.microsoft.com/office/powerpoint/2010/main" val="107249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54B4E2-44B9-8665-E6D8-CE61C526D0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FC5C9F03-C7F4-786A-9D83-67D16E9F15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6AE7F32B-00A3-9F9F-F6B9-8C061EC7FDD0}"/>
              </a:ext>
            </a:extLst>
          </p:cNvPr>
          <p:cNvSpPr>
            <a:spLocks noGrp="1"/>
          </p:cNvSpPr>
          <p:nvPr>
            <p:ph type="dt" sz="half" idx="10"/>
          </p:nvPr>
        </p:nvSpPr>
        <p:spPr/>
        <p:txBody>
          <a:bodyPr/>
          <a:lstStyle/>
          <a:p>
            <a:fld id="{90F6F437-A0C2-7747-9D3D-A636E6EA4257}" type="datetimeFigureOut">
              <a:rPr lang="en-VN" smtClean="0"/>
              <a:t>12/1/24</a:t>
            </a:fld>
            <a:endParaRPr lang="en-VN"/>
          </a:p>
        </p:txBody>
      </p:sp>
      <p:sp>
        <p:nvSpPr>
          <p:cNvPr id="5" name="Footer Placeholder 4">
            <a:extLst>
              <a:ext uri="{FF2B5EF4-FFF2-40B4-BE49-F238E27FC236}">
                <a16:creationId xmlns:a16="http://schemas.microsoft.com/office/drawing/2014/main" id="{6EC731B8-AC46-64B6-D802-7B9526E07C2E}"/>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65B8F650-C469-E694-E8F6-BC9626CB7044}"/>
              </a:ext>
            </a:extLst>
          </p:cNvPr>
          <p:cNvSpPr>
            <a:spLocks noGrp="1"/>
          </p:cNvSpPr>
          <p:nvPr>
            <p:ph type="sldNum" sz="quarter" idx="12"/>
          </p:nvPr>
        </p:nvSpPr>
        <p:spPr/>
        <p:txBody>
          <a:bodyPr/>
          <a:lstStyle/>
          <a:p>
            <a:fld id="{B509822C-692E-7C4E-A1A9-0FB9430EB6EA}" type="slidenum">
              <a:rPr lang="en-VN" smtClean="0"/>
              <a:t>‹#›</a:t>
            </a:fld>
            <a:endParaRPr lang="en-VN"/>
          </a:p>
        </p:txBody>
      </p:sp>
    </p:spTree>
    <p:extLst>
      <p:ext uri="{BB962C8B-B14F-4D97-AF65-F5344CB8AC3E}">
        <p14:creationId xmlns:p14="http://schemas.microsoft.com/office/powerpoint/2010/main" val="2936163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16F29-C8D6-F947-D5FA-9786453199D8}"/>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5C488F4D-1285-6B39-E5AD-31C636F071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A07F4AEA-5417-EAF8-997A-432FBC5D2567}"/>
              </a:ext>
            </a:extLst>
          </p:cNvPr>
          <p:cNvSpPr>
            <a:spLocks noGrp="1"/>
          </p:cNvSpPr>
          <p:nvPr>
            <p:ph type="dt" sz="half" idx="10"/>
          </p:nvPr>
        </p:nvSpPr>
        <p:spPr/>
        <p:txBody>
          <a:bodyPr/>
          <a:lstStyle/>
          <a:p>
            <a:fld id="{90F6F437-A0C2-7747-9D3D-A636E6EA4257}" type="datetimeFigureOut">
              <a:rPr lang="en-VN" smtClean="0"/>
              <a:t>12/1/24</a:t>
            </a:fld>
            <a:endParaRPr lang="en-VN"/>
          </a:p>
        </p:txBody>
      </p:sp>
      <p:sp>
        <p:nvSpPr>
          <p:cNvPr id="5" name="Footer Placeholder 4">
            <a:extLst>
              <a:ext uri="{FF2B5EF4-FFF2-40B4-BE49-F238E27FC236}">
                <a16:creationId xmlns:a16="http://schemas.microsoft.com/office/drawing/2014/main" id="{21FC2012-4CCC-3800-CA2B-45615CD703A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C50619FF-B5CD-891F-FF39-9D4784C8EA69}"/>
              </a:ext>
            </a:extLst>
          </p:cNvPr>
          <p:cNvSpPr>
            <a:spLocks noGrp="1"/>
          </p:cNvSpPr>
          <p:nvPr>
            <p:ph type="sldNum" sz="quarter" idx="12"/>
          </p:nvPr>
        </p:nvSpPr>
        <p:spPr/>
        <p:txBody>
          <a:bodyPr/>
          <a:lstStyle/>
          <a:p>
            <a:fld id="{B509822C-692E-7C4E-A1A9-0FB9430EB6EA}" type="slidenum">
              <a:rPr lang="en-VN" smtClean="0"/>
              <a:t>‹#›</a:t>
            </a:fld>
            <a:endParaRPr lang="en-VN"/>
          </a:p>
        </p:txBody>
      </p:sp>
    </p:spTree>
    <p:extLst>
      <p:ext uri="{BB962C8B-B14F-4D97-AF65-F5344CB8AC3E}">
        <p14:creationId xmlns:p14="http://schemas.microsoft.com/office/powerpoint/2010/main" val="2018867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36EA7-3703-3533-678E-BF6476A818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09F4D055-1B54-EAE4-7E3B-DC3842B66F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878D0E-8BDA-7026-2DB7-CDD1808CED08}"/>
              </a:ext>
            </a:extLst>
          </p:cNvPr>
          <p:cNvSpPr>
            <a:spLocks noGrp="1"/>
          </p:cNvSpPr>
          <p:nvPr>
            <p:ph type="dt" sz="half" idx="10"/>
          </p:nvPr>
        </p:nvSpPr>
        <p:spPr/>
        <p:txBody>
          <a:bodyPr/>
          <a:lstStyle/>
          <a:p>
            <a:fld id="{90F6F437-A0C2-7747-9D3D-A636E6EA4257}" type="datetimeFigureOut">
              <a:rPr lang="en-VN" smtClean="0"/>
              <a:t>12/1/24</a:t>
            </a:fld>
            <a:endParaRPr lang="en-VN"/>
          </a:p>
        </p:txBody>
      </p:sp>
      <p:sp>
        <p:nvSpPr>
          <p:cNvPr id="5" name="Footer Placeholder 4">
            <a:extLst>
              <a:ext uri="{FF2B5EF4-FFF2-40B4-BE49-F238E27FC236}">
                <a16:creationId xmlns:a16="http://schemas.microsoft.com/office/drawing/2014/main" id="{B8AED6AC-A84D-5BD5-44D0-BBDAA578A866}"/>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E8AEF433-C382-D87A-D10A-BDD6D840E721}"/>
              </a:ext>
            </a:extLst>
          </p:cNvPr>
          <p:cNvSpPr>
            <a:spLocks noGrp="1"/>
          </p:cNvSpPr>
          <p:nvPr>
            <p:ph type="sldNum" sz="quarter" idx="12"/>
          </p:nvPr>
        </p:nvSpPr>
        <p:spPr/>
        <p:txBody>
          <a:bodyPr/>
          <a:lstStyle/>
          <a:p>
            <a:fld id="{B509822C-692E-7C4E-A1A9-0FB9430EB6EA}" type="slidenum">
              <a:rPr lang="en-VN" smtClean="0"/>
              <a:t>‹#›</a:t>
            </a:fld>
            <a:endParaRPr lang="en-VN"/>
          </a:p>
        </p:txBody>
      </p:sp>
    </p:spTree>
    <p:extLst>
      <p:ext uri="{BB962C8B-B14F-4D97-AF65-F5344CB8AC3E}">
        <p14:creationId xmlns:p14="http://schemas.microsoft.com/office/powerpoint/2010/main" val="3979952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DD348-9258-DDB4-55EF-A6A5C5C83E81}"/>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8DB3EF18-4159-51E8-7DBE-3E820115D8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13C3E9DD-4413-FB21-C6D3-698CDB4077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9FB5C2F8-C256-EF2C-1AD7-84430C312845}"/>
              </a:ext>
            </a:extLst>
          </p:cNvPr>
          <p:cNvSpPr>
            <a:spLocks noGrp="1"/>
          </p:cNvSpPr>
          <p:nvPr>
            <p:ph type="dt" sz="half" idx="10"/>
          </p:nvPr>
        </p:nvSpPr>
        <p:spPr/>
        <p:txBody>
          <a:bodyPr/>
          <a:lstStyle/>
          <a:p>
            <a:fld id="{90F6F437-A0C2-7747-9D3D-A636E6EA4257}" type="datetimeFigureOut">
              <a:rPr lang="en-VN" smtClean="0"/>
              <a:t>12/1/24</a:t>
            </a:fld>
            <a:endParaRPr lang="en-VN"/>
          </a:p>
        </p:txBody>
      </p:sp>
      <p:sp>
        <p:nvSpPr>
          <p:cNvPr id="6" name="Footer Placeholder 5">
            <a:extLst>
              <a:ext uri="{FF2B5EF4-FFF2-40B4-BE49-F238E27FC236}">
                <a16:creationId xmlns:a16="http://schemas.microsoft.com/office/drawing/2014/main" id="{8480DFC6-F9B9-990F-AD05-7D1E1F0E3D35}"/>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B161D59-83AD-D0AF-4F7D-64628735DFA4}"/>
              </a:ext>
            </a:extLst>
          </p:cNvPr>
          <p:cNvSpPr>
            <a:spLocks noGrp="1"/>
          </p:cNvSpPr>
          <p:nvPr>
            <p:ph type="sldNum" sz="quarter" idx="12"/>
          </p:nvPr>
        </p:nvSpPr>
        <p:spPr/>
        <p:txBody>
          <a:bodyPr/>
          <a:lstStyle/>
          <a:p>
            <a:fld id="{B509822C-692E-7C4E-A1A9-0FB9430EB6EA}" type="slidenum">
              <a:rPr lang="en-VN" smtClean="0"/>
              <a:t>‹#›</a:t>
            </a:fld>
            <a:endParaRPr lang="en-VN"/>
          </a:p>
        </p:txBody>
      </p:sp>
    </p:spTree>
    <p:extLst>
      <p:ext uri="{BB962C8B-B14F-4D97-AF65-F5344CB8AC3E}">
        <p14:creationId xmlns:p14="http://schemas.microsoft.com/office/powerpoint/2010/main" val="3754482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AF22D-EE86-7CC3-EF02-EB6C40113E4C}"/>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8D40505B-D660-26A7-37AF-690C1856A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14A018-1A0E-092B-B488-EEED630975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2205D655-42E1-B404-15FB-41F768C64D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EEB4F5-7FE7-E927-0E5A-496C80510D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CB5501EC-78B8-27D6-5AF2-6A1759AF0BA4}"/>
              </a:ext>
            </a:extLst>
          </p:cNvPr>
          <p:cNvSpPr>
            <a:spLocks noGrp="1"/>
          </p:cNvSpPr>
          <p:nvPr>
            <p:ph type="dt" sz="half" idx="10"/>
          </p:nvPr>
        </p:nvSpPr>
        <p:spPr/>
        <p:txBody>
          <a:bodyPr/>
          <a:lstStyle/>
          <a:p>
            <a:fld id="{90F6F437-A0C2-7747-9D3D-A636E6EA4257}" type="datetimeFigureOut">
              <a:rPr lang="en-VN" smtClean="0"/>
              <a:t>12/1/24</a:t>
            </a:fld>
            <a:endParaRPr lang="en-VN"/>
          </a:p>
        </p:txBody>
      </p:sp>
      <p:sp>
        <p:nvSpPr>
          <p:cNvPr id="8" name="Footer Placeholder 7">
            <a:extLst>
              <a:ext uri="{FF2B5EF4-FFF2-40B4-BE49-F238E27FC236}">
                <a16:creationId xmlns:a16="http://schemas.microsoft.com/office/drawing/2014/main" id="{413730C7-6134-7E4A-59F7-5EBA987B19BC}"/>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D3813325-FE9C-C81F-89C1-14952963113C}"/>
              </a:ext>
            </a:extLst>
          </p:cNvPr>
          <p:cNvSpPr>
            <a:spLocks noGrp="1"/>
          </p:cNvSpPr>
          <p:nvPr>
            <p:ph type="sldNum" sz="quarter" idx="12"/>
          </p:nvPr>
        </p:nvSpPr>
        <p:spPr/>
        <p:txBody>
          <a:bodyPr/>
          <a:lstStyle/>
          <a:p>
            <a:fld id="{B509822C-692E-7C4E-A1A9-0FB9430EB6EA}" type="slidenum">
              <a:rPr lang="en-VN" smtClean="0"/>
              <a:t>‹#›</a:t>
            </a:fld>
            <a:endParaRPr lang="en-VN"/>
          </a:p>
        </p:txBody>
      </p:sp>
    </p:spTree>
    <p:extLst>
      <p:ext uri="{BB962C8B-B14F-4D97-AF65-F5344CB8AC3E}">
        <p14:creationId xmlns:p14="http://schemas.microsoft.com/office/powerpoint/2010/main" val="428157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7AB39-AF9B-BE57-92AA-08F0EE3D860D}"/>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A066A919-64E0-54BF-0099-B2E5ACD912CF}"/>
              </a:ext>
            </a:extLst>
          </p:cNvPr>
          <p:cNvSpPr>
            <a:spLocks noGrp="1"/>
          </p:cNvSpPr>
          <p:nvPr>
            <p:ph type="dt" sz="half" idx="10"/>
          </p:nvPr>
        </p:nvSpPr>
        <p:spPr/>
        <p:txBody>
          <a:bodyPr/>
          <a:lstStyle/>
          <a:p>
            <a:fld id="{90F6F437-A0C2-7747-9D3D-A636E6EA4257}" type="datetimeFigureOut">
              <a:rPr lang="en-VN" smtClean="0"/>
              <a:t>12/1/24</a:t>
            </a:fld>
            <a:endParaRPr lang="en-VN"/>
          </a:p>
        </p:txBody>
      </p:sp>
      <p:sp>
        <p:nvSpPr>
          <p:cNvPr id="4" name="Footer Placeholder 3">
            <a:extLst>
              <a:ext uri="{FF2B5EF4-FFF2-40B4-BE49-F238E27FC236}">
                <a16:creationId xmlns:a16="http://schemas.microsoft.com/office/drawing/2014/main" id="{2E700496-118D-EA7F-7B6D-01956336B532}"/>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60B21999-0993-8B16-ED03-383E1DE4E55F}"/>
              </a:ext>
            </a:extLst>
          </p:cNvPr>
          <p:cNvSpPr>
            <a:spLocks noGrp="1"/>
          </p:cNvSpPr>
          <p:nvPr>
            <p:ph type="sldNum" sz="quarter" idx="12"/>
          </p:nvPr>
        </p:nvSpPr>
        <p:spPr/>
        <p:txBody>
          <a:bodyPr/>
          <a:lstStyle/>
          <a:p>
            <a:fld id="{B509822C-692E-7C4E-A1A9-0FB9430EB6EA}" type="slidenum">
              <a:rPr lang="en-VN" smtClean="0"/>
              <a:t>‹#›</a:t>
            </a:fld>
            <a:endParaRPr lang="en-VN"/>
          </a:p>
        </p:txBody>
      </p:sp>
    </p:spTree>
    <p:extLst>
      <p:ext uri="{BB962C8B-B14F-4D97-AF65-F5344CB8AC3E}">
        <p14:creationId xmlns:p14="http://schemas.microsoft.com/office/powerpoint/2010/main" val="2324348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C43314-4AD2-290D-27A2-C2E30497F7F9}"/>
              </a:ext>
            </a:extLst>
          </p:cNvPr>
          <p:cNvSpPr>
            <a:spLocks noGrp="1"/>
          </p:cNvSpPr>
          <p:nvPr>
            <p:ph type="dt" sz="half" idx="10"/>
          </p:nvPr>
        </p:nvSpPr>
        <p:spPr/>
        <p:txBody>
          <a:bodyPr/>
          <a:lstStyle/>
          <a:p>
            <a:fld id="{90F6F437-A0C2-7747-9D3D-A636E6EA4257}" type="datetimeFigureOut">
              <a:rPr lang="en-VN" smtClean="0"/>
              <a:t>12/1/24</a:t>
            </a:fld>
            <a:endParaRPr lang="en-VN"/>
          </a:p>
        </p:txBody>
      </p:sp>
      <p:sp>
        <p:nvSpPr>
          <p:cNvPr id="3" name="Footer Placeholder 2">
            <a:extLst>
              <a:ext uri="{FF2B5EF4-FFF2-40B4-BE49-F238E27FC236}">
                <a16:creationId xmlns:a16="http://schemas.microsoft.com/office/drawing/2014/main" id="{347DC02D-A7DF-5CEF-DD83-5532A3CB9AB5}"/>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F39B2350-8833-73E1-2E10-C2184CC4C91E}"/>
              </a:ext>
            </a:extLst>
          </p:cNvPr>
          <p:cNvSpPr>
            <a:spLocks noGrp="1"/>
          </p:cNvSpPr>
          <p:nvPr>
            <p:ph type="sldNum" sz="quarter" idx="12"/>
          </p:nvPr>
        </p:nvSpPr>
        <p:spPr/>
        <p:txBody>
          <a:bodyPr/>
          <a:lstStyle/>
          <a:p>
            <a:fld id="{B509822C-692E-7C4E-A1A9-0FB9430EB6EA}" type="slidenum">
              <a:rPr lang="en-VN" smtClean="0"/>
              <a:t>‹#›</a:t>
            </a:fld>
            <a:endParaRPr lang="en-VN"/>
          </a:p>
        </p:txBody>
      </p:sp>
    </p:spTree>
    <p:extLst>
      <p:ext uri="{BB962C8B-B14F-4D97-AF65-F5344CB8AC3E}">
        <p14:creationId xmlns:p14="http://schemas.microsoft.com/office/powerpoint/2010/main" val="2378193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ECEE-D931-E33B-CABC-CF9F2BE4D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E6CF7E28-5225-8802-4AF0-7B34482137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8510C9C3-C9C1-2123-7F6F-1C29E91E4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E7631E-0F83-303E-1201-E012E8889CBD}"/>
              </a:ext>
            </a:extLst>
          </p:cNvPr>
          <p:cNvSpPr>
            <a:spLocks noGrp="1"/>
          </p:cNvSpPr>
          <p:nvPr>
            <p:ph type="dt" sz="half" idx="10"/>
          </p:nvPr>
        </p:nvSpPr>
        <p:spPr/>
        <p:txBody>
          <a:bodyPr/>
          <a:lstStyle/>
          <a:p>
            <a:fld id="{90F6F437-A0C2-7747-9D3D-A636E6EA4257}" type="datetimeFigureOut">
              <a:rPr lang="en-VN" smtClean="0"/>
              <a:t>12/1/24</a:t>
            </a:fld>
            <a:endParaRPr lang="en-VN"/>
          </a:p>
        </p:txBody>
      </p:sp>
      <p:sp>
        <p:nvSpPr>
          <p:cNvPr id="6" name="Footer Placeholder 5">
            <a:extLst>
              <a:ext uri="{FF2B5EF4-FFF2-40B4-BE49-F238E27FC236}">
                <a16:creationId xmlns:a16="http://schemas.microsoft.com/office/drawing/2014/main" id="{71B5D43A-7AA8-AAE4-49E5-78C33EE93C96}"/>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8AC14D19-C5AA-9AF4-ECA1-55706A21B5A6}"/>
              </a:ext>
            </a:extLst>
          </p:cNvPr>
          <p:cNvSpPr>
            <a:spLocks noGrp="1"/>
          </p:cNvSpPr>
          <p:nvPr>
            <p:ph type="sldNum" sz="quarter" idx="12"/>
          </p:nvPr>
        </p:nvSpPr>
        <p:spPr/>
        <p:txBody>
          <a:bodyPr/>
          <a:lstStyle/>
          <a:p>
            <a:fld id="{B509822C-692E-7C4E-A1A9-0FB9430EB6EA}" type="slidenum">
              <a:rPr lang="en-VN" smtClean="0"/>
              <a:t>‹#›</a:t>
            </a:fld>
            <a:endParaRPr lang="en-VN"/>
          </a:p>
        </p:txBody>
      </p:sp>
    </p:spTree>
    <p:extLst>
      <p:ext uri="{BB962C8B-B14F-4D97-AF65-F5344CB8AC3E}">
        <p14:creationId xmlns:p14="http://schemas.microsoft.com/office/powerpoint/2010/main" val="3351031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BE4A9-7C1E-5BE6-81A8-F8317F5E41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0C7D39C1-9244-82AA-0C58-4BD3A8BA4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C83EF277-2B1A-67BC-5A57-2869AFCE8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2DF474-67EF-6286-0193-F377672E000E}"/>
              </a:ext>
            </a:extLst>
          </p:cNvPr>
          <p:cNvSpPr>
            <a:spLocks noGrp="1"/>
          </p:cNvSpPr>
          <p:nvPr>
            <p:ph type="dt" sz="half" idx="10"/>
          </p:nvPr>
        </p:nvSpPr>
        <p:spPr/>
        <p:txBody>
          <a:bodyPr/>
          <a:lstStyle/>
          <a:p>
            <a:fld id="{90F6F437-A0C2-7747-9D3D-A636E6EA4257}" type="datetimeFigureOut">
              <a:rPr lang="en-VN" smtClean="0"/>
              <a:t>12/1/24</a:t>
            </a:fld>
            <a:endParaRPr lang="en-VN"/>
          </a:p>
        </p:txBody>
      </p:sp>
      <p:sp>
        <p:nvSpPr>
          <p:cNvPr id="6" name="Footer Placeholder 5">
            <a:extLst>
              <a:ext uri="{FF2B5EF4-FFF2-40B4-BE49-F238E27FC236}">
                <a16:creationId xmlns:a16="http://schemas.microsoft.com/office/drawing/2014/main" id="{6D4B8D5F-02CC-B9E1-250F-04B3246A83A9}"/>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894637F8-1B86-FB86-561A-37B3211E121B}"/>
              </a:ext>
            </a:extLst>
          </p:cNvPr>
          <p:cNvSpPr>
            <a:spLocks noGrp="1"/>
          </p:cNvSpPr>
          <p:nvPr>
            <p:ph type="sldNum" sz="quarter" idx="12"/>
          </p:nvPr>
        </p:nvSpPr>
        <p:spPr/>
        <p:txBody>
          <a:bodyPr/>
          <a:lstStyle/>
          <a:p>
            <a:fld id="{B509822C-692E-7C4E-A1A9-0FB9430EB6EA}" type="slidenum">
              <a:rPr lang="en-VN" smtClean="0"/>
              <a:t>‹#›</a:t>
            </a:fld>
            <a:endParaRPr lang="en-VN"/>
          </a:p>
        </p:txBody>
      </p:sp>
    </p:spTree>
    <p:extLst>
      <p:ext uri="{BB962C8B-B14F-4D97-AF65-F5344CB8AC3E}">
        <p14:creationId xmlns:p14="http://schemas.microsoft.com/office/powerpoint/2010/main" val="2208774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8CAEE0-3C99-53EB-C44F-353FCDD024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894536D1-E93E-B4C8-5D09-20E9A5F236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6CD3D33E-4A78-BC64-3EE9-3F6EE911A9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6F437-A0C2-7747-9D3D-A636E6EA4257}" type="datetimeFigureOut">
              <a:rPr lang="en-VN" smtClean="0"/>
              <a:t>12/1/24</a:t>
            </a:fld>
            <a:endParaRPr lang="en-VN"/>
          </a:p>
        </p:txBody>
      </p:sp>
      <p:sp>
        <p:nvSpPr>
          <p:cNvPr id="5" name="Footer Placeholder 4">
            <a:extLst>
              <a:ext uri="{FF2B5EF4-FFF2-40B4-BE49-F238E27FC236}">
                <a16:creationId xmlns:a16="http://schemas.microsoft.com/office/drawing/2014/main" id="{51766CE1-4AE5-180E-403F-3DA5BE43CD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2F648222-7621-E8ED-ADBB-A9645279D3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9822C-692E-7C4E-A1A9-0FB9430EB6EA}" type="slidenum">
              <a:rPr lang="en-VN" smtClean="0"/>
              <a:t>‹#›</a:t>
            </a:fld>
            <a:endParaRPr lang="en-VN"/>
          </a:p>
        </p:txBody>
      </p:sp>
    </p:spTree>
    <p:extLst>
      <p:ext uri="{BB962C8B-B14F-4D97-AF65-F5344CB8AC3E}">
        <p14:creationId xmlns:p14="http://schemas.microsoft.com/office/powerpoint/2010/main" val="15052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6686A-9E8D-C284-D28B-3E9221B48CB9}"/>
              </a:ext>
            </a:extLst>
          </p:cNvPr>
          <p:cNvSpPr>
            <a:spLocks noGrp="1"/>
          </p:cNvSpPr>
          <p:nvPr>
            <p:ph type="ctrTitle"/>
          </p:nvPr>
        </p:nvSpPr>
        <p:spPr/>
        <p:txBody>
          <a:bodyPr/>
          <a:lstStyle/>
          <a:p>
            <a:endParaRPr lang="en-VN" dirty="0"/>
          </a:p>
        </p:txBody>
      </p:sp>
      <p:sp>
        <p:nvSpPr>
          <p:cNvPr id="3" name="Subtitle 2">
            <a:extLst>
              <a:ext uri="{FF2B5EF4-FFF2-40B4-BE49-F238E27FC236}">
                <a16:creationId xmlns:a16="http://schemas.microsoft.com/office/drawing/2014/main" id="{49A6A0E5-4BB5-3C19-EBE5-93C56A035D4A}"/>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EF9192F3-5033-82BF-884D-BDC4460B310B}"/>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41335247-BE8A-A474-2281-E7B24FBCD887}"/>
              </a:ext>
            </a:extLst>
          </p:cNvPr>
          <p:cNvSpPr txBox="1"/>
          <p:nvPr/>
        </p:nvSpPr>
        <p:spPr>
          <a:xfrm>
            <a:off x="2906485" y="298831"/>
            <a:ext cx="6192982" cy="830997"/>
          </a:xfrm>
          <a:prstGeom prst="rect">
            <a:avLst/>
          </a:prstGeom>
          <a:noFill/>
        </p:spPr>
        <p:txBody>
          <a:bodyPr wrap="square">
            <a:spAutoFit/>
          </a:bodyPr>
          <a:lstStyle/>
          <a:p>
            <a:pPr algn="ctr"/>
            <a:r>
              <a:rPr lang="en-US" sz="2400" b="1" dirty="0">
                <a:solidFill>
                  <a:srgbClr val="000000"/>
                </a:solidFill>
                <a:latin typeface="Times New Roman" panose="02020603050405020304" pitchFamily="18" charset="0"/>
                <a:ea typeface="Handyman"/>
                <a:cs typeface="Times New Roman" panose="02020603050405020304" pitchFamily="18" charset="0"/>
                <a:sym typeface="Handyman"/>
              </a:rPr>
              <a:t>ỦY BAN NHÂN DÂN QUẬN LONG BIÊN</a:t>
            </a:r>
          </a:p>
          <a:p>
            <a:pPr algn="ctr"/>
            <a:r>
              <a:rPr lang="en-US" sz="2400" b="1" dirty="0">
                <a:solidFill>
                  <a:srgbClr val="000000"/>
                </a:solidFill>
                <a:latin typeface="Times New Roman" panose="02020603050405020304" pitchFamily="18" charset="0"/>
                <a:ea typeface="Handyman"/>
                <a:cs typeface="Times New Roman" panose="02020603050405020304" pitchFamily="18" charset="0"/>
                <a:sym typeface="Handyman"/>
              </a:rPr>
              <a:t> TRƯỜNG MẦM NON BAN MAI XANH</a:t>
            </a:r>
          </a:p>
        </p:txBody>
      </p:sp>
      <p:sp>
        <p:nvSpPr>
          <p:cNvPr id="9" name="TextBox 8">
            <a:extLst>
              <a:ext uri="{FF2B5EF4-FFF2-40B4-BE49-F238E27FC236}">
                <a16:creationId xmlns:a16="http://schemas.microsoft.com/office/drawing/2014/main" id="{946AB3FD-4ED1-A84D-1291-8580523CE82E}"/>
              </a:ext>
            </a:extLst>
          </p:cNvPr>
          <p:cNvSpPr txBox="1"/>
          <p:nvPr/>
        </p:nvSpPr>
        <p:spPr>
          <a:xfrm>
            <a:off x="2751803" y="3767344"/>
            <a:ext cx="6192982" cy="1508105"/>
          </a:xfrm>
          <a:prstGeom prst="rect">
            <a:avLst/>
          </a:prstGeom>
          <a:noFill/>
        </p:spPr>
        <p:txBody>
          <a:bodyPr wrap="square">
            <a:spAutoFit/>
          </a:bodyPr>
          <a:lstStyle/>
          <a:p>
            <a:pPr algn="ctr">
              <a:spcBef>
                <a:spcPct val="0"/>
              </a:spcBef>
            </a:pPr>
            <a:r>
              <a:rPr lang="vi-VN" sz="3600" b="1" dirty="0">
                <a:solidFill>
                  <a:srgbClr val="FF0000"/>
                </a:solidFill>
                <a:latin typeface="+mj-lt"/>
                <a:ea typeface="Handyman"/>
                <a:cs typeface="Handyman"/>
                <a:sym typeface="Handyman"/>
              </a:rPr>
              <a:t>LÀM QUEN VĂN HỌC</a:t>
            </a:r>
          </a:p>
          <a:p>
            <a:pPr algn="ctr">
              <a:spcBef>
                <a:spcPct val="0"/>
              </a:spcBef>
            </a:pPr>
            <a:r>
              <a:rPr lang="vi-VN" sz="2800" b="1" dirty="0">
                <a:solidFill>
                  <a:srgbClr val="000000"/>
                </a:solidFill>
                <a:latin typeface="+mj-lt"/>
                <a:ea typeface="Handyman"/>
                <a:cs typeface="Handyman"/>
                <a:sym typeface="Handyman"/>
              </a:rPr>
              <a:t>Đề tài:Thơ “Yêu mẹ”</a:t>
            </a:r>
          </a:p>
          <a:p>
            <a:pPr algn="ctr">
              <a:spcBef>
                <a:spcPct val="0"/>
              </a:spcBef>
            </a:pPr>
            <a:r>
              <a:rPr lang="vi-VN" sz="2800" b="1" dirty="0">
                <a:solidFill>
                  <a:srgbClr val="000000"/>
                </a:solidFill>
                <a:latin typeface="+mj-lt"/>
                <a:ea typeface="Handyman"/>
                <a:cs typeface="Handyman"/>
                <a:sym typeface="Handyman"/>
              </a:rPr>
              <a:t>Đối tượng: 24-36 tháng</a:t>
            </a:r>
          </a:p>
        </p:txBody>
      </p:sp>
      <p:sp>
        <p:nvSpPr>
          <p:cNvPr id="11" name="Freeform 12">
            <a:extLst>
              <a:ext uri="{FF2B5EF4-FFF2-40B4-BE49-F238E27FC236}">
                <a16:creationId xmlns:a16="http://schemas.microsoft.com/office/drawing/2014/main" id="{8BD040B3-6669-AF24-9F6E-536CB1DDE579}"/>
              </a:ext>
            </a:extLst>
          </p:cNvPr>
          <p:cNvSpPr/>
          <p:nvPr/>
        </p:nvSpPr>
        <p:spPr>
          <a:xfrm>
            <a:off x="3883271" y="754811"/>
            <a:ext cx="3930046" cy="3130169"/>
          </a:xfrm>
          <a:custGeom>
            <a:avLst/>
            <a:gdLst/>
            <a:ahLst/>
            <a:cxnLst/>
            <a:rect l="l" t="t" r="r" b="b"/>
            <a:pathLst>
              <a:path w="4365173" h="4340014">
                <a:moveTo>
                  <a:pt x="0" y="0"/>
                </a:moveTo>
                <a:lnTo>
                  <a:pt x="4365173" y="0"/>
                </a:lnTo>
                <a:lnTo>
                  <a:pt x="4365173" y="4340014"/>
                </a:lnTo>
                <a:lnTo>
                  <a:pt x="0" y="4340014"/>
                </a:lnTo>
                <a:lnTo>
                  <a:pt x="0" y="0"/>
                </a:lnTo>
                <a:close/>
              </a:path>
            </a:pathLst>
          </a:custGeom>
          <a:blipFill>
            <a:blip r:embed="rId3"/>
            <a:stretch>
              <a:fillRect/>
            </a:stretch>
          </a:blipFill>
        </p:spPr>
      </p:sp>
    </p:spTree>
    <p:extLst>
      <p:ext uri="{BB962C8B-B14F-4D97-AF65-F5344CB8AC3E}">
        <p14:creationId xmlns:p14="http://schemas.microsoft.com/office/powerpoint/2010/main" val="1997641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A119579-B7EA-F99B-310C-43684B31E240}"/>
              </a:ext>
            </a:extLst>
          </p:cNvPr>
          <p:cNvPicPr>
            <a:picLocks noGrp="1" noChangeAspect="1"/>
          </p:cNvPicPr>
          <p:nvPr>
            <p:ph idx="1"/>
          </p:nvPr>
        </p:nvPicPr>
        <p:blipFill>
          <a:blip r:embed="rId2"/>
          <a:stretch>
            <a:fillRect/>
          </a:stretch>
        </p:blipFill>
        <p:spPr>
          <a:xfrm>
            <a:off x="0" y="0"/>
            <a:ext cx="12192000" cy="6819016"/>
          </a:xfrm>
        </p:spPr>
      </p:pic>
      <p:sp>
        <p:nvSpPr>
          <p:cNvPr id="2" name="Title 1">
            <a:extLst>
              <a:ext uri="{FF2B5EF4-FFF2-40B4-BE49-F238E27FC236}">
                <a16:creationId xmlns:a16="http://schemas.microsoft.com/office/drawing/2014/main" id="{1A987CA5-8AF9-2691-489D-DC74602A59DC}"/>
              </a:ext>
            </a:extLst>
          </p:cNvPr>
          <p:cNvSpPr>
            <a:spLocks noGrp="1"/>
          </p:cNvSpPr>
          <p:nvPr>
            <p:ph type="title"/>
          </p:nvPr>
        </p:nvSpPr>
        <p:spPr>
          <a:xfrm>
            <a:off x="1676400" y="3310206"/>
            <a:ext cx="10515600" cy="1325563"/>
          </a:xfrm>
        </p:spPr>
        <p:txBody>
          <a:bodyPr>
            <a:normAutofit/>
          </a:bodyPr>
          <a:lstStyle/>
          <a:p>
            <a:r>
              <a:rPr lang="en-VN" sz="4000" dirty="0"/>
              <a:t>Cô và trẻ hát bài hát “Mẹ yêu không nào”</a:t>
            </a:r>
          </a:p>
        </p:txBody>
      </p:sp>
    </p:spTree>
    <p:extLst>
      <p:ext uri="{BB962C8B-B14F-4D97-AF65-F5344CB8AC3E}">
        <p14:creationId xmlns:p14="http://schemas.microsoft.com/office/powerpoint/2010/main" val="356668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EBB4E-2620-8F9C-B042-4C31FBB5B246}"/>
              </a:ext>
            </a:extLst>
          </p:cNvPr>
          <p:cNvSpPr>
            <a:spLocks noGrp="1"/>
          </p:cNvSpPr>
          <p:nvPr>
            <p:ph type="title"/>
          </p:nvPr>
        </p:nvSpPr>
        <p:spPr/>
        <p:txBody>
          <a:bodyPr/>
          <a:lstStyle/>
          <a:p>
            <a:endParaRPr lang="en-VN"/>
          </a:p>
        </p:txBody>
      </p:sp>
      <p:pic>
        <p:nvPicPr>
          <p:cNvPr id="5" name="Content Placeholder 4">
            <a:extLst>
              <a:ext uri="{FF2B5EF4-FFF2-40B4-BE49-F238E27FC236}">
                <a16:creationId xmlns:a16="http://schemas.microsoft.com/office/drawing/2014/main" id="{CFDA0C65-9AE2-7E7C-6F44-B37F7A06BCF5}"/>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4156675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A119579-B7EA-F99B-310C-43684B31E240}"/>
              </a:ext>
            </a:extLst>
          </p:cNvPr>
          <p:cNvPicPr>
            <a:picLocks noGrp="1" noChangeAspect="1"/>
          </p:cNvPicPr>
          <p:nvPr>
            <p:ph idx="1"/>
          </p:nvPr>
        </p:nvPicPr>
        <p:blipFill>
          <a:blip r:embed="rId2"/>
          <a:stretch>
            <a:fillRect/>
          </a:stretch>
        </p:blipFill>
        <p:spPr>
          <a:xfrm>
            <a:off x="0" y="19491"/>
            <a:ext cx="12192000" cy="6819016"/>
          </a:xfrm>
        </p:spPr>
      </p:pic>
      <p:sp>
        <p:nvSpPr>
          <p:cNvPr id="2" name="Title 1">
            <a:extLst>
              <a:ext uri="{FF2B5EF4-FFF2-40B4-BE49-F238E27FC236}">
                <a16:creationId xmlns:a16="http://schemas.microsoft.com/office/drawing/2014/main" id="{1A987CA5-8AF9-2691-489D-DC74602A59DC}"/>
              </a:ext>
            </a:extLst>
          </p:cNvPr>
          <p:cNvSpPr>
            <a:spLocks noGrp="1"/>
          </p:cNvSpPr>
          <p:nvPr>
            <p:ph type="title"/>
          </p:nvPr>
        </p:nvSpPr>
        <p:spPr>
          <a:xfrm>
            <a:off x="1495301" y="1836201"/>
            <a:ext cx="9201397" cy="4671477"/>
          </a:xfrm>
        </p:spPr>
        <p:txBody>
          <a:bodyPr>
            <a:noAutofit/>
          </a:bodyPr>
          <a:lstStyle/>
          <a:p>
            <a:r>
              <a:rPr lang="en-VN" sz="2800" dirty="0">
                <a:solidFill>
                  <a:srgbClr val="FF0000"/>
                </a:solidFill>
              </a:rPr>
              <a:t>Đàm thoại:</a:t>
            </a:r>
            <a:br>
              <a:rPr lang="en-VN" sz="2800" dirty="0"/>
            </a:br>
            <a:r>
              <a:rPr lang="vi-VN" sz="2000" dirty="0"/>
              <a:t>+ Cô vừa đọc bài thơ gì?</a:t>
            </a:r>
            <a:br>
              <a:rPr lang="vi-VN" sz="2000" dirty="0"/>
            </a:br>
            <a:r>
              <a:rPr lang="vi-VN" sz="2000" dirty="0"/>
              <a:t> Bài thơ do ai sáng tác?</a:t>
            </a:r>
            <a:br>
              <a:rPr lang="vi-VN" sz="2000" dirty="0"/>
            </a:br>
            <a:r>
              <a:rPr lang="vi-VN" sz="2000" dirty="0"/>
              <a:t>+ Bài thơ viết về ai</a:t>
            </a:r>
            <a:br>
              <a:rPr lang="vi-VN" sz="2000" dirty="0"/>
            </a:br>
            <a:r>
              <a:rPr lang="vi-VN" sz="2000" dirty="0"/>
              <a:t>+ Trong bài thơ mẹ đi làm từ khi nào?</a:t>
            </a:r>
            <a:br>
              <a:rPr lang="vi-VN" sz="2000" dirty="0"/>
            </a:br>
            <a:r>
              <a:rPr lang="vi-VN" sz="2000" dirty="0"/>
              <a:t>+ Giải thích từ “Thổi cơm”. (Thổi cơm có nghĩa là nấu cơm).</a:t>
            </a:r>
            <a:br>
              <a:rPr lang="vi-VN" sz="2000" dirty="0"/>
            </a:br>
            <a:r>
              <a:rPr lang="vi-VN" sz="2000" dirty="0"/>
              <a:t>+ Thấy mẹ vất vả nên em bé rất thương mẹ đấy các con ạ!</a:t>
            </a:r>
            <a:br>
              <a:rPr lang="vi-VN" sz="2000" dirty="0"/>
            </a:br>
            <a:r>
              <a:rPr lang="vi-VN" sz="2000" dirty="0"/>
              <a:t>+ Thương mẹ em bé đã làm gì để thể hiện tình cảm của mình với mẹ ?</a:t>
            </a:r>
            <a:br>
              <a:rPr lang="vi-VN" sz="2000" dirty="0"/>
            </a:br>
            <a:r>
              <a:rPr lang="vi-VN" sz="2000" dirty="0"/>
              <a:t>+ Em bé đã kề má và được mẹ yêu. Kề má là em bé làm như thế nào? </a:t>
            </a:r>
            <a:br>
              <a:rPr lang="vi-VN" sz="2000" dirty="0"/>
            </a:br>
            <a:r>
              <a:rPr lang="vi-VN" sz="2000" dirty="0"/>
              <a:t>+ Con sẽ thể hiện tình cảm của mình với mẹ như thế nào?</a:t>
            </a:r>
            <a:br>
              <a:rPr lang="vi-VN" sz="2000" dirty="0"/>
            </a:br>
            <a:r>
              <a:rPr lang="vi-VN" sz="2000" b="1" i="1" dirty="0">
                <a:solidFill>
                  <a:srgbClr val="FF0000"/>
                </a:solidFill>
              </a:rPr>
              <a:t>-&gt; Giáo dục trẻ: </a:t>
            </a:r>
            <a:r>
              <a:rPr lang="vi-VN" sz="2000" dirty="0"/>
              <a:t>Trong mỗi chúng ta ai cũng có mẹ, mẹ là người luôn yêu thương quan tâm chăm sóc cho chúng ta vì thế muốn mẹ vui lòng thì các con phải ngoan ngoãn nghe lời ông bà, bố mẹ và người lớn nhé!</a:t>
            </a:r>
            <a:br>
              <a:rPr lang="en-VN" sz="2000" dirty="0"/>
            </a:br>
            <a:endParaRPr lang="en-VN" sz="2000" dirty="0"/>
          </a:p>
        </p:txBody>
      </p:sp>
    </p:spTree>
    <p:extLst>
      <p:ext uri="{BB962C8B-B14F-4D97-AF65-F5344CB8AC3E}">
        <p14:creationId xmlns:p14="http://schemas.microsoft.com/office/powerpoint/2010/main" val="367995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EAC87-58AD-B3E2-3760-B173A8E4E501}"/>
              </a:ext>
            </a:extLst>
          </p:cNvPr>
          <p:cNvSpPr>
            <a:spLocks noGrp="1"/>
          </p:cNvSpPr>
          <p:nvPr>
            <p:ph type="title"/>
          </p:nvPr>
        </p:nvSpPr>
        <p:spPr/>
        <p:txBody>
          <a:bodyPr/>
          <a:lstStyle/>
          <a:p>
            <a:endParaRPr lang="en-VN"/>
          </a:p>
        </p:txBody>
      </p:sp>
      <p:pic>
        <p:nvPicPr>
          <p:cNvPr id="4" name="2938382199404331192.mp4">
            <a:hlinkClick r:id="" action="ppaction://media"/>
            <a:extLst>
              <a:ext uri="{FF2B5EF4-FFF2-40B4-BE49-F238E27FC236}">
                <a16:creationId xmlns:a16="http://schemas.microsoft.com/office/drawing/2014/main" id="{941DC4E1-1DE3-414A-8F4E-7BDD55ED8BB9}"/>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p:spPr>
      </p:pic>
    </p:spTree>
    <p:extLst>
      <p:ext uri="{BB962C8B-B14F-4D97-AF65-F5344CB8AC3E}">
        <p14:creationId xmlns:p14="http://schemas.microsoft.com/office/powerpoint/2010/main" val="295179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188D0-31C9-3323-AEEB-F003704C86EA}"/>
              </a:ext>
            </a:extLst>
          </p:cNvPr>
          <p:cNvSpPr>
            <a:spLocks noGrp="1"/>
          </p:cNvSpPr>
          <p:nvPr>
            <p:ph type="title"/>
          </p:nvPr>
        </p:nvSpPr>
        <p:spPr/>
        <p:txBody>
          <a:bodyPr/>
          <a:lstStyle/>
          <a:p>
            <a:r>
              <a:rPr lang="en-VN" dirty="0"/>
              <a:t>Chúc</a:t>
            </a:r>
          </a:p>
        </p:txBody>
      </p:sp>
      <p:pic>
        <p:nvPicPr>
          <p:cNvPr id="6" name="Content Placeholder 4">
            <a:extLst>
              <a:ext uri="{FF2B5EF4-FFF2-40B4-BE49-F238E27FC236}">
                <a16:creationId xmlns:a16="http://schemas.microsoft.com/office/drawing/2014/main" id="{5427F948-91AD-0124-89DD-36A294E50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Content Placeholder 7">
            <a:extLst>
              <a:ext uri="{FF2B5EF4-FFF2-40B4-BE49-F238E27FC236}">
                <a16:creationId xmlns:a16="http://schemas.microsoft.com/office/drawing/2014/main" id="{BD0B9640-D843-A91E-18B1-174D9374387E}"/>
              </a:ext>
            </a:extLst>
          </p:cNvPr>
          <p:cNvSpPr>
            <a:spLocks noGrp="1"/>
          </p:cNvSpPr>
          <p:nvPr>
            <p:ph idx="1"/>
          </p:nvPr>
        </p:nvSpPr>
        <p:spPr>
          <a:xfrm>
            <a:off x="3837878" y="981307"/>
            <a:ext cx="7034561" cy="2938347"/>
          </a:xfrm>
        </p:spPr>
        <p:txBody>
          <a:bodyPr>
            <a:normAutofit/>
          </a:bodyPr>
          <a:lstStyle/>
          <a:p>
            <a:pPr marL="0" indent="0">
              <a:buNone/>
            </a:pPr>
            <a:endParaRPr lang="en-VN" sz="5000" dirty="0">
              <a:latin typeface="UTM Avo" panose="02040603050506020204" pitchFamily="18"/>
            </a:endParaRPr>
          </a:p>
        </p:txBody>
      </p:sp>
      <p:sp>
        <p:nvSpPr>
          <p:cNvPr id="12" name="Rectangle 11">
            <a:extLst>
              <a:ext uri="{FF2B5EF4-FFF2-40B4-BE49-F238E27FC236}">
                <a16:creationId xmlns:a16="http://schemas.microsoft.com/office/drawing/2014/main" id="{FCB8EC9D-BE64-ECDB-2392-0C04494BD8B8}"/>
              </a:ext>
            </a:extLst>
          </p:cNvPr>
          <p:cNvSpPr/>
          <p:nvPr/>
        </p:nvSpPr>
        <p:spPr>
          <a:xfrm>
            <a:off x="543658" y="2019593"/>
            <a:ext cx="11648342" cy="861774"/>
          </a:xfrm>
          <a:prstGeom prst="rect">
            <a:avLst/>
          </a:prstGeom>
          <a:noFill/>
        </p:spPr>
        <p:txBody>
          <a:bodyPr wrap="square" lIns="91440" tIns="45720" rIns="91440" bIns="45720">
            <a:spAutoFit/>
          </a:bodyPr>
          <a:lstStyle/>
          <a:p>
            <a:pPr algn="ctr"/>
            <a:r>
              <a:rPr lang="en-US" sz="5000" b="1" dirty="0">
                <a:ln w="22225">
                  <a:solidFill>
                    <a:schemeClr val="accent2"/>
                  </a:solidFill>
                  <a:prstDash val="solid"/>
                </a:ln>
                <a:solidFill>
                  <a:schemeClr val="accent2">
                    <a:lumMod val="40000"/>
                    <a:lumOff val="60000"/>
                  </a:schemeClr>
                </a:solidFill>
                <a:latin typeface="UTM Avo" panose="02040603050506020204" pitchFamily="18"/>
              </a:rPr>
              <a:t>C</a:t>
            </a:r>
            <a:r>
              <a:rPr lang="en-VN" sz="5000" b="1" dirty="0">
                <a:ln w="22225">
                  <a:solidFill>
                    <a:schemeClr val="accent2"/>
                  </a:solidFill>
                  <a:prstDash val="solid"/>
                </a:ln>
                <a:solidFill>
                  <a:schemeClr val="accent2">
                    <a:lumMod val="40000"/>
                    <a:lumOff val="60000"/>
                  </a:schemeClr>
                </a:solidFill>
                <a:latin typeface="UTM Avo" panose="02040603050506020204" pitchFamily="18"/>
              </a:rPr>
              <a:t>húc các bé chăm ngoan học giỏi</a:t>
            </a:r>
            <a:endParaRPr lang="en-VN" sz="5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291783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237</Words>
  <Application>Microsoft Macintosh PowerPoint</Application>
  <PresentationFormat>Widescreen</PresentationFormat>
  <Paragraphs>9</Paragraphs>
  <Slides>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Times New Roman</vt:lpstr>
      <vt:lpstr>UTM Avo</vt:lpstr>
      <vt:lpstr>Office Theme</vt:lpstr>
      <vt:lpstr>PowerPoint Presentation</vt:lpstr>
      <vt:lpstr>Cô và trẻ hát bài hát “Mẹ yêu không nào”</vt:lpstr>
      <vt:lpstr>PowerPoint Presentation</vt:lpstr>
      <vt:lpstr>Đàm thoại: + Cô vừa đọc bài thơ gì?  Bài thơ do ai sáng tác? + Bài thơ viết về ai + Trong bài thơ mẹ đi làm từ khi nào? + Giải thích từ “Thổi cơm”. (Thổi cơm có nghĩa là nấu cơm). + Thấy mẹ vất vả nên em bé rất thương mẹ đấy các con ạ! + Thương mẹ em bé đã làm gì để thể hiện tình cảm của mình với mẹ ? + Em bé đã kề má và được mẹ yêu. Kề má là em bé làm như thế nào?  + Con sẽ thể hiện tình cảm của mình với mẹ như thế nào? -&gt; Giáo dục trẻ: Trong mỗi chúng ta ai cũng có mẹ, mẹ là người luôn yêu thương quan tâm chăm sóc cho chúng ta vì thế muốn mẹ vui lòng thì các con phải ngoan ngoãn nghe lời ông bà, bố mẹ và người lớn nhé! </vt:lpstr>
      <vt:lpstr>PowerPoint Presentation</vt:lpstr>
      <vt:lpstr>Chúc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cp:revision>
  <dcterms:created xsi:type="dcterms:W3CDTF">2024-12-01T06:43:10Z</dcterms:created>
  <dcterms:modified xsi:type="dcterms:W3CDTF">2024-12-01T07:46:27Z</dcterms:modified>
</cp:coreProperties>
</file>