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ndo De Publicidad De Vehículos Callejeros De Bosque Fresco, Fondo  Publicitario, Fresco, Calle Imagen de Fondo Para Descarga Gratuita -  Pngtre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3017" y="0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  <a:p>
            <a:pPr algn="ctr"/>
            <a:r>
              <a:rPr lang="en-US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597" y="2650893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>
              <a:ln w="127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416" y="3158069"/>
            <a:ext cx="6941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Làm nghề như bố”</a:t>
            </a:r>
          </a:p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Mẫu giáo bé</a:t>
            </a:r>
          </a:p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  <a:endParaRPr lang="en-US" sz="28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6686" y="6381172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2024- 2025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405" y="953874"/>
            <a:ext cx="896657" cy="9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6" y="8678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</a:t>
            </a:r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smtClean="0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</a:t>
            </a:r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118312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43909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105104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86780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39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" y="0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7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gì?Còn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9729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2" y="86933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như một vầng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trăng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mũi có lưỡi có răng không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mồm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nông gần gũi sớm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hôm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năng hễ thấy cỏ liền cắt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ngay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 smtClean="0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4" y="150486"/>
            <a:ext cx="798786" cy="8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9729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9729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</a:t>
            </a:r>
            <a:r>
              <a:rPr lang="vi-V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</a:t>
            </a:r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kêu: Thích! </a:t>
            </a:r>
            <a:r>
              <a:rPr lang="vi-V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9729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9729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5" y="86781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112" y="104503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5" y="9729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80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10780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</a:t>
            </a: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6" y="107801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" y="0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240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33</cp:revision>
  <dcterms:created xsi:type="dcterms:W3CDTF">2022-11-13T04:05:14Z</dcterms:created>
  <dcterms:modified xsi:type="dcterms:W3CDTF">2024-12-05T08:25:52Z</dcterms:modified>
</cp:coreProperties>
</file>