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4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34" y="9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3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7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5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2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2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7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3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26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6CC8-9E5D-4AD9-8F08-8B9C42A0E6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76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C6CC8-9E5D-4AD9-8F08-8B9C42A0E63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93364-0ED7-44EA-9B59-E302886E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0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7D5333-8E8D-1FC5-3E31-BA8D11DBC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181" y="3166318"/>
            <a:ext cx="9581638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- 35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GV:Nguyễn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–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107" y="927908"/>
            <a:ext cx="6175783" cy="64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827" y="1677114"/>
            <a:ext cx="1290345" cy="12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6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8230" y="536258"/>
            <a:ext cx="10035540" cy="90297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HĐ1: Ôn nhận biết nhóm có 4 đối tượng và đếm đến 4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875" l="4375" r="96406">
                        <a14:foregroundMark x1="65938" y1="24063" x2="70000" y2="30156"/>
                        <a14:foregroundMark x1="74844" y1="30312" x2="77188" y2="36563"/>
                        <a14:foregroundMark x1="79063" y1="32500" x2="73906" y2="35000"/>
                        <a14:foregroundMark x1="72656" y1="31094" x2="75469" y2="36719"/>
                        <a14:foregroundMark x1="64375" y1="24063" x2="66563" y2="2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531" y="1970689"/>
            <a:ext cx="2648607" cy="2840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875" l="4375" r="96406">
                        <a14:foregroundMark x1="65938" y1="24063" x2="70000" y2="30156"/>
                        <a14:foregroundMark x1="74844" y1="30312" x2="77188" y2="36563"/>
                        <a14:foregroundMark x1="79063" y1="32500" x2="73906" y2="35000"/>
                        <a14:foregroundMark x1="72656" y1="31094" x2="75469" y2="36719"/>
                        <a14:foregroundMark x1="64375" y1="24063" x2="66563" y2="2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2966" y="2070537"/>
            <a:ext cx="2648607" cy="2840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924" y="2070537"/>
            <a:ext cx="213852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8230" y="536258"/>
            <a:ext cx="10035540" cy="90297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HĐ1: Ôn nhận biết nhóm có 4 đối tượng và đếm đến 4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5" b="95949" l="10000" r="90000">
                        <a14:foregroundMark x1="74250" y1="45309" x2="80833" y2="60128"/>
                        <a14:foregroundMark x1="82583" y1="48081" x2="73500" y2="56397"/>
                        <a14:foregroundMark x1="80333" y1="49467" x2="84167" y2="57249"/>
                        <a14:foregroundMark x1="79833" y1="47015" x2="76750" y2="47335"/>
                        <a14:foregroundMark x1="66500" y1="45309" x2="60167" y2="54371"/>
                        <a14:foregroundMark x1="60167" y1="47974" x2="66833" y2="55650"/>
                        <a14:foregroundMark x1="69667" y1="49360" x2="68083" y2="55864"/>
                        <a14:foregroundMark x1="64167" y1="43817" x2="67083" y2="49574"/>
                        <a14:foregroundMark x1="71083" y1="61620" x2="70667" y2="63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8730" y="2286000"/>
            <a:ext cx="2846070" cy="2102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881" y="2284865"/>
            <a:ext cx="2847079" cy="2103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040" y="2331720"/>
            <a:ext cx="2847079" cy="2103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8059" y="2108500"/>
            <a:ext cx="1911219" cy="258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7" b="92167" l="75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120" y="2169236"/>
            <a:ext cx="1988820" cy="2045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940" y="2166772"/>
            <a:ext cx="1987468" cy="2048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60" y="2166772"/>
            <a:ext cx="1987468" cy="2048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228" y="2237371"/>
            <a:ext cx="1987468" cy="20484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8230" y="567789"/>
            <a:ext cx="10035540" cy="90297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+mj-lt"/>
              </a:rPr>
              <a:t>HĐ1: Ôn nhận biết nhóm có 4 đối tượng và đếm đến 4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075" y="1540603"/>
            <a:ext cx="3090940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8230" y="418604"/>
            <a:ext cx="10035540" cy="90297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âu Chấu Côn Trùng Nghệ Thuật Hiện Thực | Công cụ đồ họa PNG Tải xuống  miễn phí - Pikbe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14" y="1742259"/>
            <a:ext cx="1817371" cy="16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885" y="1843968"/>
            <a:ext cx="1816765" cy="164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193" y="1843968"/>
            <a:ext cx="1816765" cy="1646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1" y="1843968"/>
            <a:ext cx="1816765" cy="1646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073" y="870089"/>
            <a:ext cx="3090940" cy="3700593"/>
          </a:xfrm>
          <a:prstGeom prst="rect">
            <a:avLst/>
          </a:prstGeom>
        </p:spPr>
      </p:pic>
      <p:pic>
        <p:nvPicPr>
          <p:cNvPr id="1028" name="Picture 4" descr="Cánh côn trùng png | PNGEg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8" b="97852" l="10000" r="90000">
                        <a14:foregroundMark x1="34889" y1="35938" x2="39556" y2="4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34" y="4012425"/>
            <a:ext cx="3243508" cy="184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236" y="3913294"/>
            <a:ext cx="3268650" cy="1861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092" y="3913294"/>
            <a:ext cx="3414286" cy="19443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936" y="3739208"/>
            <a:ext cx="3554276" cy="2024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300" y="3157407"/>
            <a:ext cx="3090940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5" b="95949" l="10000" r="90000">
                        <a14:foregroundMark x1="74250" y1="45309" x2="80833" y2="60128"/>
                        <a14:foregroundMark x1="82583" y1="48081" x2="73500" y2="56397"/>
                        <a14:foregroundMark x1="80333" y1="49467" x2="84167" y2="57249"/>
                        <a14:foregroundMark x1="79833" y1="47015" x2="76750" y2="47335"/>
                        <a14:foregroundMark x1="66500" y1="45309" x2="60167" y2="54371"/>
                        <a14:foregroundMark x1="60167" y1="47974" x2="66833" y2="55650"/>
                        <a14:foregroundMark x1="69667" y1="49360" x2="68083" y2="55864"/>
                        <a14:foregroundMark x1="64167" y1="43817" x2="67083" y2="49574"/>
                        <a14:foregroundMark x1="71083" y1="61620" x2="70667" y2="63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169" y="1527049"/>
            <a:ext cx="2158783" cy="159452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8230" y="418604"/>
            <a:ext cx="10035540" cy="90297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720" y="1530378"/>
            <a:ext cx="2158171" cy="1591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828" y="1523720"/>
            <a:ext cx="2158171" cy="1591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673" y="1527049"/>
            <a:ext cx="2158171" cy="1591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331" y="3573997"/>
            <a:ext cx="1914310" cy="1853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466" y="3567339"/>
            <a:ext cx="1914310" cy="185334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444211" y="1530378"/>
            <a:ext cx="1492469" cy="20074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800" b="1" dirty="0" smtClean="0"/>
              <a:t>4</a:t>
            </a:r>
            <a:endParaRPr lang="en-US" sz="138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9444211" y="3746658"/>
            <a:ext cx="1492469" cy="20074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800" b="1" dirty="0"/>
              <a:t>3</a:t>
            </a:r>
            <a:endParaRPr lang="en-US" sz="138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182" y="3560681"/>
            <a:ext cx="1914310" cy="18533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243" y="3537854"/>
            <a:ext cx="1914310" cy="185334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9433280" y="3746658"/>
            <a:ext cx="1492469" cy="20074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800" b="1" dirty="0" smtClean="0"/>
              <a:t>4</a:t>
            </a:r>
            <a:endParaRPr lang="en-US" sz="13800" b="1" dirty="0"/>
          </a:p>
        </p:txBody>
      </p:sp>
    </p:spTree>
    <p:extLst>
      <p:ext uri="{BB962C8B-B14F-4D97-AF65-F5344CB8AC3E}">
        <p14:creationId xmlns:p14="http://schemas.microsoft.com/office/powerpoint/2010/main" val="71724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688" y="1408386"/>
            <a:ext cx="1690111" cy="1219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74" b="89836" l="9836" r="898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115959">
            <a:off x="1182846" y="3182316"/>
            <a:ext cx="1342991" cy="18958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282" y="2845192"/>
            <a:ext cx="2328874" cy="22374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579" y="2879255"/>
            <a:ext cx="2328874" cy="22374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439" y="2845192"/>
            <a:ext cx="2328874" cy="22374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609" y="1408282"/>
            <a:ext cx="1694835" cy="12193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833" y="1408282"/>
            <a:ext cx="1694835" cy="12193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478" y="1435872"/>
            <a:ext cx="1694835" cy="1219306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8406058" y="883794"/>
            <a:ext cx="1492469" cy="20074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800" b="1" dirty="0"/>
              <a:t>4</a:t>
            </a:r>
            <a:endParaRPr lang="en-US" sz="138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680" y="2891270"/>
            <a:ext cx="2328874" cy="223742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8717214" y="3335989"/>
            <a:ext cx="1492469" cy="20074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800" b="1" dirty="0" smtClean="0"/>
              <a:t>5</a:t>
            </a:r>
            <a:endParaRPr lang="en-US" sz="138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7978" y="2732589"/>
            <a:ext cx="3090940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2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86984" y="2343391"/>
            <a:ext cx="785308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Hẹn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gặp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lại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con</a:t>
            </a:r>
          </a:p>
          <a:p>
            <a:pPr algn="ctr"/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vào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giờ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sau</a:t>
            </a:r>
            <a:endParaRPr lang="en-US" sz="6000" b="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514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124</Words>
  <Application>Microsoft Office PowerPoint</Application>
  <PresentationFormat>Widescreen</PresentationFormat>
  <Paragraphs>18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12</cp:revision>
  <dcterms:created xsi:type="dcterms:W3CDTF">2024-11-28T03:28:29Z</dcterms:created>
  <dcterms:modified xsi:type="dcterms:W3CDTF">2024-12-03T09:59:12Z</dcterms:modified>
</cp:coreProperties>
</file>