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p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media/image18.jpg" ContentType="image/jpeg"/>
  <Override PartName="/ppt/media/image20.jpg" ContentType="image/jpeg"/>
  <Override PartName="/ppt/media/image22.jpg" ContentType="image/jpeg"/>
  <Override PartName="/ppt/media/image26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56" r:id="rId3"/>
    <p:sldId id="331" r:id="rId4"/>
    <p:sldId id="257" r:id="rId5"/>
    <p:sldId id="323" r:id="rId6"/>
    <p:sldId id="260" r:id="rId7"/>
    <p:sldId id="310" r:id="rId8"/>
    <p:sldId id="312" r:id="rId9"/>
    <p:sldId id="317" r:id="rId10"/>
    <p:sldId id="318" r:id="rId11"/>
    <p:sldId id="313" r:id="rId12"/>
    <p:sldId id="316" r:id="rId13"/>
    <p:sldId id="324" r:id="rId14"/>
    <p:sldId id="325" r:id="rId15"/>
    <p:sldId id="326" r:id="rId16"/>
    <p:sldId id="327" r:id="rId17"/>
    <p:sldId id="328" r:id="rId18"/>
    <p:sldId id="329" r:id="rId19"/>
    <p:sldId id="33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99" d="100"/>
          <a:sy n="99" d="100"/>
        </p:scale>
        <p:origin x="7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BA00-9AAE-46DE-ADA0-3BBBBCD5D4BA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1ADD-EFAD-4B5D-936E-9C847497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74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BA00-9AAE-46DE-ADA0-3BBBBCD5D4BA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1ADD-EFAD-4B5D-936E-9C847497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98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BA00-9AAE-46DE-ADA0-3BBBBCD5D4BA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1ADD-EFAD-4B5D-936E-9C847497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658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A99EF-29FD-594F-C5A1-050C3F2503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4D3A19-3B61-1F9F-CF0B-CA5F11AC9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5F531-DCEC-FC47-677A-38830297D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F20A2-F0CF-AA58-60F6-A6629D27B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A6F2B-D7CF-3A51-FD80-1B97367E3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C48F30-1B55-4D9B-8DA0-BC2599A2DA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0977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A7D4C-C82C-6BB0-6199-DD61D08B1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FA3C1-8E2C-092D-873D-0C260F2EC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29F01-BD81-5A9A-F80B-D140C0ACA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484A6-487C-6870-C509-F1EE2DCA8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3A407-FB70-4ED9-C616-5A25BB1D7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50136-6F4F-4273-A1F3-B013455A64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5119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BBFE5-4B5E-1C5C-E57B-6151D9A51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631CEA-1FFC-A035-360D-4AC110DD9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9C8D66-9CFC-DDD3-E8ED-2AD96FEEE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61A44-D452-B26D-16F6-6E63E33B3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1175D-CFD9-94F4-A4FE-1F2EA52A4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D18A81-7AD6-4E24-BD4F-C8F7A6E9BC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7851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1D094-604F-C9C9-035C-252F54301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6D948-0A95-33F9-1887-CA9CA72B93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66C78E-D6E3-B77E-56E7-A8C4DE298A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731A20-CAE9-947F-1633-BA758155A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A38BC1-D9D0-EE9B-3595-677EA6E79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A0993D-BD4D-22D5-727F-878B857B1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902DA2-E135-40E4-BCE6-6878017938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8658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56EFC-C789-A08A-4906-443BE6B7B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9CD7D2-E5CD-0C8B-07DC-4AEBEA55D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8EBA2E-2CD7-5FC7-164C-1A2D6BB1C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7E0FA-FB44-B8EB-BDB4-9767C465D5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3873FD-308D-B684-7B4C-7B00A2923F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48894C-DFDB-B00B-5615-F65E0706F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0870EC-80E9-ACBA-C52E-9E9587044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E7A1-F079-DA6C-F52A-BAA4D67F1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DFBF5F-1891-4D5D-A218-5C5D578680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3390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5F622-4CA0-62AF-932E-A69775ED0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08E689-0DB1-3734-B5C9-937F2F708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DB67E5-64EA-4BE7-3771-C39ED3959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E4C866-39DD-9700-2BD5-6B4F42048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672349-AEB2-4785-837B-D148549469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3941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08C06-2457-71D9-72BB-1F42A2187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DE4CC-BB60-CB06-3699-32DF7E6DC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C593EE-6FC8-C054-76EC-8DBDCE972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39CE1A-3821-4E01-AB5A-4447D49EF8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11671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973EE-564B-22F7-7DCB-FA8882532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4A215-7280-BD64-EAD7-686604AAA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89651A-6D1F-4D54-99B0-3244962836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F42CCE-65B1-AA3B-97E5-BB229C3AF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232DDE-ED9A-432B-7F55-1BA4D2422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C82F1E-571C-27A4-8B43-7BEBD86CF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79E5B7-AE27-469C-B5AA-50BA7BA7EE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693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BA00-9AAE-46DE-ADA0-3BBBBCD5D4BA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1ADD-EFAD-4B5D-936E-9C847497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893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BD06D-9C80-D328-5F85-C7F8AC934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904389-2925-EBA8-2D07-2D04267E7C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EB33C2-A823-D37D-A5CF-AA48126AC1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565619-D93C-17CE-9CBD-2C312581C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02A7E5-04C9-FFE7-2E72-3F38A9BCB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4A18F-6E76-961E-B67C-57A73B663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204E77-0573-4A5E-BAEB-405813F15F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62053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F62CC-F9CE-F2A8-93D4-C79F7549A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43E8D0-8291-5EB8-780B-62C927E056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57FFB-FFD8-0846-13BC-AC6FBCBC2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376CC-63B1-40AC-27F3-55D0EF8FF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E17C0C-D6C8-F9DA-C280-1774D86AA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9B7A9-4999-47D0-95E0-B7F9CCF5A8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4320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64ACB1-DD88-4A8D-F1DC-E2878BA34F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EFC639-9745-3E83-D58E-B64CD34E9F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2CBA8-4855-4D08-33D3-72BCBF072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5A779-2F0A-EC44-6A87-EBF92116E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42BD2-432D-CB1A-704E-0B910F508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1164AF-B846-4A1E-A705-78A8861D67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84873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59AE2A-CE53-B9E9-7666-6CACFA0CB736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C040C6-EB83-887A-83B4-D71CC803D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63DBC2-3D02-C9EA-6C0C-46F57DE51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9F2EE9-2B06-DC5D-60C8-74B1AD101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39C2DD0E-0115-4216-9FDA-C2DE56157C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841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BA00-9AAE-46DE-ADA0-3BBBBCD5D4BA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1ADD-EFAD-4B5D-936E-9C847497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44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BA00-9AAE-46DE-ADA0-3BBBBCD5D4BA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1ADD-EFAD-4B5D-936E-9C847497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372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BA00-9AAE-46DE-ADA0-3BBBBCD5D4BA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1ADD-EFAD-4B5D-936E-9C847497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116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BA00-9AAE-46DE-ADA0-3BBBBCD5D4BA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1ADD-EFAD-4B5D-936E-9C847497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4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BA00-9AAE-46DE-ADA0-3BBBBCD5D4BA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1ADD-EFAD-4B5D-936E-9C847497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899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BA00-9AAE-46DE-ADA0-3BBBBCD5D4BA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1ADD-EFAD-4B5D-936E-9C847497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70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BA00-9AAE-46DE-ADA0-3BBBBCD5D4BA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1ADD-EFAD-4B5D-936E-9C847497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036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1BA00-9AAE-46DE-ADA0-3BBBBCD5D4BA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91ADD-EFAD-4B5D-936E-9C847497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718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09D5FD0-4F66-9F73-C1AD-32ACFC3932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18FBF6D-790C-454B-8544-27C3A60F7B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3A0C3A8-A74A-2F71-39C8-5DAF929DFB4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5FC1D0D-299D-DF70-4ECC-3A34E99208C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131E758-D011-DE43-6972-08A99D3F096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99076FE-F78E-49DA-B397-7ECD26A859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592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11.gif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52876" y="379828"/>
            <a:ext cx="9144000" cy="126609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/>
            </a:r>
            <a:br>
              <a:rPr lang="en-US" b="1" dirty="0"/>
            </a:br>
            <a:r>
              <a:rPr lang="en-US" sz="27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27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7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7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7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7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7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7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Ban Mai </a:t>
            </a:r>
            <a:r>
              <a:rPr lang="en-US" sz="27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7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7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7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735756" y="3165939"/>
            <a:ext cx="9144000" cy="2348596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 </a:t>
            </a:r>
          </a:p>
          <a:p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 – c</a:t>
            </a:r>
          </a:p>
          <a:p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5-6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endParaRPr lang="en-US" sz="28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2024- 2025</a:t>
            </a:r>
            <a:endParaRPr lang="en-US" sz="28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492" y="1521843"/>
            <a:ext cx="1201016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04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8" name="WordArt 10">
            <a:extLst>
              <a:ext uri="{FF2B5EF4-FFF2-40B4-BE49-F238E27FC236}">
                <a16:creationId xmlns:a16="http://schemas.microsoft.com/office/drawing/2014/main" id="{789292AD-2FF5-7FF5-2F0A-07D72B79AE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64955" y="2262249"/>
            <a:ext cx="1083347" cy="15176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78859" name="WordArt 11">
            <a:extLst>
              <a:ext uri="{FF2B5EF4-FFF2-40B4-BE49-F238E27FC236}">
                <a16:creationId xmlns:a16="http://schemas.microsoft.com/office/drawing/2014/main" id="{A3613A83-0488-C5CD-02D9-A18052DD01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09800" y="557975"/>
            <a:ext cx="7239000" cy="7493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BÐ h·y t« mµu ch÷ c¸i c in rçng.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 Nèi ch÷ c¸i c tªn gäi d­íi tranh ®Õn ch÷ i ®¬n lÎ</a:t>
            </a:r>
          </a:p>
        </p:txBody>
      </p:sp>
      <p:sp>
        <p:nvSpPr>
          <p:cNvPr id="78860" name="WordArt 12">
            <a:extLst>
              <a:ext uri="{FF2B5EF4-FFF2-40B4-BE49-F238E27FC236}">
                <a16:creationId xmlns:a16="http://schemas.microsoft.com/office/drawing/2014/main" id="{45A3D607-4BD5-63BF-FA93-5AB5D2B0C91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57438" y="2849377"/>
            <a:ext cx="1846427" cy="46383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C¸ chÐp</a:t>
            </a:r>
          </a:p>
        </p:txBody>
      </p:sp>
      <p:sp>
        <p:nvSpPr>
          <p:cNvPr id="78862" name="WordArt 14">
            <a:extLst>
              <a:ext uri="{FF2B5EF4-FFF2-40B4-BE49-F238E27FC236}">
                <a16:creationId xmlns:a16="http://schemas.microsoft.com/office/drawing/2014/main" id="{AED57F0F-9B00-F657-E35F-4876CDCEDC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34287" y="2765425"/>
            <a:ext cx="1854097" cy="4222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Con cua</a:t>
            </a:r>
          </a:p>
        </p:txBody>
      </p:sp>
      <p:sp>
        <p:nvSpPr>
          <p:cNvPr id="78863" name="WordArt 15">
            <a:extLst>
              <a:ext uri="{FF2B5EF4-FFF2-40B4-BE49-F238E27FC236}">
                <a16:creationId xmlns:a16="http://schemas.microsoft.com/office/drawing/2014/main" id="{19E014F2-BF5C-96B8-B0E3-E118328C952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09840" y="5598557"/>
            <a:ext cx="1990725" cy="3683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C¸ heo</a:t>
            </a:r>
          </a:p>
        </p:txBody>
      </p:sp>
      <p:sp>
        <p:nvSpPr>
          <p:cNvPr id="78864" name="WordArt 16">
            <a:extLst>
              <a:ext uri="{FF2B5EF4-FFF2-40B4-BE49-F238E27FC236}">
                <a16:creationId xmlns:a16="http://schemas.microsoft.com/office/drawing/2014/main" id="{F91D5EA2-DD6B-0B57-EDE4-E9AE00F7B77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91435" y="5486400"/>
            <a:ext cx="1990725" cy="520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T«m cµng</a:t>
            </a:r>
          </a:p>
        </p:txBody>
      </p:sp>
      <p:pic>
        <p:nvPicPr>
          <p:cNvPr id="78866" name="Picture 18">
            <a:extLst>
              <a:ext uri="{FF2B5EF4-FFF2-40B4-BE49-F238E27FC236}">
                <a16:creationId xmlns:a16="http://schemas.microsoft.com/office/drawing/2014/main" id="{8435BCB6-8C62-7CD5-22E8-048DF0B33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477777"/>
            <a:ext cx="25908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7" name="Picture 19">
            <a:extLst>
              <a:ext uri="{FF2B5EF4-FFF2-40B4-BE49-F238E27FC236}">
                <a16:creationId xmlns:a16="http://schemas.microsoft.com/office/drawing/2014/main" id="{D68E1D6F-5F72-2DFF-8E27-A86A72D7F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398" y="1477777"/>
            <a:ext cx="2590801" cy="113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8" name="Picture 20">
            <a:extLst>
              <a:ext uri="{FF2B5EF4-FFF2-40B4-BE49-F238E27FC236}">
                <a16:creationId xmlns:a16="http://schemas.microsoft.com/office/drawing/2014/main" id="{0839C247-CC8B-2DDC-1C7B-B71360D2E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960916"/>
            <a:ext cx="27432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9" name="Picture 21">
            <a:extLst>
              <a:ext uri="{FF2B5EF4-FFF2-40B4-BE49-F238E27FC236}">
                <a16:creationId xmlns:a16="http://schemas.microsoft.com/office/drawing/2014/main" id="{1C26F2A5-3DC7-09CF-E3EC-6AFF12F91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505200"/>
            <a:ext cx="28956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50" name="WordArt 6">
            <a:extLst>
              <a:ext uri="{FF2B5EF4-FFF2-40B4-BE49-F238E27FC236}">
                <a16:creationId xmlns:a16="http://schemas.microsoft.com/office/drawing/2014/main" id="{FEE55E6F-4AEE-7F1D-3F58-1BACED6E26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34000" y="2286000"/>
            <a:ext cx="1066800" cy="15176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82951" name="WordArt 7">
            <a:extLst>
              <a:ext uri="{FF2B5EF4-FFF2-40B4-BE49-F238E27FC236}">
                <a16:creationId xmlns:a16="http://schemas.microsoft.com/office/drawing/2014/main" id="{D133676F-2886-8C6E-5ED3-6BE0703041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47900" y="542925"/>
            <a:ext cx="7239000" cy="7493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BÐ h·y t« mµu ch÷ c¸i c in rçng.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 Nèi ch÷ c¸i c tªn gäi d­íi tranh ®Õn ch÷ i ®¬n lÎ</a:t>
            </a:r>
          </a:p>
        </p:txBody>
      </p:sp>
      <p:sp>
        <p:nvSpPr>
          <p:cNvPr id="82952" name="WordArt 8">
            <a:extLst>
              <a:ext uri="{FF2B5EF4-FFF2-40B4-BE49-F238E27FC236}">
                <a16:creationId xmlns:a16="http://schemas.microsoft.com/office/drawing/2014/main" id="{E29BEDA2-DAD9-0255-4505-2FDF958D2D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6001" y="2667000"/>
            <a:ext cx="1990725" cy="520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C¸ chÐp</a:t>
            </a:r>
          </a:p>
        </p:txBody>
      </p:sp>
      <p:sp>
        <p:nvSpPr>
          <p:cNvPr id="82953" name="WordArt 9">
            <a:extLst>
              <a:ext uri="{FF2B5EF4-FFF2-40B4-BE49-F238E27FC236}">
                <a16:creationId xmlns:a16="http://schemas.microsoft.com/office/drawing/2014/main" id="{945D3719-0371-AD8C-E9EF-CDF3A3C3CF2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10476" y="2590800"/>
            <a:ext cx="2000249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Con cua</a:t>
            </a:r>
          </a:p>
        </p:txBody>
      </p:sp>
      <p:sp>
        <p:nvSpPr>
          <p:cNvPr id="82954" name="WordArt 10">
            <a:extLst>
              <a:ext uri="{FF2B5EF4-FFF2-40B4-BE49-F238E27FC236}">
                <a16:creationId xmlns:a16="http://schemas.microsoft.com/office/drawing/2014/main" id="{C478A19D-0046-BBB5-4528-70BDC0F5015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1" y="5638800"/>
            <a:ext cx="1990725" cy="3683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C¸ heo</a:t>
            </a:r>
          </a:p>
        </p:txBody>
      </p:sp>
      <p:sp>
        <p:nvSpPr>
          <p:cNvPr id="82955" name="WordArt 11">
            <a:extLst>
              <a:ext uri="{FF2B5EF4-FFF2-40B4-BE49-F238E27FC236}">
                <a16:creationId xmlns:a16="http://schemas.microsoft.com/office/drawing/2014/main" id="{2C616A78-0220-A4A8-3E17-35AA47A6AA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20001" y="5562600"/>
            <a:ext cx="1990725" cy="520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T«m cµng</a:t>
            </a:r>
          </a:p>
        </p:txBody>
      </p:sp>
      <p:sp>
        <p:nvSpPr>
          <p:cNvPr id="82956" name="Line 12">
            <a:extLst>
              <a:ext uri="{FF2B5EF4-FFF2-40B4-BE49-F238E27FC236}">
                <a16:creationId xmlns:a16="http://schemas.microsoft.com/office/drawing/2014/main" id="{812EC3C5-80B7-B558-3008-D936C1D6333F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3124200"/>
            <a:ext cx="5334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57" name="Line 13">
            <a:extLst>
              <a:ext uri="{FF2B5EF4-FFF2-40B4-BE49-F238E27FC236}">
                <a16:creationId xmlns:a16="http://schemas.microsoft.com/office/drawing/2014/main" id="{CD8C3870-CFF9-D937-8FB6-2201BD9159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1800" y="3581400"/>
            <a:ext cx="25146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58" name="Line 14">
            <a:extLst>
              <a:ext uri="{FF2B5EF4-FFF2-40B4-BE49-F238E27FC236}">
                <a16:creationId xmlns:a16="http://schemas.microsoft.com/office/drawing/2014/main" id="{F51EEEF3-7D33-6099-55BD-09B22C3BEC2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3124200"/>
            <a:ext cx="762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59" name="Line 15">
            <a:extLst>
              <a:ext uri="{FF2B5EF4-FFF2-40B4-BE49-F238E27FC236}">
                <a16:creationId xmlns:a16="http://schemas.microsoft.com/office/drawing/2014/main" id="{78A291FE-BB86-371C-D180-8B8D314303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52800" y="3276600"/>
            <a:ext cx="19050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60" name="Line 16">
            <a:extLst>
              <a:ext uri="{FF2B5EF4-FFF2-40B4-BE49-F238E27FC236}">
                <a16:creationId xmlns:a16="http://schemas.microsoft.com/office/drawing/2014/main" id="{CCC3227A-5831-77DA-EF98-AFAE56F081E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24600" y="2590800"/>
            <a:ext cx="13716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61" name="Line 17">
            <a:extLst>
              <a:ext uri="{FF2B5EF4-FFF2-40B4-BE49-F238E27FC236}">
                <a16:creationId xmlns:a16="http://schemas.microsoft.com/office/drawing/2014/main" id="{1641A6C1-0F3F-35B2-4BE6-8428593C424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63000" y="3124200"/>
            <a:ext cx="1524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62" name="Line 18">
            <a:extLst>
              <a:ext uri="{FF2B5EF4-FFF2-40B4-BE49-F238E27FC236}">
                <a16:creationId xmlns:a16="http://schemas.microsoft.com/office/drawing/2014/main" id="{89199011-0A83-D46A-6745-89D8C89B6B9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24600" y="3505200"/>
            <a:ext cx="24384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63" name="Line 19">
            <a:extLst>
              <a:ext uri="{FF2B5EF4-FFF2-40B4-BE49-F238E27FC236}">
                <a16:creationId xmlns:a16="http://schemas.microsoft.com/office/drawing/2014/main" id="{A136EC08-2B3B-5F8D-8A75-68531B8A245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6096000"/>
            <a:ext cx="10668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64" name="Line 20">
            <a:extLst>
              <a:ext uri="{FF2B5EF4-FFF2-40B4-BE49-F238E27FC236}">
                <a16:creationId xmlns:a16="http://schemas.microsoft.com/office/drawing/2014/main" id="{66FF60F3-1166-EBEF-7380-C793B8AD7A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00400" y="3962400"/>
            <a:ext cx="2743200" cy="2819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65" name="Line 21">
            <a:extLst>
              <a:ext uri="{FF2B5EF4-FFF2-40B4-BE49-F238E27FC236}">
                <a16:creationId xmlns:a16="http://schemas.microsoft.com/office/drawing/2014/main" id="{8AA5D874-2165-A18B-35FE-48A1B5280E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53400" y="6019800"/>
            <a:ext cx="5334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66" name="Line 22">
            <a:extLst>
              <a:ext uri="{FF2B5EF4-FFF2-40B4-BE49-F238E27FC236}">
                <a16:creationId xmlns:a16="http://schemas.microsoft.com/office/drawing/2014/main" id="{9EBBE11D-9D5E-2E20-05AA-CF2C184C124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19800" y="3810000"/>
            <a:ext cx="2133600" cy="281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82967" name="Picture 23">
            <a:extLst>
              <a:ext uri="{FF2B5EF4-FFF2-40B4-BE49-F238E27FC236}">
                <a16:creationId xmlns:a16="http://schemas.microsoft.com/office/drawing/2014/main" id="{6138CD03-7F3F-F7FF-776F-EDCEC5E16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93825"/>
            <a:ext cx="2417123" cy="117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8" name="Picture 24">
            <a:extLst>
              <a:ext uri="{FF2B5EF4-FFF2-40B4-BE49-F238E27FC236}">
                <a16:creationId xmlns:a16="http://schemas.microsoft.com/office/drawing/2014/main" id="{FCE01CD3-1103-50D6-2353-18A639C1B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801" y="1362074"/>
            <a:ext cx="2417123" cy="11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9" name="Picture 25">
            <a:extLst>
              <a:ext uri="{FF2B5EF4-FFF2-40B4-BE49-F238E27FC236}">
                <a16:creationId xmlns:a16="http://schemas.microsoft.com/office/drawing/2014/main" id="{0037CF39-2C14-CB94-4A31-3F6B7EDFD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038600"/>
            <a:ext cx="27432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70" name="Picture 26">
            <a:extLst>
              <a:ext uri="{FF2B5EF4-FFF2-40B4-BE49-F238E27FC236}">
                <a16:creationId xmlns:a16="http://schemas.microsoft.com/office/drawing/2014/main" id="{2095C40D-33BE-B082-5E8B-72E4B1AE0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733800"/>
            <a:ext cx="29718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10A65-FA5E-060A-AC0B-4E8546862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4957"/>
            <a:ext cx="10972800" cy="712841"/>
          </a:xfrm>
        </p:spPr>
        <p:txBody>
          <a:bodyPr/>
          <a:lstStyle/>
          <a:p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cấu tạo chữ i – t – c ( in thường và viết thường)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32F31F-3449-D290-5D6C-63B6691671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73" y="1237593"/>
            <a:ext cx="1896534" cy="34332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4C9D67-189C-CCC9-7D9F-DF3F509308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578" y="1337799"/>
            <a:ext cx="2009422" cy="33245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12BE60-A1E3-AEC7-6EB1-B9C64B1C0D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179" y="1229094"/>
            <a:ext cx="2122311" cy="35785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B96262-CB18-D2CE-932A-C14B22FE6E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072" y="1229094"/>
            <a:ext cx="2074041" cy="334151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222A6D-1870-D562-7813-CE8B302E08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562" y="1181147"/>
            <a:ext cx="1856434" cy="36744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A988575-9B88-B1EF-4B78-DB1EE35A85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185" y="1337799"/>
            <a:ext cx="2282882" cy="335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509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80FD2-3555-FC55-F149-E8FD7553B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244" y="0"/>
            <a:ext cx="10972800" cy="594606"/>
          </a:xfrm>
        </p:spPr>
        <p:txBody>
          <a:bodyPr/>
          <a:lstStyle/>
          <a:p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viết mẫu chữ i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ập viết lớp 1 chữ i thường">
            <a:hlinkClick r:id="" action="ppaction://media"/>
            <a:extLst>
              <a:ext uri="{FF2B5EF4-FFF2-40B4-BE49-F238E27FC236}">
                <a16:creationId xmlns:a16="http://schemas.microsoft.com/office/drawing/2014/main" id="{89A722F2-D2A0-4D5B-EC90-8E0EB463474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244" y="835378"/>
            <a:ext cx="11582399" cy="5771162"/>
          </a:xfrm>
        </p:spPr>
      </p:pic>
    </p:spTree>
    <p:extLst>
      <p:ext uri="{BB962C8B-B14F-4D97-AF65-F5344CB8AC3E}">
        <p14:creationId xmlns:p14="http://schemas.microsoft.com/office/powerpoint/2010/main" val="1335278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F7341BE-EDA7-1F64-1C77-9894E3FE5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6918"/>
            <a:ext cx="10972800" cy="684918"/>
          </a:xfrm>
        </p:spPr>
        <p:txBody>
          <a:bodyPr/>
          <a:lstStyle/>
          <a:p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viết mẫu chữ t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ập viết lớp 1 chữ t thường">
            <a:hlinkClick r:id="" action="ppaction://media"/>
            <a:extLst>
              <a:ext uri="{FF2B5EF4-FFF2-40B4-BE49-F238E27FC236}">
                <a16:creationId xmlns:a16="http://schemas.microsoft.com/office/drawing/2014/main" id="{DE115C86-385E-8BB5-BA8E-3B93FA1BB1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779" y="731835"/>
            <a:ext cx="11672710" cy="596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03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87F666-2AF4-9120-1C28-9BDE876A7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11" y="105304"/>
            <a:ext cx="10972800" cy="457198"/>
          </a:xfrm>
        </p:spPr>
        <p:txBody>
          <a:bodyPr/>
          <a:lstStyle/>
          <a:p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viết mẫu chữ c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ập viết lớp 1 chữ c thường">
            <a:hlinkClick r:id="" action="ppaction://media"/>
            <a:extLst>
              <a:ext uri="{FF2B5EF4-FFF2-40B4-BE49-F238E27FC236}">
                <a16:creationId xmlns:a16="http://schemas.microsoft.com/office/drawing/2014/main" id="{EB1CA88B-148B-5B03-82E4-23BFBC3FF2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6089" y="767644"/>
            <a:ext cx="11525955" cy="583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5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DCC96-D92F-DE3C-66A4-8DC12888A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553156"/>
          </a:xfrm>
        </p:spPr>
        <p:txBody>
          <a:bodyPr/>
          <a:lstStyle/>
          <a:p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số lưu ý về tư thế khi tập viết : 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916816-D1BB-B7B4-4A98-06C86AC95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340" y="931333"/>
            <a:ext cx="3680059" cy="517031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CD82B5E-EEFC-A5A3-8437-367829D324A9}"/>
              </a:ext>
            </a:extLst>
          </p:cNvPr>
          <p:cNvSpPr/>
          <p:nvPr/>
        </p:nvSpPr>
        <p:spPr bwMode="auto">
          <a:xfrm>
            <a:off x="900993" y="1027289"/>
            <a:ext cx="7565674" cy="112888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 thế ngồi học thoái mái, không gò bó.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 cách từ mắt đến với 25-30 cm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D669C6-EB41-B43F-11FA-1BD18FCADD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19" y="1213555"/>
            <a:ext cx="978555" cy="835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05A06C-E1C1-CA6B-E1FE-8FEC7507F5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18" y="1213555"/>
            <a:ext cx="978555" cy="835378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5093023-51A9-6F4E-88D5-2DD4F5232D35}"/>
              </a:ext>
            </a:extLst>
          </p:cNvPr>
          <p:cNvSpPr/>
          <p:nvPr/>
        </p:nvSpPr>
        <p:spPr bwMode="auto">
          <a:xfrm>
            <a:off x="889652" y="2342444"/>
            <a:ext cx="7577016" cy="112888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 sống ở tư thế thẳng đứng,</a:t>
            </a:r>
            <a:r>
              <a:rPr kumimoji="0" lang="vi-VN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vi-VN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</a:t>
            </a:r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góc với mặt ghế ngồi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7851197-F638-FC23-B2E7-26645301C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376" y="2492175"/>
            <a:ext cx="981541" cy="83522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86F6953-715E-490F-E048-A68FD6E95D9B}"/>
              </a:ext>
            </a:extLst>
          </p:cNvPr>
          <p:cNvSpPr/>
          <p:nvPr/>
        </p:nvSpPr>
        <p:spPr bwMode="auto">
          <a:xfrm>
            <a:off x="900993" y="3618165"/>
            <a:ext cx="7565674" cy="112888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thằng bằng hai vai và đặt 2 chân song song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được tì ngực vào thành bàn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1EA98EB-9265-BE2D-5F43-643943638697}"/>
              </a:ext>
            </a:extLst>
          </p:cNvPr>
          <p:cNvSpPr/>
          <p:nvPr/>
        </p:nvSpPr>
        <p:spPr bwMode="auto">
          <a:xfrm>
            <a:off x="889652" y="4972754"/>
            <a:ext cx="7565674" cy="112888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 sáng phải vừa đủ và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ngồi thuận chiều ánh sáng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E4123E0-FED3-9DB8-2708-602AB5D09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376" y="3810075"/>
            <a:ext cx="981541" cy="8352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A8025F-B998-D86F-170F-54A5CE8CC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375" y="5119586"/>
            <a:ext cx="981541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35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4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93F40-AE75-828A-803C-97AAB013C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932" y="1896533"/>
            <a:ext cx="10701867" cy="1449211"/>
          </a:xfrm>
        </p:spPr>
        <p:txBody>
          <a:bodyPr/>
          <a:lstStyle/>
          <a:p>
            <a:r>
              <a:rPr lang="vi-VN" sz="7200" b="1"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</a:t>
            </a:r>
            <a:endParaRPr lang="en-US" sz="7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148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FAD161-5D63-2D9C-86B3-D3B12C9E2CCC}"/>
              </a:ext>
            </a:extLst>
          </p:cNvPr>
          <p:cNvSpPr/>
          <p:nvPr/>
        </p:nvSpPr>
        <p:spPr bwMode="auto">
          <a:xfrm>
            <a:off x="1343378" y="1298221"/>
            <a:ext cx="8974665" cy="3959577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5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 </a:t>
            </a:r>
            <a:r>
              <a:rPr lang="vi-VN" sz="5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 các con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5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và hẹn gặp lại các con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5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trong giờ học sau</a:t>
            </a:r>
            <a:endParaRPr kumimoji="0" lang="en-US" sz="4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841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078E87A-547D-E67F-6EEE-2EA892FA8C30}"/>
              </a:ext>
            </a:extLst>
          </p:cNvPr>
          <p:cNvSpPr/>
          <p:nvPr/>
        </p:nvSpPr>
        <p:spPr>
          <a:xfrm>
            <a:off x="2183130" y="200025"/>
            <a:ext cx="7189470" cy="115443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hát  ABC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ài hát ABC - Chun Chin -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BF03648C-26E1-B75F-BB46-81BDC5D2B6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96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59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741" y="571573"/>
            <a:ext cx="10515600" cy="1003608"/>
          </a:xfrm>
        </p:spPr>
        <p:txBody>
          <a:bodyPr>
            <a:normAutofit/>
          </a:bodyPr>
          <a:lstStyle/>
          <a:p>
            <a:pPr algn="ctr"/>
            <a:r>
              <a:rPr lang="vi-VN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HĐ 1: Ôn lại chữ cái i – t - c</a:t>
            </a:r>
            <a:endParaRPr lang="en-US" sz="5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878F17-FCF7-49B5-E7F1-92E04D608288}"/>
              </a:ext>
            </a:extLst>
          </p:cNvPr>
          <p:cNvSpPr/>
          <p:nvPr/>
        </p:nvSpPr>
        <p:spPr>
          <a:xfrm>
            <a:off x="1193181" y="2146609"/>
            <a:ext cx="2587083" cy="3367668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9900" b="1">
                <a:cs typeface="Times New Roman" panose="02020603050405020304" pitchFamily="18" charset="0"/>
              </a:rPr>
              <a:t>i</a:t>
            </a:r>
            <a:r>
              <a:rPr lang="vi-VN" sz="199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99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3B3D1E-56E0-C0ED-10C3-5FA795B1FCF6}"/>
              </a:ext>
            </a:extLst>
          </p:cNvPr>
          <p:cNvSpPr/>
          <p:nvPr/>
        </p:nvSpPr>
        <p:spPr>
          <a:xfrm>
            <a:off x="4274634" y="2146609"/>
            <a:ext cx="2587083" cy="3367668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9900" b="1" dirty="0">
                <a:latin typeface=".VnAvant" panose="020B7200000000000000" pitchFamily="34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EA181A-F2A9-0245-46B3-F48A6698F1F6}"/>
              </a:ext>
            </a:extLst>
          </p:cNvPr>
          <p:cNvSpPr/>
          <p:nvPr/>
        </p:nvSpPr>
        <p:spPr>
          <a:xfrm>
            <a:off x="7356087" y="2146609"/>
            <a:ext cx="2587083" cy="3367668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9900" b="1">
                <a:latin typeface=".VnAvant" panose="020B7200000000000000" pitchFamily="34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236486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6F35FD35-5398-397C-79DB-D9C217B16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EEEA3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0">
              <a:solidFill>
                <a:srgbClr val="00B0F0"/>
              </a:solidFill>
              <a:highlight>
                <a:srgbClr val="C0C0C0"/>
              </a:highlight>
              <a:latin typeface=".VnAvant" panose="020B7200000000000000" pitchFamily="34" charset="0"/>
            </a:endParaRPr>
          </a:p>
        </p:txBody>
      </p:sp>
      <p:sp>
        <p:nvSpPr>
          <p:cNvPr id="51203" name="Text Box 3">
            <a:extLst>
              <a:ext uri="{FF2B5EF4-FFF2-40B4-BE49-F238E27FC236}">
                <a16:creationId xmlns:a16="http://schemas.microsoft.com/office/drawing/2014/main" id="{79D33B80-1300-9BEB-B85D-D0B082619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4650" y="125413"/>
            <a:ext cx="9023350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 </a:t>
            </a:r>
            <a:r>
              <a:rPr lang="en-US" altLang="en-US" sz="4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ĐỌC CÙNG CHIM</a:t>
            </a:r>
            <a:r>
              <a:rPr lang="en-US" altLang="en-US" sz="4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>
              <a:solidFill>
                <a:srgbClr val="000000"/>
              </a:solidFill>
              <a:latin typeface=".VnAvant" panose="020B7200000000000000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51204" name="Rectangle 4">
            <a:extLst>
              <a:ext uri="{FF2B5EF4-FFF2-40B4-BE49-F238E27FC236}">
                <a16:creationId xmlns:a16="http://schemas.microsoft.com/office/drawing/2014/main" id="{09B7BF95-39E2-7A38-7C02-AB87C6E95B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1077951"/>
            <a:ext cx="8915400" cy="5486400"/>
          </a:xfrm>
          <a:prstGeom prst="rect">
            <a:avLst/>
          </a:prstGeom>
          <a:solidFill>
            <a:srgbClr val="43E15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05" name="Line 5">
            <a:extLst>
              <a:ext uri="{FF2B5EF4-FFF2-40B4-BE49-F238E27FC236}">
                <a16:creationId xmlns:a16="http://schemas.microsoft.com/office/drawing/2014/main" id="{DAE672DA-455C-2CD5-F3A7-03FE7830577F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06" name="Line 6">
            <a:extLst>
              <a:ext uri="{FF2B5EF4-FFF2-40B4-BE49-F238E27FC236}">
                <a16:creationId xmlns:a16="http://schemas.microsoft.com/office/drawing/2014/main" id="{F1F9A433-1B2D-1DF6-AADB-DD50EF79508B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07" name="Line 7">
            <a:extLst>
              <a:ext uri="{FF2B5EF4-FFF2-40B4-BE49-F238E27FC236}">
                <a16:creationId xmlns:a16="http://schemas.microsoft.com/office/drawing/2014/main" id="{E2BD4E91-1B89-C1CE-3D09-BBF7487A9DA1}"/>
              </a:ext>
            </a:extLst>
          </p:cNvPr>
          <p:cNvSpPr>
            <a:spLocks noChangeShapeType="1"/>
          </p:cNvSpPr>
          <p:nvPr/>
        </p:nvSpPr>
        <p:spPr bwMode="auto">
          <a:xfrm>
            <a:off x="51816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08" name="Line 8">
            <a:extLst>
              <a:ext uri="{FF2B5EF4-FFF2-40B4-BE49-F238E27FC236}">
                <a16:creationId xmlns:a16="http://schemas.microsoft.com/office/drawing/2014/main" id="{9A8ADE24-960E-E626-A5B0-69E6683CEFAA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09" name="Line 9">
            <a:extLst>
              <a:ext uri="{FF2B5EF4-FFF2-40B4-BE49-F238E27FC236}">
                <a16:creationId xmlns:a16="http://schemas.microsoft.com/office/drawing/2014/main" id="{96A64435-E517-7B63-B61C-D9A4C7BCB882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10" name="Line 10">
            <a:extLst>
              <a:ext uri="{FF2B5EF4-FFF2-40B4-BE49-F238E27FC236}">
                <a16:creationId xmlns:a16="http://schemas.microsoft.com/office/drawing/2014/main" id="{0C2C642C-FE62-ACE7-E99A-75B5CE7A3553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11" name="Line 11">
            <a:extLst>
              <a:ext uri="{FF2B5EF4-FFF2-40B4-BE49-F238E27FC236}">
                <a16:creationId xmlns:a16="http://schemas.microsoft.com/office/drawing/2014/main" id="{CDAD34ED-CFDD-FC23-372C-149220AEDA35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0" y="1066800"/>
            <a:ext cx="7620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12" name="Line 12">
            <a:extLst>
              <a:ext uri="{FF2B5EF4-FFF2-40B4-BE49-F238E27FC236}">
                <a16:creationId xmlns:a16="http://schemas.microsoft.com/office/drawing/2014/main" id="{1100FA7E-BC0C-F5E4-A85A-32A493577161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13" name="Line 13">
            <a:extLst>
              <a:ext uri="{FF2B5EF4-FFF2-40B4-BE49-F238E27FC236}">
                <a16:creationId xmlns:a16="http://schemas.microsoft.com/office/drawing/2014/main" id="{3796BD79-81AC-FDD9-6637-18994C633E30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14" name="Line 14">
            <a:extLst>
              <a:ext uri="{FF2B5EF4-FFF2-40B4-BE49-F238E27FC236}">
                <a16:creationId xmlns:a16="http://schemas.microsoft.com/office/drawing/2014/main" id="{D7813280-2885-3472-FA2F-282EB579AEE9}"/>
              </a:ext>
            </a:extLst>
          </p:cNvPr>
          <p:cNvSpPr>
            <a:spLocks noChangeShapeType="1"/>
          </p:cNvSpPr>
          <p:nvPr/>
        </p:nvSpPr>
        <p:spPr bwMode="auto">
          <a:xfrm>
            <a:off x="81534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15" name="Line 15">
            <a:extLst>
              <a:ext uri="{FF2B5EF4-FFF2-40B4-BE49-F238E27FC236}">
                <a16:creationId xmlns:a16="http://schemas.microsoft.com/office/drawing/2014/main" id="{5AAC3553-6C54-EFED-BE80-231A67E84A55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16" name="Line 16">
            <a:extLst>
              <a:ext uri="{FF2B5EF4-FFF2-40B4-BE49-F238E27FC236}">
                <a16:creationId xmlns:a16="http://schemas.microsoft.com/office/drawing/2014/main" id="{EEBD67A1-E721-64DB-1E3C-21BF581920E5}"/>
              </a:ext>
            </a:extLst>
          </p:cNvPr>
          <p:cNvSpPr>
            <a:spLocks noChangeShapeType="1"/>
          </p:cNvSpPr>
          <p:nvPr/>
        </p:nvSpPr>
        <p:spPr bwMode="auto">
          <a:xfrm>
            <a:off x="89916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17" name="Line 17">
            <a:extLst>
              <a:ext uri="{FF2B5EF4-FFF2-40B4-BE49-F238E27FC236}">
                <a16:creationId xmlns:a16="http://schemas.microsoft.com/office/drawing/2014/main" id="{03628647-FBD5-E4EB-31E5-0E6A80D7A6F7}"/>
              </a:ext>
            </a:extLst>
          </p:cNvPr>
          <p:cNvSpPr>
            <a:spLocks noChangeShapeType="1"/>
          </p:cNvSpPr>
          <p:nvPr/>
        </p:nvSpPr>
        <p:spPr bwMode="auto">
          <a:xfrm>
            <a:off x="9372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18" name="Line 18">
            <a:extLst>
              <a:ext uri="{FF2B5EF4-FFF2-40B4-BE49-F238E27FC236}">
                <a16:creationId xmlns:a16="http://schemas.microsoft.com/office/drawing/2014/main" id="{C80C05BF-A8FB-4B18-30B8-6364579DF0D3}"/>
              </a:ext>
            </a:extLst>
          </p:cNvPr>
          <p:cNvSpPr>
            <a:spLocks noChangeShapeType="1"/>
          </p:cNvSpPr>
          <p:nvPr/>
        </p:nvSpPr>
        <p:spPr bwMode="auto">
          <a:xfrm>
            <a:off x="9753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19" name="Line 19">
            <a:extLst>
              <a:ext uri="{FF2B5EF4-FFF2-40B4-BE49-F238E27FC236}">
                <a16:creationId xmlns:a16="http://schemas.microsoft.com/office/drawing/2014/main" id="{5F5A7295-DA2B-43BF-D7ED-66BD692EF3F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34600" y="1066800"/>
            <a:ext cx="7620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20" name="Line 20">
            <a:extLst>
              <a:ext uri="{FF2B5EF4-FFF2-40B4-BE49-F238E27FC236}">
                <a16:creationId xmlns:a16="http://schemas.microsoft.com/office/drawing/2014/main" id="{7FD7A7D4-6C1F-8803-0116-4A477DDA05EA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21" name="Line 21">
            <a:extLst>
              <a:ext uri="{FF2B5EF4-FFF2-40B4-BE49-F238E27FC236}">
                <a16:creationId xmlns:a16="http://schemas.microsoft.com/office/drawing/2014/main" id="{44048BE6-6F6E-8325-E6F6-C43A9C1FD3F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22" name="Line 22">
            <a:extLst>
              <a:ext uri="{FF2B5EF4-FFF2-40B4-BE49-F238E27FC236}">
                <a16:creationId xmlns:a16="http://schemas.microsoft.com/office/drawing/2014/main" id="{ADD98EE9-67A9-D655-279B-21FEB8494E7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23" name="Line 23">
            <a:extLst>
              <a:ext uri="{FF2B5EF4-FFF2-40B4-BE49-F238E27FC236}">
                <a16:creationId xmlns:a16="http://schemas.microsoft.com/office/drawing/2014/main" id="{014470CE-9E63-1F0F-A6F1-DCC87463109F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24" name="Line 24">
            <a:extLst>
              <a:ext uri="{FF2B5EF4-FFF2-40B4-BE49-F238E27FC236}">
                <a16:creationId xmlns:a16="http://schemas.microsoft.com/office/drawing/2014/main" id="{61748A7B-3C12-234A-D931-328EC2C03072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25" name="Line 25">
            <a:extLst>
              <a:ext uri="{FF2B5EF4-FFF2-40B4-BE49-F238E27FC236}">
                <a16:creationId xmlns:a16="http://schemas.microsoft.com/office/drawing/2014/main" id="{FD980E29-53E6-9FC1-78CC-484D58D814E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1143000"/>
            <a:ext cx="7620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26" name="Line 26">
            <a:extLst>
              <a:ext uri="{FF2B5EF4-FFF2-40B4-BE49-F238E27FC236}">
                <a16:creationId xmlns:a16="http://schemas.microsoft.com/office/drawing/2014/main" id="{F5931590-77A2-B7CA-5D12-768DE71A82E9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19812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27" name="Line 27">
            <a:extLst>
              <a:ext uri="{FF2B5EF4-FFF2-40B4-BE49-F238E27FC236}">
                <a16:creationId xmlns:a16="http://schemas.microsoft.com/office/drawing/2014/main" id="{05CFA774-CEA6-4B99-8AC4-EE7B56879217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1752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28" name="Line 28">
            <a:extLst>
              <a:ext uri="{FF2B5EF4-FFF2-40B4-BE49-F238E27FC236}">
                <a16:creationId xmlns:a16="http://schemas.microsoft.com/office/drawing/2014/main" id="{71EA2F40-4129-35C0-9798-0FDC72F05D90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22860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29" name="Line 29">
            <a:extLst>
              <a:ext uri="{FF2B5EF4-FFF2-40B4-BE49-F238E27FC236}">
                <a16:creationId xmlns:a16="http://schemas.microsoft.com/office/drawing/2014/main" id="{D03A7F85-4C78-BD6F-6E4D-57B488CB0F22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25908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30" name="Line 30">
            <a:extLst>
              <a:ext uri="{FF2B5EF4-FFF2-40B4-BE49-F238E27FC236}">
                <a16:creationId xmlns:a16="http://schemas.microsoft.com/office/drawing/2014/main" id="{4655C1DC-E57D-61D8-6777-88055A43900D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2895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31" name="Line 31">
            <a:extLst>
              <a:ext uri="{FF2B5EF4-FFF2-40B4-BE49-F238E27FC236}">
                <a16:creationId xmlns:a16="http://schemas.microsoft.com/office/drawing/2014/main" id="{C10D2A8C-0E3D-DD5B-C325-88E7BA5E7015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32004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32" name="Line 32">
            <a:extLst>
              <a:ext uri="{FF2B5EF4-FFF2-40B4-BE49-F238E27FC236}">
                <a16:creationId xmlns:a16="http://schemas.microsoft.com/office/drawing/2014/main" id="{C704330A-4675-5495-6A3B-6DE07EBCA25A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35052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33" name="Line 33">
            <a:extLst>
              <a:ext uri="{FF2B5EF4-FFF2-40B4-BE49-F238E27FC236}">
                <a16:creationId xmlns:a16="http://schemas.microsoft.com/office/drawing/2014/main" id="{DEEBE805-24B0-01AB-6B9C-90BCE43C09DB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38100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34" name="Line 34">
            <a:extLst>
              <a:ext uri="{FF2B5EF4-FFF2-40B4-BE49-F238E27FC236}">
                <a16:creationId xmlns:a16="http://schemas.microsoft.com/office/drawing/2014/main" id="{B29962C1-0AF8-26F3-195A-8135B1D82ABD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41148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35" name="Line 35">
            <a:extLst>
              <a:ext uri="{FF2B5EF4-FFF2-40B4-BE49-F238E27FC236}">
                <a16:creationId xmlns:a16="http://schemas.microsoft.com/office/drawing/2014/main" id="{806CCD29-AC84-4815-0699-08FC6CFAAC81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4419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36" name="Line 36">
            <a:extLst>
              <a:ext uri="{FF2B5EF4-FFF2-40B4-BE49-F238E27FC236}">
                <a16:creationId xmlns:a16="http://schemas.microsoft.com/office/drawing/2014/main" id="{8DD4E423-7FB5-4E80-CAA2-A11026FCAF96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4800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37" name="Line 37">
            <a:extLst>
              <a:ext uri="{FF2B5EF4-FFF2-40B4-BE49-F238E27FC236}">
                <a16:creationId xmlns:a16="http://schemas.microsoft.com/office/drawing/2014/main" id="{352D39CE-BAF8-CADB-4D88-B941B43442D2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5181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38" name="Line 38">
            <a:extLst>
              <a:ext uri="{FF2B5EF4-FFF2-40B4-BE49-F238E27FC236}">
                <a16:creationId xmlns:a16="http://schemas.microsoft.com/office/drawing/2014/main" id="{D3FB6258-196B-9025-1100-298A062EB176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5562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39" name="Line 39">
            <a:extLst>
              <a:ext uri="{FF2B5EF4-FFF2-40B4-BE49-F238E27FC236}">
                <a16:creationId xmlns:a16="http://schemas.microsoft.com/office/drawing/2014/main" id="{28ECCD47-1DEB-7420-E2F7-0BBA92AC83F6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14478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40" name="Oval 40">
            <a:extLst>
              <a:ext uri="{FF2B5EF4-FFF2-40B4-BE49-F238E27FC236}">
                <a16:creationId xmlns:a16="http://schemas.microsoft.com/office/drawing/2014/main" id="{E85A10A4-F6D4-767D-0B7B-A000ECF91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6002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41" name="Oval 41">
            <a:extLst>
              <a:ext uri="{FF2B5EF4-FFF2-40B4-BE49-F238E27FC236}">
                <a16:creationId xmlns:a16="http://schemas.microsoft.com/office/drawing/2014/main" id="{C4E988A0-F2B0-8178-33B5-83F3835A3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4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42" name="Oval 42">
            <a:extLst>
              <a:ext uri="{FF2B5EF4-FFF2-40B4-BE49-F238E27FC236}">
                <a16:creationId xmlns:a16="http://schemas.microsoft.com/office/drawing/2014/main" id="{4F160662-5467-2340-9EDD-F9DD24C7F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43" name="Oval 43">
            <a:extLst>
              <a:ext uri="{FF2B5EF4-FFF2-40B4-BE49-F238E27FC236}">
                <a16:creationId xmlns:a16="http://schemas.microsoft.com/office/drawing/2014/main" id="{4507F941-2EEB-8D36-20A4-77DBF53F8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44" name="Oval 44">
            <a:extLst>
              <a:ext uri="{FF2B5EF4-FFF2-40B4-BE49-F238E27FC236}">
                <a16:creationId xmlns:a16="http://schemas.microsoft.com/office/drawing/2014/main" id="{BAAC51B4-652F-CEDC-CE06-D8FED2565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45" name="Oval 45">
            <a:extLst>
              <a:ext uri="{FF2B5EF4-FFF2-40B4-BE49-F238E27FC236}">
                <a16:creationId xmlns:a16="http://schemas.microsoft.com/office/drawing/2014/main" id="{5886B686-5B24-B380-CBC7-43235BFF2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46" name="Oval 46">
            <a:extLst>
              <a:ext uri="{FF2B5EF4-FFF2-40B4-BE49-F238E27FC236}">
                <a16:creationId xmlns:a16="http://schemas.microsoft.com/office/drawing/2014/main" id="{D3EC6CCD-B969-76D0-1D2C-45BCBF1A0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47" name="Oval 47">
            <a:extLst>
              <a:ext uri="{FF2B5EF4-FFF2-40B4-BE49-F238E27FC236}">
                <a16:creationId xmlns:a16="http://schemas.microsoft.com/office/drawing/2014/main" id="{79A6A962-04B3-FA78-D9B9-BC86B95C3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48" name="Oval 48">
            <a:extLst>
              <a:ext uri="{FF2B5EF4-FFF2-40B4-BE49-F238E27FC236}">
                <a16:creationId xmlns:a16="http://schemas.microsoft.com/office/drawing/2014/main" id="{A9515CB6-C08A-F3CF-29AC-664432401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49" name="Oval 49">
            <a:extLst>
              <a:ext uri="{FF2B5EF4-FFF2-40B4-BE49-F238E27FC236}">
                <a16:creationId xmlns:a16="http://schemas.microsoft.com/office/drawing/2014/main" id="{332A106C-5EBA-61AC-762A-C0D2F1B97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50" name="Oval 50">
            <a:extLst>
              <a:ext uri="{FF2B5EF4-FFF2-40B4-BE49-F238E27FC236}">
                <a16:creationId xmlns:a16="http://schemas.microsoft.com/office/drawing/2014/main" id="{189723B9-BF89-B9A4-9BD9-4267429DF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51" name="Oval 51">
            <a:extLst>
              <a:ext uri="{FF2B5EF4-FFF2-40B4-BE49-F238E27FC236}">
                <a16:creationId xmlns:a16="http://schemas.microsoft.com/office/drawing/2014/main" id="{BAB5A8A2-E738-2731-AD72-EE6EFDD5F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52" name="Oval 52">
            <a:extLst>
              <a:ext uri="{FF2B5EF4-FFF2-40B4-BE49-F238E27FC236}">
                <a16:creationId xmlns:a16="http://schemas.microsoft.com/office/drawing/2014/main" id="{6073F979-15E5-9977-66BA-28930DADD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3200" y="54102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53" name="Oval 53">
            <a:extLst>
              <a:ext uri="{FF2B5EF4-FFF2-40B4-BE49-F238E27FC236}">
                <a16:creationId xmlns:a16="http://schemas.microsoft.com/office/drawing/2014/main" id="{D614A452-4785-4269-B473-D9E791C74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54" name="Oval 54">
            <a:extLst>
              <a:ext uri="{FF2B5EF4-FFF2-40B4-BE49-F238E27FC236}">
                <a16:creationId xmlns:a16="http://schemas.microsoft.com/office/drawing/2014/main" id="{25AE080F-BC3B-62F3-6CBA-0CE91287A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55" name="Oval 55">
            <a:extLst>
              <a:ext uri="{FF2B5EF4-FFF2-40B4-BE49-F238E27FC236}">
                <a16:creationId xmlns:a16="http://schemas.microsoft.com/office/drawing/2014/main" id="{B780DDD0-6992-1CA7-F5CF-3941E432F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56" name="Oval 56">
            <a:extLst>
              <a:ext uri="{FF2B5EF4-FFF2-40B4-BE49-F238E27FC236}">
                <a16:creationId xmlns:a16="http://schemas.microsoft.com/office/drawing/2014/main" id="{4B6ED016-C327-1BE1-0242-0990AC37E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57" name="Oval 57">
            <a:extLst>
              <a:ext uri="{FF2B5EF4-FFF2-40B4-BE49-F238E27FC236}">
                <a16:creationId xmlns:a16="http://schemas.microsoft.com/office/drawing/2014/main" id="{A5E8DFEC-188E-4228-7DFE-6FC8EB6A1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4102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58" name="Oval 58">
            <a:extLst>
              <a:ext uri="{FF2B5EF4-FFF2-40B4-BE49-F238E27FC236}">
                <a16:creationId xmlns:a16="http://schemas.microsoft.com/office/drawing/2014/main" id="{65859F01-4954-665B-FEF0-500434213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59" name="Oval 59">
            <a:extLst>
              <a:ext uri="{FF2B5EF4-FFF2-40B4-BE49-F238E27FC236}">
                <a16:creationId xmlns:a16="http://schemas.microsoft.com/office/drawing/2014/main" id="{EFF2ECE2-5DFB-BC9D-2324-B94307BA1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60" name="Oval 60">
            <a:extLst>
              <a:ext uri="{FF2B5EF4-FFF2-40B4-BE49-F238E27FC236}">
                <a16:creationId xmlns:a16="http://schemas.microsoft.com/office/drawing/2014/main" id="{9D39E3A7-8A07-0793-509B-82BAF0765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61" name="Oval 61">
            <a:extLst>
              <a:ext uri="{FF2B5EF4-FFF2-40B4-BE49-F238E27FC236}">
                <a16:creationId xmlns:a16="http://schemas.microsoft.com/office/drawing/2014/main" id="{13BE794E-BD6D-E1A2-5101-EAE3C9F94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62" name="Oval 62">
            <a:extLst>
              <a:ext uri="{FF2B5EF4-FFF2-40B4-BE49-F238E27FC236}">
                <a16:creationId xmlns:a16="http://schemas.microsoft.com/office/drawing/2014/main" id="{8A20E74F-F967-5BF3-48E3-07CD2BD1D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63" name="Oval 63">
            <a:extLst>
              <a:ext uri="{FF2B5EF4-FFF2-40B4-BE49-F238E27FC236}">
                <a16:creationId xmlns:a16="http://schemas.microsoft.com/office/drawing/2014/main" id="{D97762B5-307C-5175-20F5-E33FC8D63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64" name="Oval 64">
            <a:extLst>
              <a:ext uri="{FF2B5EF4-FFF2-40B4-BE49-F238E27FC236}">
                <a16:creationId xmlns:a16="http://schemas.microsoft.com/office/drawing/2014/main" id="{822AA4BD-3306-2234-0897-B780EDF64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65" name="Oval 65">
            <a:extLst>
              <a:ext uri="{FF2B5EF4-FFF2-40B4-BE49-F238E27FC236}">
                <a16:creationId xmlns:a16="http://schemas.microsoft.com/office/drawing/2014/main" id="{3C0722FC-7AB3-4F7C-2962-E3F2EDA5B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66" name="Oval 66">
            <a:extLst>
              <a:ext uri="{FF2B5EF4-FFF2-40B4-BE49-F238E27FC236}">
                <a16:creationId xmlns:a16="http://schemas.microsoft.com/office/drawing/2014/main" id="{3F87FDA5-8823-010E-B498-FD181A4C6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67" name="Oval 67">
            <a:extLst>
              <a:ext uri="{FF2B5EF4-FFF2-40B4-BE49-F238E27FC236}">
                <a16:creationId xmlns:a16="http://schemas.microsoft.com/office/drawing/2014/main" id="{52644881-55D2-28C6-0240-B3727F6250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68" name="Oval 68">
            <a:extLst>
              <a:ext uri="{FF2B5EF4-FFF2-40B4-BE49-F238E27FC236}">
                <a16:creationId xmlns:a16="http://schemas.microsoft.com/office/drawing/2014/main" id="{11B641F4-961F-18CB-52BA-A52A8CE8A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69" name="Oval 69">
            <a:extLst>
              <a:ext uri="{FF2B5EF4-FFF2-40B4-BE49-F238E27FC236}">
                <a16:creationId xmlns:a16="http://schemas.microsoft.com/office/drawing/2014/main" id="{F2BD6D1E-87B0-38E7-02C6-006D7C700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70" name="Oval 70">
            <a:extLst>
              <a:ext uri="{FF2B5EF4-FFF2-40B4-BE49-F238E27FC236}">
                <a16:creationId xmlns:a16="http://schemas.microsoft.com/office/drawing/2014/main" id="{040DE361-352E-3165-C9EC-ECE265D11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71" name="Oval 71">
            <a:extLst>
              <a:ext uri="{FF2B5EF4-FFF2-40B4-BE49-F238E27FC236}">
                <a16:creationId xmlns:a16="http://schemas.microsoft.com/office/drawing/2014/main" id="{20758E70-49C6-28EF-0BC3-F23A21A2D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72" name="Oval 72">
            <a:extLst>
              <a:ext uri="{FF2B5EF4-FFF2-40B4-BE49-F238E27FC236}">
                <a16:creationId xmlns:a16="http://schemas.microsoft.com/office/drawing/2014/main" id="{1DC7BFD4-0845-A443-7FB2-0D19FE4BD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3962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73" name="Oval 73">
            <a:extLst>
              <a:ext uri="{FF2B5EF4-FFF2-40B4-BE49-F238E27FC236}">
                <a16:creationId xmlns:a16="http://schemas.microsoft.com/office/drawing/2014/main" id="{73F3DAF6-F020-B887-70DF-681676A57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74" name="Oval 74">
            <a:extLst>
              <a:ext uri="{FF2B5EF4-FFF2-40B4-BE49-F238E27FC236}">
                <a16:creationId xmlns:a16="http://schemas.microsoft.com/office/drawing/2014/main" id="{AFBAA3FB-417C-6EDB-9C4D-A1398C3B9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4114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75" name="Oval 75">
            <a:extLst>
              <a:ext uri="{FF2B5EF4-FFF2-40B4-BE49-F238E27FC236}">
                <a16:creationId xmlns:a16="http://schemas.microsoft.com/office/drawing/2014/main" id="{1B75783C-88BC-A6EA-B8A8-50B43E859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76" name="Oval 76">
            <a:extLst>
              <a:ext uri="{FF2B5EF4-FFF2-40B4-BE49-F238E27FC236}">
                <a16:creationId xmlns:a16="http://schemas.microsoft.com/office/drawing/2014/main" id="{4D8DED60-709D-2D6E-3FD3-2B3612BC4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77" name="Oval 77">
            <a:extLst>
              <a:ext uri="{FF2B5EF4-FFF2-40B4-BE49-F238E27FC236}">
                <a16:creationId xmlns:a16="http://schemas.microsoft.com/office/drawing/2014/main" id="{D874BC04-C754-92D0-84F2-B7031CE02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962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78" name="Oval 78">
            <a:extLst>
              <a:ext uri="{FF2B5EF4-FFF2-40B4-BE49-F238E27FC236}">
                <a16:creationId xmlns:a16="http://schemas.microsoft.com/office/drawing/2014/main" id="{2F7989D9-7E09-5AD9-E56E-05F9EE939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79" name="Oval 79">
            <a:extLst>
              <a:ext uri="{FF2B5EF4-FFF2-40B4-BE49-F238E27FC236}">
                <a16:creationId xmlns:a16="http://schemas.microsoft.com/office/drawing/2014/main" id="{259D5E47-2282-123D-DCFF-D8BA73B6E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80" name="Oval 80">
            <a:extLst>
              <a:ext uri="{FF2B5EF4-FFF2-40B4-BE49-F238E27FC236}">
                <a16:creationId xmlns:a16="http://schemas.microsoft.com/office/drawing/2014/main" id="{134FF00E-E3FA-41A5-DF46-ECF47AE20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81" name="Oval 81">
            <a:extLst>
              <a:ext uri="{FF2B5EF4-FFF2-40B4-BE49-F238E27FC236}">
                <a16:creationId xmlns:a16="http://schemas.microsoft.com/office/drawing/2014/main" id="{52E94733-B9EA-350C-ED61-081D870DD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82" name="Oval 82">
            <a:extLst>
              <a:ext uri="{FF2B5EF4-FFF2-40B4-BE49-F238E27FC236}">
                <a16:creationId xmlns:a16="http://schemas.microsoft.com/office/drawing/2014/main" id="{D611D47B-EE97-F0EF-C8CF-224CD6D5F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83" name="Oval 83">
            <a:extLst>
              <a:ext uri="{FF2B5EF4-FFF2-40B4-BE49-F238E27FC236}">
                <a16:creationId xmlns:a16="http://schemas.microsoft.com/office/drawing/2014/main" id="{D8DE1183-A5F6-88DE-F165-A435F5253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32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84" name="Oval 84">
            <a:extLst>
              <a:ext uri="{FF2B5EF4-FFF2-40B4-BE49-F238E27FC236}">
                <a16:creationId xmlns:a16="http://schemas.microsoft.com/office/drawing/2014/main" id="{543D3135-9DEE-02D6-5E9F-A0FF5E6A5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85" name="Oval 85">
            <a:extLst>
              <a:ext uri="{FF2B5EF4-FFF2-40B4-BE49-F238E27FC236}">
                <a16:creationId xmlns:a16="http://schemas.microsoft.com/office/drawing/2014/main" id="{79CCC076-C182-85AE-4A34-A9E23FE53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86" name="Oval 86">
            <a:extLst>
              <a:ext uri="{FF2B5EF4-FFF2-40B4-BE49-F238E27FC236}">
                <a16:creationId xmlns:a16="http://schemas.microsoft.com/office/drawing/2014/main" id="{12B38724-00A7-07A6-6B3A-AC740D203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87" name="Oval 87">
            <a:extLst>
              <a:ext uri="{FF2B5EF4-FFF2-40B4-BE49-F238E27FC236}">
                <a16:creationId xmlns:a16="http://schemas.microsoft.com/office/drawing/2014/main" id="{510A9757-56CF-21D2-1487-6165B19A2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88" name="Oval 88">
            <a:extLst>
              <a:ext uri="{FF2B5EF4-FFF2-40B4-BE49-F238E27FC236}">
                <a16:creationId xmlns:a16="http://schemas.microsoft.com/office/drawing/2014/main" id="{779F1904-63D0-A0AE-7510-78B2265C1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89" name="Oval 89">
            <a:extLst>
              <a:ext uri="{FF2B5EF4-FFF2-40B4-BE49-F238E27FC236}">
                <a16:creationId xmlns:a16="http://schemas.microsoft.com/office/drawing/2014/main" id="{A36F8B29-6C24-A116-1D18-B2EFEF376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90" name="Oval 90">
            <a:extLst>
              <a:ext uri="{FF2B5EF4-FFF2-40B4-BE49-F238E27FC236}">
                <a16:creationId xmlns:a16="http://schemas.microsoft.com/office/drawing/2014/main" id="{1D8B6569-307D-34C0-0EDA-13CA2873D3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91" name="Oval 91">
            <a:extLst>
              <a:ext uri="{FF2B5EF4-FFF2-40B4-BE49-F238E27FC236}">
                <a16:creationId xmlns:a16="http://schemas.microsoft.com/office/drawing/2014/main" id="{3950C751-866A-60E0-7044-32D163C6B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92" name="Oval 92">
            <a:extLst>
              <a:ext uri="{FF2B5EF4-FFF2-40B4-BE49-F238E27FC236}">
                <a16:creationId xmlns:a16="http://schemas.microsoft.com/office/drawing/2014/main" id="{DD5FC9B7-7A31-7C25-7C62-7682C3B4C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93" name="Oval 93">
            <a:extLst>
              <a:ext uri="{FF2B5EF4-FFF2-40B4-BE49-F238E27FC236}">
                <a16:creationId xmlns:a16="http://schemas.microsoft.com/office/drawing/2014/main" id="{141C5C0F-3620-75AF-D026-6958EE45D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94" name="Oval 94">
            <a:extLst>
              <a:ext uri="{FF2B5EF4-FFF2-40B4-BE49-F238E27FC236}">
                <a16:creationId xmlns:a16="http://schemas.microsoft.com/office/drawing/2014/main" id="{8BD11A69-C014-E5F5-0EDF-5B08ADFF8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4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95" name="Oval 95">
            <a:extLst>
              <a:ext uri="{FF2B5EF4-FFF2-40B4-BE49-F238E27FC236}">
                <a16:creationId xmlns:a16="http://schemas.microsoft.com/office/drawing/2014/main" id="{87CEC06D-32C5-F4CF-AD8C-71FBE32D6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96" name="Oval 96">
            <a:extLst>
              <a:ext uri="{FF2B5EF4-FFF2-40B4-BE49-F238E27FC236}">
                <a16:creationId xmlns:a16="http://schemas.microsoft.com/office/drawing/2014/main" id="{AD3DEC19-B2FE-722B-BD53-29C9E9EB1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3352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97" name="Oval 97">
            <a:extLst>
              <a:ext uri="{FF2B5EF4-FFF2-40B4-BE49-F238E27FC236}">
                <a16:creationId xmlns:a16="http://schemas.microsoft.com/office/drawing/2014/main" id="{F0C80E6B-2C26-FCB1-328F-6B5B0A883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98" name="Oval 98">
            <a:extLst>
              <a:ext uri="{FF2B5EF4-FFF2-40B4-BE49-F238E27FC236}">
                <a16:creationId xmlns:a16="http://schemas.microsoft.com/office/drawing/2014/main" id="{8E8CE291-B006-1363-74EA-9AC566040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8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99" name="Oval 99">
            <a:extLst>
              <a:ext uri="{FF2B5EF4-FFF2-40B4-BE49-F238E27FC236}">
                <a16:creationId xmlns:a16="http://schemas.microsoft.com/office/drawing/2014/main" id="{82CBDE8F-6329-ADFE-4090-C8D5E1FF1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2133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00" name="Oval 100">
            <a:extLst>
              <a:ext uri="{FF2B5EF4-FFF2-40B4-BE49-F238E27FC236}">
                <a16:creationId xmlns:a16="http://schemas.microsoft.com/office/drawing/2014/main" id="{4C02F7D4-2A23-58D3-B553-2F6155308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01" name="Oval 101">
            <a:extLst>
              <a:ext uri="{FF2B5EF4-FFF2-40B4-BE49-F238E27FC236}">
                <a16:creationId xmlns:a16="http://schemas.microsoft.com/office/drawing/2014/main" id="{856D8CBD-B7DC-514E-3CE6-10A8EA9E3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02" name="Oval 102">
            <a:extLst>
              <a:ext uri="{FF2B5EF4-FFF2-40B4-BE49-F238E27FC236}">
                <a16:creationId xmlns:a16="http://schemas.microsoft.com/office/drawing/2014/main" id="{A892D211-9320-BF4B-06AB-F766887EE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2286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03" name="Oval 103">
            <a:extLst>
              <a:ext uri="{FF2B5EF4-FFF2-40B4-BE49-F238E27FC236}">
                <a16:creationId xmlns:a16="http://schemas.microsoft.com/office/drawing/2014/main" id="{5BEAC154-CDB0-0749-37E4-A95256E1D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04" name="Oval 104">
            <a:extLst>
              <a:ext uri="{FF2B5EF4-FFF2-40B4-BE49-F238E27FC236}">
                <a16:creationId xmlns:a16="http://schemas.microsoft.com/office/drawing/2014/main" id="{9D413626-FBDC-9937-6E21-DA68D9CFF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05" name="Oval 105">
            <a:extLst>
              <a:ext uri="{FF2B5EF4-FFF2-40B4-BE49-F238E27FC236}">
                <a16:creationId xmlns:a16="http://schemas.microsoft.com/office/drawing/2014/main" id="{8C65F3D6-F59E-11A2-A4C9-3E982186F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06" name="Oval 106">
            <a:extLst>
              <a:ext uri="{FF2B5EF4-FFF2-40B4-BE49-F238E27FC236}">
                <a16:creationId xmlns:a16="http://schemas.microsoft.com/office/drawing/2014/main" id="{546BF05A-CBA2-0140-7183-C5950AA25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07" name="Oval 107">
            <a:extLst>
              <a:ext uri="{FF2B5EF4-FFF2-40B4-BE49-F238E27FC236}">
                <a16:creationId xmlns:a16="http://schemas.microsoft.com/office/drawing/2014/main" id="{0DFD630F-C828-4B0F-17D2-98874E5C0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08" name="Oval 108">
            <a:extLst>
              <a:ext uri="{FF2B5EF4-FFF2-40B4-BE49-F238E27FC236}">
                <a16:creationId xmlns:a16="http://schemas.microsoft.com/office/drawing/2014/main" id="{8B9514DC-F623-9B68-8A1B-3EEC74E7F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32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09" name="Oval 109">
            <a:extLst>
              <a:ext uri="{FF2B5EF4-FFF2-40B4-BE49-F238E27FC236}">
                <a16:creationId xmlns:a16="http://schemas.microsoft.com/office/drawing/2014/main" id="{CDE907DC-4B08-2793-6FF8-1DCC59BAF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10" name="Oval 110">
            <a:extLst>
              <a:ext uri="{FF2B5EF4-FFF2-40B4-BE49-F238E27FC236}">
                <a16:creationId xmlns:a16="http://schemas.microsoft.com/office/drawing/2014/main" id="{E47AE5D8-DB1C-5477-C60D-D8A169769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11" name="Oval 111">
            <a:extLst>
              <a:ext uri="{FF2B5EF4-FFF2-40B4-BE49-F238E27FC236}">
                <a16:creationId xmlns:a16="http://schemas.microsoft.com/office/drawing/2014/main" id="{2B763054-FE14-F000-91E4-5AD2EAFF0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12" name="Oval 112">
            <a:extLst>
              <a:ext uri="{FF2B5EF4-FFF2-40B4-BE49-F238E27FC236}">
                <a16:creationId xmlns:a16="http://schemas.microsoft.com/office/drawing/2014/main" id="{2227DD1E-2EAE-96CD-2E7C-3A45872EA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13" name="Oval 113">
            <a:extLst>
              <a:ext uri="{FF2B5EF4-FFF2-40B4-BE49-F238E27FC236}">
                <a16:creationId xmlns:a16="http://schemas.microsoft.com/office/drawing/2014/main" id="{016533C1-18C4-D27F-1BBF-675D14319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14" name="Oval 114">
            <a:extLst>
              <a:ext uri="{FF2B5EF4-FFF2-40B4-BE49-F238E27FC236}">
                <a16:creationId xmlns:a16="http://schemas.microsoft.com/office/drawing/2014/main" id="{52854854-F05A-2B8E-E059-18FBD89B2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15" name="Oval 115">
            <a:extLst>
              <a:ext uri="{FF2B5EF4-FFF2-40B4-BE49-F238E27FC236}">
                <a16:creationId xmlns:a16="http://schemas.microsoft.com/office/drawing/2014/main" id="{797DC650-1A3A-5675-394C-89178CAFD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16" name="Oval 116">
            <a:extLst>
              <a:ext uri="{FF2B5EF4-FFF2-40B4-BE49-F238E27FC236}">
                <a16:creationId xmlns:a16="http://schemas.microsoft.com/office/drawing/2014/main" id="{0515528C-67CE-C669-CEBF-773EE45D3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17" name="Oval 117">
            <a:extLst>
              <a:ext uri="{FF2B5EF4-FFF2-40B4-BE49-F238E27FC236}">
                <a16:creationId xmlns:a16="http://schemas.microsoft.com/office/drawing/2014/main" id="{B02AEB7D-02E0-511E-51C8-BB30CE89C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18" name="Oval 118">
            <a:extLst>
              <a:ext uri="{FF2B5EF4-FFF2-40B4-BE49-F238E27FC236}">
                <a16:creationId xmlns:a16="http://schemas.microsoft.com/office/drawing/2014/main" id="{57130E24-A1AC-ABE1-BB26-54D0B2C45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32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19" name="Oval 119">
            <a:extLst>
              <a:ext uri="{FF2B5EF4-FFF2-40B4-BE49-F238E27FC236}">
                <a16:creationId xmlns:a16="http://schemas.microsoft.com/office/drawing/2014/main" id="{85E06F40-525A-2207-DE84-8786AAD10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7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20" name="Oval 120">
            <a:extLst>
              <a:ext uri="{FF2B5EF4-FFF2-40B4-BE49-F238E27FC236}">
                <a16:creationId xmlns:a16="http://schemas.microsoft.com/office/drawing/2014/main" id="{44969062-9318-9E1B-F3EF-B4ED20E33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21" name="Oval 121">
            <a:extLst>
              <a:ext uri="{FF2B5EF4-FFF2-40B4-BE49-F238E27FC236}">
                <a16:creationId xmlns:a16="http://schemas.microsoft.com/office/drawing/2014/main" id="{04BFF174-2C25-6D88-96D6-E0E1C2ACF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22" name="Oval 122">
            <a:extLst>
              <a:ext uri="{FF2B5EF4-FFF2-40B4-BE49-F238E27FC236}">
                <a16:creationId xmlns:a16="http://schemas.microsoft.com/office/drawing/2014/main" id="{DDA70C85-A170-AC21-3C65-32567352B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23" name="Oval 123">
            <a:extLst>
              <a:ext uri="{FF2B5EF4-FFF2-40B4-BE49-F238E27FC236}">
                <a16:creationId xmlns:a16="http://schemas.microsoft.com/office/drawing/2014/main" id="{C78B8821-AA84-A78F-463B-947F19962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4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24" name="Oval 124">
            <a:extLst>
              <a:ext uri="{FF2B5EF4-FFF2-40B4-BE49-F238E27FC236}">
                <a16:creationId xmlns:a16="http://schemas.microsoft.com/office/drawing/2014/main" id="{660D0F11-E940-8711-85CB-94B3A08BB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25" name="Oval 125">
            <a:extLst>
              <a:ext uri="{FF2B5EF4-FFF2-40B4-BE49-F238E27FC236}">
                <a16:creationId xmlns:a16="http://schemas.microsoft.com/office/drawing/2014/main" id="{E3D181CB-7E74-BA44-F7AC-E83C1B9AA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8400" y="990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26" name="Oval 126">
            <a:extLst>
              <a:ext uri="{FF2B5EF4-FFF2-40B4-BE49-F238E27FC236}">
                <a16:creationId xmlns:a16="http://schemas.microsoft.com/office/drawing/2014/main" id="{B55A7D1B-8BB2-331D-400E-472F3F789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27" name="Oval 127">
            <a:extLst>
              <a:ext uri="{FF2B5EF4-FFF2-40B4-BE49-F238E27FC236}">
                <a16:creationId xmlns:a16="http://schemas.microsoft.com/office/drawing/2014/main" id="{D8CF841C-C463-7D97-54CA-B6E73221B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28" name="Oval 128">
            <a:extLst>
              <a:ext uri="{FF2B5EF4-FFF2-40B4-BE49-F238E27FC236}">
                <a16:creationId xmlns:a16="http://schemas.microsoft.com/office/drawing/2014/main" id="{CC5BEB98-823E-3776-9C3B-EDA10A095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29" name="Oval 129">
            <a:extLst>
              <a:ext uri="{FF2B5EF4-FFF2-40B4-BE49-F238E27FC236}">
                <a16:creationId xmlns:a16="http://schemas.microsoft.com/office/drawing/2014/main" id="{4A803998-75D1-0F20-AC75-F024AD53A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30" name="Oval 130">
            <a:extLst>
              <a:ext uri="{FF2B5EF4-FFF2-40B4-BE49-F238E27FC236}">
                <a16:creationId xmlns:a16="http://schemas.microsoft.com/office/drawing/2014/main" id="{E69B88BC-3206-D3C2-FD1A-11B8AD04D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31" name="Text Box 131">
            <a:extLst>
              <a:ext uri="{FF2B5EF4-FFF2-40B4-BE49-F238E27FC236}">
                <a16:creationId xmlns:a16="http://schemas.microsoft.com/office/drawing/2014/main" id="{F5D6E01A-69FC-FD1A-834C-550D54EB4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593" y="5649951"/>
            <a:ext cx="6096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000000"/>
                </a:solidFill>
                <a:latin typeface=".VnAvant" panose="020B7200000000000000" pitchFamily="34" charset="0"/>
              </a:rPr>
              <a:t>i</a:t>
            </a:r>
          </a:p>
        </p:txBody>
      </p:sp>
      <p:sp>
        <p:nvSpPr>
          <p:cNvPr id="51332" name="Text Box 132">
            <a:extLst>
              <a:ext uri="{FF2B5EF4-FFF2-40B4-BE49-F238E27FC236}">
                <a16:creationId xmlns:a16="http://schemas.microsoft.com/office/drawing/2014/main" id="{B30D263E-FBBE-8554-5902-7CC8CE8C5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9900" y="5704746"/>
            <a:ext cx="533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0000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51333" name="Text Box 133">
            <a:extLst>
              <a:ext uri="{FF2B5EF4-FFF2-40B4-BE49-F238E27FC236}">
                <a16:creationId xmlns:a16="http://schemas.microsoft.com/office/drawing/2014/main" id="{F962BFE1-B8CE-A293-15E2-C27D1D4B0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5715001"/>
            <a:ext cx="533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800" b="1" dirty="0" err="1">
                <a:solidFill>
                  <a:srgbClr val="000000"/>
                </a:solidFill>
                <a:latin typeface=".VnAvant" panose="020B7200000000000000" pitchFamily="34" charset="0"/>
              </a:rPr>
              <a:t>i</a:t>
            </a:r>
            <a:endParaRPr lang="en-US" altLang="en-US" sz="4800" b="1" dirty="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51334" name="Text Box 134">
            <a:extLst>
              <a:ext uri="{FF2B5EF4-FFF2-40B4-BE49-F238E27FC236}">
                <a16:creationId xmlns:a16="http://schemas.microsoft.com/office/drawing/2014/main" id="{3E63A735-F76C-9451-45F6-3EB4CA34E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3100" y="5657462"/>
            <a:ext cx="533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0000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51335" name="Text Box 135">
            <a:extLst>
              <a:ext uri="{FF2B5EF4-FFF2-40B4-BE49-F238E27FC236}">
                <a16:creationId xmlns:a16="http://schemas.microsoft.com/office/drawing/2014/main" id="{A5EAC442-486E-9F14-532F-8FD97364D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1519" y="5657461"/>
            <a:ext cx="533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0000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51336" name="Text Box 136">
            <a:extLst>
              <a:ext uri="{FF2B5EF4-FFF2-40B4-BE49-F238E27FC236}">
                <a16:creationId xmlns:a16="http://schemas.microsoft.com/office/drawing/2014/main" id="{7D6E731A-241E-F70C-BC92-C3CFD4354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4536" y="5627649"/>
            <a:ext cx="6858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00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51337" name="Text Box 137">
            <a:extLst>
              <a:ext uri="{FF2B5EF4-FFF2-40B4-BE49-F238E27FC236}">
                <a16:creationId xmlns:a16="http://schemas.microsoft.com/office/drawing/2014/main" id="{7ACECB76-35B1-B235-4A71-CDC827280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2450" y="5596693"/>
            <a:ext cx="533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000000"/>
                </a:solidFill>
                <a:latin typeface=".VnAvant" panose="020B7200000000000000" pitchFamily="34" charset="0"/>
              </a:rPr>
              <a:t>c</a:t>
            </a:r>
          </a:p>
        </p:txBody>
      </p:sp>
      <p:pic>
        <p:nvPicPr>
          <p:cNvPr id="51339" name="Picture 139">
            <a:extLst>
              <a:ext uri="{FF2B5EF4-FFF2-40B4-BE49-F238E27FC236}">
                <a16:creationId xmlns:a16="http://schemas.microsoft.com/office/drawing/2014/main" id="{E4BE3797-68EA-64F8-5852-5F91A46A72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1000"/>
            <a:ext cx="11239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1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51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51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51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51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513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3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513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" dur="2000"/>
                                        <p:tgtEl>
                                          <p:spTgt spid="513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9 0.01944 C 0.00495 -0.0125 0.05013 0.01528 0.08568 0.03426 C 0.09883 0.05556 0.10717 0.07569 0.11068 0.10278 C 0.11016 0.11088 0.11068 0.11898 0.10925 0.12685 C 0.10873 0.12986 0.10638 0.13148 0.10508 0.13426 C 0.10248 0.14028 0.09974 0.14815 0.09545 0.15278 C 0.08425 0.16435 0.0694 0.16389 0.05651 0.16759 C 0.05326 0.16852 0.05013 0.17037 0.04675 0.1713 C 0.04258 0.17222 0.03842 0.17245 0.03425 0.17315 C 0.02878 0.17431 0.01758 0.17685 0.01758 0.17708 C 0.003 0.18657 -0.00299 0.20231 -0.00872 0.2213 C -0.01211 0.24722 -0.0108 0.2331 -0.00742 0.28009 C -0.00664 0.28935 -0.00221 0.29699 0.00092 0.3044 C 0.02513 0.36273 0.0862 0.34583 0.12735 0.34699 C 0.1543 0.35023 0.17839 0.35255 0.20378 0.36389 C 0.21185 0.37477 0.21784 0.38333 0.22461 0.39537 C 0.2267 0.40602 0.2306 0.4169 0.23425 0.42685 C 0.23529 0.43333 0.23724 0.44514 0.23711 0.45093 C 0.23672 0.46273 0.23672 0.47477 0.23425 0.48611 C 0.23295 0.49236 0.22891 0.49722 0.22592 0.50278 C 0.22461 0.50532 0.22383 0.50856 0.22175 0.50972 C 0.21068 0.5169 0.1961 0.5169 0.18425 0.51944 C 0.17904 0.52037 0.17409 0.52315 0.16901 0.52477 C 0.15964 0.53727 0.16368 0.55972 0.17045 0.57292 C 0.17787 0.62245 0.21263 0.61921 0.24258 0.62083 C 0.25743 0.62338 0.27227 0.62431 0.28711 0.62662 C 0.29258 0.63194 0.29961 0.63588 0.30508 0.64167 C 0.30664 0.64282 0.30756 0.6456 0.30925 0.64722 C 0.31276 0.64977 0.31693 0.65 0.32045 0.65255 C 0.32539 0.66273 0.32162 0.66829 0.31342 0.67083 C 0.31289 0.67361 0.31237 0.67593 0.31211 0.67824 C 0.31159 0.68241 0.31068 0.68935 0.31068 0.68958 " pathEditMode="relative" rAng="0" ptsTypes="AAAAAAAAAAAAAAAAAAAAAAAAAAAAAAAA">
                                      <p:cBhvr>
                                        <p:cTn id="56" dur="2000" fill="hold"/>
                                        <p:tgtEl>
                                          <p:spTgt spid="51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82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96296E-6 C 0.00468 -0.00926 0.00138 -0.0044 0.01111 -0.01296 C 0.0125 -0.01412 0.01527 -0.01666 0.01527 -0.01666 C 0.02708 -0.01273 0.03923 -0.01018 0.05138 -0.0074 C 0.06632 0.0051 0.05937 -0.00231 0.07222 0.01482 C 0.07621 0.02014 0.07795 0.03195 0.07916 0.03704 C 0.08055 0.04236 0.08281 0.04699 0.08472 0.05185 C 0.08802 0.06042 0.08784 0.07408 0.08888 0.08334 C 0.08836 0.1007 0.08871 0.11806 0.0875 0.13519 C 0.08715 0.13912 0.08333 0.14468 0.08194 0.14815 C 0.06718 0.18773 0.03316 0.19977 0.00277 0.20741 C -0.00591 0.20949 -0.01476 0.20857 -0.02362 0.20926 C -0.03733 0.21042 -0.04341 0.21111 -0.05695 0.21482 C -0.06077 0.21574 -0.06459 0.21922 -0.06806 0.22037 C -0.07309 0.22199 -0.0783 0.22269 -0.08334 0.22408 C -0.08664 0.22477 -0.08976 0.22639 -0.09306 0.22778 C -0.09445 0.22963 -0.09566 0.23195 -0.09723 0.23334 C -0.09844 0.23449 -0.10035 0.2338 -0.10139 0.23519 C -0.10469 0.23935 -0.10643 0.2456 -0.10973 0.25 C -0.11441 0.26852 -0.12309 0.28519 -0.12778 0.30371 C -0.13021 0.3132 -0.13612 0.33148 -0.13612 0.33148 C -0.13855 0.37014 -0.13924 0.38912 -0.12362 0.42037 C -0.11962 0.42848 -0.11493 0.43611 -0.11112 0.44445 C -0.10834 0.45047 -0.10278 0.46297 -0.10278 0.46297 C -0.10122 0.47338 -0.09879 0.4838 -0.09723 0.49445 C -0.09775 0.50486 -0.09723 0.51551 -0.09862 0.5257 C -0.10209 0.55116 -0.11112 0.55857 -0.12917 0.56482 C -0.13889 0.57454 -0.14601 0.57732 -0.15834 0.57963 C -0.17032 0.57894 -0.18247 0.5794 -0.19445 0.57755 C -0.19809 0.57709 -0.21094 0.5676 -0.2125 0.56482 C -0.21389 0.56204 -0.21476 0.5588 -0.21667 0.55741 C -0.21962 0.55486 -0.22309 0.55463 -0.22639 0.55371 C -0.23976 0.55463 -0.2533 0.55486 -0.26667 0.55741 C -0.26858 0.55764 -0.27414 0.56528 -0.275 0.56667 C -0.27709 0.56991 -0.28056 0.57755 -0.28056 0.57755 C -0.28195 0.59352 -0.28143 0.60648 -0.27917 0.62199 C -0.27848 0.63218 -0.27813 0.6588 -0.27223 0.66852 C -0.27136 0.66968 -0.26945 0.66945 -0.26806 0.67037 C -0.26632 0.6794 -0.26459 0.68403 -0.25973 0.69074 C -0.25695 0.70533 -0.25487 0.71528 -0.24445 0.72223 C -0.23368 0.71713 -0.23473 0.70139 -0.23473 0.68866 " pathEditMode="relative" ptsTypes="ffffffffffffffffffffffffffffffffffffffffA">
                                      <p:cBhvr>
                                        <p:cTn id="60" dur="2000" fill="hold"/>
                                        <p:tgtEl>
                                          <p:spTgt spid="51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59259E-6 C 0.01354 -0.00903 0.02413 -0.00486 0.04027 -0.00371 C 0.04652 -0.00162 0.05017 0.00278 0.05555 0.0074 C 0.06145 0.01921 0.06944 0.02847 0.075 0.04074 C 0.08159 0.05555 0.08316 0.07222 0.08472 0.08889 C 0.0842 0.10185 0.0842 0.11481 0.08333 0.12778 C 0.08281 0.13565 0.07847 0.14074 0.075 0.14629 C 0.06597 0.16065 0.05555 0.17893 0.04166 0.18518 C 0.03559 0.19328 0.02743 0.19467 0.01944 0.19815 C 0.01406 0.20046 0.00277 0.20185 0.00277 0.20185 C 0.00138 0.20278 -0.00556 0.20717 -0.00695 0.20926 C -0.00973 0.21389 -0.01389 0.22407 -0.01389 0.22407 C -0.01129 0.25254 -0.00296 0.27754 0.0125 0.29815 C 0.0151 0.30162 0.01736 0.30532 0.02083 0.3074 C 0.02899 0.31227 0.0375 0.31296 0.04583 0.31666 C 0.04982 0.32384 0.05434 0.32801 0.05833 0.33518 C 0.06128 0.34722 0.06371 0.35787 0.06527 0.37037 C 0.06475 0.38449 0.06475 0.39884 0.06388 0.41296 C 0.06354 0.42014 0.05572 0.43078 0.05416 0.43333 C 0.04843 0.44352 0.04444 0.4456 0.03472 0.44815 C 0.02968 0.45162 0.02118 0.45625 0.01666 0.46111 C 0.01024 0.46782 0.00694 0.47592 0.00138 0.48333 C -0.00382 0.50416 0.00503 0.53819 0.01666 0.5537 C 0.02274 0.57824 0.02934 0.59236 0.05 0.59629 C 0.05451 0.60509 0.0592 0.60671 0.06666 0.60926 C 0.06927 0.6199 0.06614 0.60995 0.07222 0.62037 C 0.0743 0.62384 0.07777 0.63148 0.07777 0.63148 C 0.07829 0.63449 0.07864 0.63773 0.07916 0.64074 C 0.07951 0.64328 0.08055 0.64815 0.08055 0.64815 " pathEditMode="relative" ptsTypes="ffffffffffffffffffffffffffffA">
                                      <p:cBhvr>
                                        <p:cTn id="64" dur="2000" fill="hold"/>
                                        <p:tgtEl>
                                          <p:spTgt spid="51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2.96296E-6 C 0.00973 -0.00509 0.01754 -0.00185 0.02778 -2.96296E-6 C 0.04358 0.00834 0.05226 0.02246 0.05955 0.0426 C 0.05851 0.06088 0.06424 0.09375 0.04584 0.1 C 0.04219 0.10116 0.03837 0.10116 0.03473 0.10185 C 0.03039 0.10255 0.02639 0.10301 0.02223 0.10371 C -0.00225 0.10301 -0.02692 0.10301 -0.0514 0.10185 C -0.06216 0.10139 -0.07188 0.09329 -0.08195 0.08889 C -0.0915 0.08473 -0.1014 0.0831 -0.11112 0.07963 C -0.14289 0.06806 -0.17744 0.03959 -0.20973 0.03519 C -0.21702 0.03195 -0.22466 0.02662 -0.23195 0.02408 C -0.28386 0.02732 -0.28942 0.01204 -0.31112 0.05556 C -0.31025 0.06736 -0.31112 0.0794 -0.30834 0.09074 C -0.30765 0.09352 -0.29462 0.11019 -0.29167 0.11482 C -0.27553 0.14005 -0.25452 0.1544 -0.23473 0.17408 C -0.22344 0.21922 -0.28039 0.21042 -0.29445 0.21111 C -0.31164 0.21366 -0.32865 0.21829 -0.34584 0.22037 C -0.35174 0.22199 -0.35817 0.22107 -0.3639 0.22408 C -0.37431 0.2294 -0.37657 0.24653 -0.38195 0.25741 C -0.38143 0.27408 -0.38212 0.30255 -0.37501 0.32037 C -0.37396 0.32315 -0.36702 0.33866 -0.36251 0.3426 C -0.35851 0.34607 -0.35244 0.34746 -0.34862 0.35185 C -0.33803 0.36366 -0.33473 0.37107 -0.3264 0.38519 C -0.32379 0.38959 -0.31962 0.39236 -0.31667 0.3963 C -0.3139 0.40718 -0.31737 0.39723 -0.31112 0.40556 C -0.30799 0.40973 -0.30869 0.41366 -0.30417 0.41667 C -0.29636 0.42176 -0.28351 0.42176 -0.27501 0.42593 C -0.26997 0.42848 -0.26355 0.4338 -0.25973 0.43889 C -0.25851 0.44051 -0.25834 0.44329 -0.25695 0.44445 C -0.25452 0.44653 -0.2514 0.44699 -0.24862 0.44815 C -0.24393 0.45301 -0.23942 0.4581 -0.23473 0.46297 C -0.23282 0.46505 -0.23299 0.46922 -0.23195 0.47223 C -0.22969 0.47848 -0.22917 0.47778 -0.22501 0.48148 C -0.21928 0.49653 -0.21945 0.51667 -0.21667 0.53334 C -0.21598 0.5375 -0.21685 0.5426 -0.21528 0.5463 C -0.20799 0.5632 -0.19636 0.56922 -0.18334 0.57223 C -0.16476 0.57153 -0.14636 0.57153 -0.12778 0.57014 C -0.12119 0.56991 -0.11667 0.56181 -0.11112 0.55926 C -0.10765 0.55764 -0.10365 0.5581 -0.10001 0.55741 C -0.09081 0.55324 -0.0816 0.55139 -0.07223 0.54815 C -0.06008 0.53843 -0.04306 0.52778 -0.02917 0.52408 C -0.02223 0.51852 -0.01771 0.5169 -0.00972 0.51482 C 0.01042 0.50139 0.02743 0.51644 0.04445 0.52778 C 0.04896 0.53079 0.04879 0.52801 0.05278 0.53334 C 0.05955 0.54236 0.06111 0.55394 0.06528 0.56482 C 0.06563 0.56783 0.06806 0.58658 0.06806 0.58889 C 0.06806 0.6088 0.06164 0.61667 0.05417 0.63148 C 0.0573 0.67246 0.054 0.65672 0.05955 0.67963 C 0.06025 0.68195 0.0599 0.68496 0.06111 0.68704 C 0.06216 0.68866 0.07726 0.69607 0.07778 0.6963 C 0.08264 0.69838 0.08611 0.7044 0.09167 0.70556 C 0.10365 0.70787 0.1158 0.7088 0.12761 0.71111 C 0.13629 0.71019 0.15243 0.71435 0.14445 0.69815 C 0.14514 0.6882 0.14358 0.67547 0.15139 0.67037 " pathEditMode="relative" ptsTypes="fffffffffffffffffffffffffffffffffffffffffffffffffffffA">
                                      <p:cBhvr>
                                        <p:cTn id="68" dur="2000" fill="hold"/>
                                        <p:tgtEl>
                                          <p:spTgt spid="51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48148E-6 C 0.00747 0.00324 0.0033 0.00671 0.00695 0.01482 C 0.01441 0.03125 0.01163 0.0206 0.01806 0.03148 C 0.03021 0.05255 0.01719 0.03403 0.02899 0.05 C 0.0309 0.05695 0.03438 0.05972 0.03594 0.06667 C 0.03837 0.08704 0.04115 0.10232 0.03594 0.12408 C 0.03403 0.13241 0.02292 0.1338 0.01806 0.13519 C 0.00243 0.14005 -0.01337 0.14121 -0.02917 0.14259 C -0.07552 0.14676 -0.08923 0.14514 -0.15278 0.1463 C -0.16701 0.14884 -0.18177 0.15 -0.19583 0.15371 C -0.20555 0.16019 -0.20608 0.1588 -0.21111 0.17222 C -0.20972 0.19144 -0.20903 0.20347 -0.2 0.21852 C -0.19548 0.23727 -0.20035 0.22361 -0.1875 0.24074 C -0.1842 0.24537 -0.18281 0.25278 -0.17917 0.25741 C -0.17778 0.25926 -0.17535 0.25949 -0.17361 0.26111 C -0.17153 0.2632 -0.17014 0.26644 -0.16823 0.26852 C -0.16476 0.27176 -0.15746 0.27454 -0.15417 0.27593 C -0.15069 0.27755 -0.14792 0.28171 -0.14444 0.28333 C -0.1368 0.28681 -0.13785 0.2831 -0.13055 0.28889 C -0.11858 0.29838 -0.10677 0.31065 -0.09861 0.32593 C -0.09479 0.3331 -0.09288 0.34583 -0.09028 0.35371 C -0.08854 0.37246 -0.08698 0.37986 -0.09167 0.40185 C -0.09427 0.41412 -0.11996 0.41806 -0.12222 0.41852 C -0.15156 0.425 -0.12778 0.42037 -0.19444 0.42222 C -0.21094 0.42662 -0.18906 0.42176 -0.21667 0.42222 C -0.24392 0.42269 -0.27135 0.42477 -0.29861 0.42593 C -0.31111 0.42917 -0.31667 0.43403 -0.32639 0.44445 C -0.33576 0.4544 -0.34653 0.46343 -0.35278 0.47778 C -0.35746 0.48866 -0.35851 0.49815 -0.36667 0.50556 C -0.36753 0.50857 -0.36805 0.51204 -0.36944 0.51482 C -0.37535 0.52662 -0.37621 0.51736 -0.37361 0.52778 C -0.37864 0.53658 -0.38264 0.54236 -0.38055 0.55371 C -0.37969 0.55185 -0.37708 0.55023 -0.37778 0.54815 C -0.37847 0.5463 -0.38073 0.54884 -0.38194 0.55 C -0.38351 0.55139 -0.38455 0.55394 -0.38611 0.55556 C -0.39392 0.56435 -0.38628 0.55394 -0.39583 0.56296 C -0.40903 0.57546 -0.39028 0.56204 -0.40555 0.57222 C -0.40816 0.58241 -0.41076 0.59283 -0.41528 0.60185 C -0.41354 0.62847 -0.41493 0.61551 -0.41111 0.64074 C -0.41059 0.64398 -0.4092 0.64699 -0.40833 0.65 C -0.40781 0.65185 -0.40816 0.6544 -0.40694 0.65556 C -0.40295 0.65996 -0.39375 0.65833 -0.38889 0.66482 C -0.38125 0.675 -0.37864 0.68634 -0.36944 0.69445 C -0.36267 0.69144 -0.3618 0.68889 -0.35555 0.69445 C -0.35417 0.69815 -0.35243 0.70162 -0.35139 0.70556 C -0.35087 0.70764 -0.35417 0.7 -0.35417 0.7 " pathEditMode="relative" ptsTypes="fffffffffffffffffffffffffffffffffffffffffffffA">
                                      <p:cBhvr>
                                        <p:cTn id="72" dur="2000" fill="hold"/>
                                        <p:tgtEl>
                                          <p:spTgt spid="51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C 0.00087 -0.00255 0.00174 -0.00509 0.00278 -0.00741 C 0.00365 -0.00926 0.0066 -0.01111 0.00556 -0.01296 C 0.00417 -0.01551 0.00104 -0.01458 -0.00139 -0.01481 C -0.01198 -0.01574 -0.02274 -0.01597 -0.03333 -0.01667 C -0.04201 -0.0206 -0.04965 -0.02824 -0.05833 -0.03148 C -0.06823 -0.03518 -0.08003 -0.03773 -0.09028 -0.04074 C -0.10382 -0.04977 -0.11875 -0.05255 -0.13333 -0.05741 C -0.15955 -0.05625 -0.1724 -0.05602 -0.19444 -0.05185 C -0.20382 -0.0456 -0.20556 -0.03704 -0.21111 -0.02593 C -0.21476 -0.00208 -0.21667 0.02407 -0.20833 0.0463 C -0.20521 0.06759 -0.19861 0.0882 -0.18889 0.10556 C -0.18368 0.11482 -0.17951 0.1257 -0.17083 0.12963 C -0.16215 0.1412 -0.15243 0.15324 -0.14167 0.16111 C -0.12274 0.17477 -0.09965 0.17732 -0.07917 0.18495 C -0.06302 0.19144 -0.04774 0.20046 -0.03194 0.20741 C -0.01806 0.21366 -0.00573 0.21736 0.00833 0.22037 C 0.01736 0.22245 0.01111 0.22269 0.02222 0.2257 C 0.03524 0.22963 0.04931 0.2331 0.0625 0.23495 C 0.07396 0.24005 0.08576 0.24097 0.09722 0.2463 C 0.10278 0.26806 0.10451 0.29005 0.10694 0.31296 C 0.10642 0.32338 0.10694 0.33403 0.10556 0.34445 C 0.10486 0.34977 0.10104 0.35324 0.09861 0.35741 C 0.09306 0.36736 0.08715 0.38009 0.08056 0.38889 C 0.07708 0.40255 0.07309 0.39861 0.06528 0.41111 C 0.06302 0.41482 0.06094 0.41898 0.05833 0.42222 C 0.03316 0.45347 0.02656 0.44468 -0.01389 0.4463 C -0.03403 0.4456 -0.07066 0.44861 -0.09444 0.44074 C -0.10608 0.4456 -0.11024 0.46482 -0.1125 0.47963 C -0.11181 0.49769 -0.11319 0.51829 -0.10694 0.53495 C -0.10573 0.54306 -0.10469 0.55023 -0.10139 0.55741 C -0.09965 0.56088 -0.09687 0.56435 -0.09583 0.56829 C -0.09062 0.58889 -0.08628 0.6081 -0.07361 0.62222 C -0.06597 0.63032 -0.07049 0.63218 -0.05972 0.63495 C -0.04948 0.64421 -0.05208 0.6382 -0.05 0.65162 C -0.05295 0.66782 -0.04931 0.66435 -0.05556 0.66829 " pathEditMode="relative" ptsTypes="fffffffffffffffffffffffffffffffffffA">
                                      <p:cBhvr>
                                        <p:cTn id="76" dur="2000" fill="hold"/>
                                        <p:tgtEl>
                                          <p:spTgt spid="51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63 0.06111 C 0.07175 0.05579 0.07813 0.05301 0.08503 0.05 C 0.09258 0.05069 0.1 0.05046 0.1073 0.05185 C 0.11927 0.05394 0.13138 0.06528 0.14063 0.07407 C 0.15222 0.08519 0.16355 0.09699 0.17539 0.10741 C 0.18021 0.11181 0.18438 0.11921 0.1892 0.12407 C 0.19519 0.12986 0.20065 0.13634 0.2073 0.14074 C 0.2155 0.14606 0.21732 0.14491 0.22396 0.1537 C 0.22592 0.16389 0.23177 0.16991 0.23503 0.17963 C 0.23946 0.19259 0.2418 0.20648 0.24336 0.22037 C 0.24284 0.24444 0.24284 0.26852 0.24206 0.29259 C 0.24167 0.30185 0.23425 0.31273 0.23086 0.32037 C 0.22513 0.33426 0.21862 0.34606 0.21003 0.35741 C 0.20417 0.36528 0.20052 0.38125 0.19336 0.39074 C 0.18633 0.41435 0.18815 0.4338 0.2017 0.45185 C 0.20326 0.45787 0.21107 0.46921 0.21563 0.47222 C 0.21823 0.47407 0.22396 0.47593 0.22396 0.47616 C 0.23034 0.4875 0.23737 0.48981 0.24623 0.4963 C 0.25196 0.50046 0.25743 0.50625 0.26289 0.51111 C 0.26706 0.51481 0.27227 0.52361 0.27539 0.52963 C 0.28789 0.55347 0.28894 0.57708 0.29206 0.60556 C 0.29154 0.61736 0.29154 0.62894 0.29063 0.64074 C 0.28998 0.65046 0.28347 0.65602 0.27956 0.66296 C 0.27448 0.67199 0.27305 0.68079 0.26706 0.68889 C 0.2694 0.71435 0.2655 0.69606 0.27539 0.70926 " pathEditMode="relative" rAng="0" ptsTypes="AAAAAAAAAAAAAAAAAAAAAAAAA">
                                      <p:cBhvr>
                                        <p:cTn id="80" dur="2000" fill="hold"/>
                                        <p:tgtEl>
                                          <p:spTgt spid="51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5" y="3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32" grpId="0"/>
      <p:bldP spid="51333" grpId="0"/>
      <p:bldP spid="51334" grpId="0"/>
      <p:bldP spid="51336" grpId="0"/>
      <p:bldP spid="513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>
            <a:extLst>
              <a:ext uri="{FF2B5EF4-FFF2-40B4-BE49-F238E27FC236}">
                <a16:creationId xmlns:a16="http://schemas.microsoft.com/office/drawing/2014/main" id="{F5A151AA-442F-200C-167A-08709DD93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10200" y="2092896"/>
            <a:ext cx="5562600" cy="3501482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8A407363-5E17-1193-3508-682C9E8DA1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1668" y="1025913"/>
            <a:ext cx="4328532" cy="41001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18F634-6770-45E6-15B0-EBBEFDD851A9}"/>
              </a:ext>
            </a:extLst>
          </p:cNvPr>
          <p:cNvSpPr txBox="1"/>
          <p:nvPr/>
        </p:nvSpPr>
        <p:spPr>
          <a:xfrm>
            <a:off x="5569104" y="2874141"/>
            <a:ext cx="52447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</a:t>
            </a:r>
            <a:r>
              <a:rPr lang="vi-VN" sz="440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rò chơi: </a:t>
            </a:r>
          </a:p>
          <a:p>
            <a:pPr algn="ctr"/>
            <a:r>
              <a:rPr lang="vi-VN" sz="720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Tìm chữ</a:t>
            </a:r>
            <a:endParaRPr lang="en-US" sz="7200" dirty="0">
              <a:ln w="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15786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WordArt 4">
            <a:extLst>
              <a:ext uri="{FF2B5EF4-FFF2-40B4-BE49-F238E27FC236}">
                <a16:creationId xmlns:a16="http://schemas.microsoft.com/office/drawing/2014/main" id="{94409717-70E8-49FD-0D73-A9AC52E11C1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19300" y="736600"/>
            <a:ext cx="7239000" cy="7493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BÐ h·y t« mµu ch÷ c¸i i in rçng.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 Nèi ch÷ c¸i i tªn gäi d­íi tranh ®Õn ch÷ i ®¬n lÎ</a:t>
            </a:r>
          </a:p>
        </p:txBody>
      </p:sp>
      <p:pic>
        <p:nvPicPr>
          <p:cNvPr id="75782" name="Picture 6">
            <a:extLst>
              <a:ext uri="{FF2B5EF4-FFF2-40B4-BE49-F238E27FC236}">
                <a16:creationId xmlns:a16="http://schemas.microsoft.com/office/drawing/2014/main" id="{3FAC2D2C-3DF0-E4CD-7765-BC3B3C26D2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76400"/>
            <a:ext cx="28194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3" name="Picture 7">
            <a:extLst>
              <a:ext uri="{FF2B5EF4-FFF2-40B4-BE49-F238E27FC236}">
                <a16:creationId xmlns:a16="http://schemas.microsoft.com/office/drawing/2014/main" id="{246CB403-DD9F-39AC-B5A8-F593E4D968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76400"/>
            <a:ext cx="28194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5" name="Picture 9">
            <a:extLst>
              <a:ext uri="{FF2B5EF4-FFF2-40B4-BE49-F238E27FC236}">
                <a16:creationId xmlns:a16="http://schemas.microsoft.com/office/drawing/2014/main" id="{D39DEDFC-9DA4-7187-4968-BE5C906DB8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267200"/>
            <a:ext cx="19050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7" name="WordArt 11">
            <a:extLst>
              <a:ext uri="{FF2B5EF4-FFF2-40B4-BE49-F238E27FC236}">
                <a16:creationId xmlns:a16="http://schemas.microsoft.com/office/drawing/2014/main" id="{6C8D03BA-17D7-F8B2-2B34-9D1264EE88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15000" y="2743200"/>
            <a:ext cx="304800" cy="1600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.VnAvant" panose="020B7200000000000000" pitchFamily="34" charset="0"/>
              </a:rPr>
              <a:t>i</a:t>
            </a:r>
            <a:endParaRPr lang="en-US" sz="3600" kern="10" dirty="0">
              <a:ln w="19050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75788" name="WordArt 12">
            <a:extLst>
              <a:ext uri="{FF2B5EF4-FFF2-40B4-BE49-F238E27FC236}">
                <a16:creationId xmlns:a16="http://schemas.microsoft.com/office/drawing/2014/main" id="{AACF2119-7F16-FE14-D54B-81794514F0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6000" y="3505200"/>
            <a:ext cx="1905000" cy="444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Chim s©u</a:t>
            </a:r>
          </a:p>
        </p:txBody>
      </p:sp>
      <p:sp>
        <p:nvSpPr>
          <p:cNvPr id="75789" name="WordArt 13">
            <a:extLst>
              <a:ext uri="{FF2B5EF4-FFF2-40B4-BE49-F238E27FC236}">
                <a16:creationId xmlns:a16="http://schemas.microsoft.com/office/drawing/2014/main" id="{45092128-BF54-E544-D8F4-3C5ADB377B4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467600" y="3340761"/>
            <a:ext cx="1447800" cy="444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Chã sãi</a:t>
            </a:r>
          </a:p>
        </p:txBody>
      </p:sp>
      <p:sp>
        <p:nvSpPr>
          <p:cNvPr id="75790" name="WordArt 14">
            <a:extLst>
              <a:ext uri="{FF2B5EF4-FFF2-40B4-BE49-F238E27FC236}">
                <a16:creationId xmlns:a16="http://schemas.microsoft.com/office/drawing/2014/main" id="{6EEF017D-887A-EE63-6AA5-9AB99F0ED7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05025" y="5429250"/>
            <a:ext cx="2162175" cy="520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Con muçi</a:t>
            </a:r>
          </a:p>
        </p:txBody>
      </p:sp>
      <p:sp>
        <p:nvSpPr>
          <p:cNvPr id="75791" name="WordArt 15">
            <a:extLst>
              <a:ext uri="{FF2B5EF4-FFF2-40B4-BE49-F238E27FC236}">
                <a16:creationId xmlns:a16="http://schemas.microsoft.com/office/drawing/2014/main" id="{EE7080CE-CED2-3FCF-15EB-68B5D07D54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448550" y="5391150"/>
            <a:ext cx="1809750" cy="558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Con ruåi</a:t>
            </a:r>
          </a:p>
        </p:txBody>
      </p:sp>
      <p:pic>
        <p:nvPicPr>
          <p:cNvPr id="75792" name="Picture 16">
            <a:extLst>
              <a:ext uri="{FF2B5EF4-FFF2-40B4-BE49-F238E27FC236}">
                <a16:creationId xmlns:a16="http://schemas.microsoft.com/office/drawing/2014/main" id="{D79C7530-1C7A-6E9A-3D64-D130F92DB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810001"/>
            <a:ext cx="220980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WordArt 2">
            <a:extLst>
              <a:ext uri="{FF2B5EF4-FFF2-40B4-BE49-F238E27FC236}">
                <a16:creationId xmlns:a16="http://schemas.microsoft.com/office/drawing/2014/main" id="{41FE4F55-D5AF-3E08-5926-F66495ED21D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33600" y="698500"/>
            <a:ext cx="7239000" cy="7493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BÐ h·y t« mµu ch÷ c¸i i in rçng.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 Nèi ch÷ c¸i i tªn gäi d­íi tranh ®Õn ch÷ i ®¬n lÎ</a:t>
            </a:r>
          </a:p>
        </p:txBody>
      </p:sp>
      <p:pic>
        <p:nvPicPr>
          <p:cNvPr id="77827" name="Picture 3">
            <a:extLst>
              <a:ext uri="{FF2B5EF4-FFF2-40B4-BE49-F238E27FC236}">
                <a16:creationId xmlns:a16="http://schemas.microsoft.com/office/drawing/2014/main" id="{8F841F35-D73C-EA9E-405E-1771582753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743074"/>
            <a:ext cx="281940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8" name="Picture 4">
            <a:extLst>
              <a:ext uri="{FF2B5EF4-FFF2-40B4-BE49-F238E27FC236}">
                <a16:creationId xmlns:a16="http://schemas.microsoft.com/office/drawing/2014/main" id="{3D6DBB5A-A9B7-197C-E5EB-3689DAFC54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739900"/>
            <a:ext cx="3048000" cy="153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9" name="Picture 5">
            <a:extLst>
              <a:ext uri="{FF2B5EF4-FFF2-40B4-BE49-F238E27FC236}">
                <a16:creationId xmlns:a16="http://schemas.microsoft.com/office/drawing/2014/main" id="{66B30A36-905A-6A5F-23BA-76F7BD27C4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267200"/>
            <a:ext cx="19050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0" name="Picture 6">
            <a:extLst>
              <a:ext uri="{FF2B5EF4-FFF2-40B4-BE49-F238E27FC236}">
                <a16:creationId xmlns:a16="http://schemas.microsoft.com/office/drawing/2014/main" id="{1C6C250D-C6BF-AB84-63CE-B3A718C606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114800"/>
            <a:ext cx="19050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1" name="WordArt 7">
            <a:extLst>
              <a:ext uri="{FF2B5EF4-FFF2-40B4-BE49-F238E27FC236}">
                <a16:creationId xmlns:a16="http://schemas.microsoft.com/office/drawing/2014/main" id="{E16BE4AB-EFAF-0B2C-DDDE-7574845CD50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62600" y="2590800"/>
            <a:ext cx="381000" cy="1676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Avant" panose="020B7200000000000000" pitchFamily="34" charset="0"/>
              </a:rPr>
              <a:t>i</a:t>
            </a:r>
          </a:p>
        </p:txBody>
      </p:sp>
      <p:sp>
        <p:nvSpPr>
          <p:cNvPr id="77832" name="WordArt 8">
            <a:extLst>
              <a:ext uri="{FF2B5EF4-FFF2-40B4-BE49-F238E27FC236}">
                <a16:creationId xmlns:a16="http://schemas.microsoft.com/office/drawing/2014/main" id="{8EAEF32D-2FB4-E9E3-4D4E-79EEA881D5E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6000" y="3505200"/>
            <a:ext cx="1905000" cy="444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Chim s©u</a:t>
            </a:r>
          </a:p>
        </p:txBody>
      </p:sp>
      <p:sp>
        <p:nvSpPr>
          <p:cNvPr id="77833" name="WordArt 9">
            <a:extLst>
              <a:ext uri="{FF2B5EF4-FFF2-40B4-BE49-F238E27FC236}">
                <a16:creationId xmlns:a16="http://schemas.microsoft.com/office/drawing/2014/main" id="{543030CB-7F09-CDF9-2E67-4F7BE010298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39000" y="3276600"/>
            <a:ext cx="1447800" cy="444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Chã sãi</a:t>
            </a:r>
          </a:p>
        </p:txBody>
      </p:sp>
      <p:sp>
        <p:nvSpPr>
          <p:cNvPr id="77834" name="WordArt 10">
            <a:extLst>
              <a:ext uri="{FF2B5EF4-FFF2-40B4-BE49-F238E27FC236}">
                <a16:creationId xmlns:a16="http://schemas.microsoft.com/office/drawing/2014/main" id="{9326CC7D-FCB8-2AA7-DCAA-97A21B8774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66925" y="5626100"/>
            <a:ext cx="2162175" cy="520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Con muçi</a:t>
            </a:r>
          </a:p>
        </p:txBody>
      </p:sp>
      <p:sp>
        <p:nvSpPr>
          <p:cNvPr id="77835" name="WordArt 11">
            <a:extLst>
              <a:ext uri="{FF2B5EF4-FFF2-40B4-BE49-F238E27FC236}">
                <a16:creationId xmlns:a16="http://schemas.microsoft.com/office/drawing/2014/main" id="{CA41BCF1-8300-1B61-453F-941A694CC9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39000" y="5410200"/>
            <a:ext cx="1809750" cy="558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Con ruåi</a:t>
            </a:r>
          </a:p>
        </p:txBody>
      </p:sp>
      <p:sp>
        <p:nvSpPr>
          <p:cNvPr id="77843" name="Line 19">
            <a:extLst>
              <a:ext uri="{FF2B5EF4-FFF2-40B4-BE49-F238E27FC236}">
                <a16:creationId xmlns:a16="http://schemas.microsoft.com/office/drawing/2014/main" id="{194383D5-9538-B3C9-5EB9-27E20FBC022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3962400"/>
            <a:ext cx="4572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7844" name="Line 20">
            <a:extLst>
              <a:ext uri="{FF2B5EF4-FFF2-40B4-BE49-F238E27FC236}">
                <a16:creationId xmlns:a16="http://schemas.microsoft.com/office/drawing/2014/main" id="{6934BAA3-8FEE-F483-BB22-E9AE8A1430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52800" y="4267200"/>
            <a:ext cx="22860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7845" name="Line 21">
            <a:extLst>
              <a:ext uri="{FF2B5EF4-FFF2-40B4-BE49-F238E27FC236}">
                <a16:creationId xmlns:a16="http://schemas.microsoft.com/office/drawing/2014/main" id="{8903C649-3E13-6885-27FB-B9A67705D9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67200" y="4267200"/>
            <a:ext cx="1447800" cy="1752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7846" name="Line 22">
            <a:extLst>
              <a:ext uri="{FF2B5EF4-FFF2-40B4-BE49-F238E27FC236}">
                <a16:creationId xmlns:a16="http://schemas.microsoft.com/office/drawing/2014/main" id="{54E3B6D6-5B19-9AB5-630F-3B6FAAD476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10400" y="5943600"/>
            <a:ext cx="19812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7847" name="Line 23">
            <a:extLst>
              <a:ext uri="{FF2B5EF4-FFF2-40B4-BE49-F238E27FC236}">
                <a16:creationId xmlns:a16="http://schemas.microsoft.com/office/drawing/2014/main" id="{A23A4616-6CE7-184D-F48C-5195F4DD5EE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91200" y="4343400"/>
            <a:ext cx="1219200" cy="2286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7848" name="Line 24">
            <a:extLst>
              <a:ext uri="{FF2B5EF4-FFF2-40B4-BE49-F238E27FC236}">
                <a16:creationId xmlns:a16="http://schemas.microsoft.com/office/drawing/2014/main" id="{B458B23E-E9A7-9734-33C8-2E8402B97B5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29600" y="3733800"/>
            <a:ext cx="4572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7849" name="Line 25">
            <a:extLst>
              <a:ext uri="{FF2B5EF4-FFF2-40B4-BE49-F238E27FC236}">
                <a16:creationId xmlns:a16="http://schemas.microsoft.com/office/drawing/2014/main" id="{CD35FA67-3564-C254-629A-D0490CA21C3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867400" y="3657600"/>
            <a:ext cx="23622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77851" name="Picture 27">
            <a:extLst>
              <a:ext uri="{FF2B5EF4-FFF2-40B4-BE49-F238E27FC236}">
                <a16:creationId xmlns:a16="http://schemas.microsoft.com/office/drawing/2014/main" id="{24D77951-4184-C886-DEAA-684BEA794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114801"/>
            <a:ext cx="220980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>
            <a:extLst>
              <a:ext uri="{FF2B5EF4-FFF2-40B4-BE49-F238E27FC236}">
                <a16:creationId xmlns:a16="http://schemas.microsoft.com/office/drawing/2014/main" id="{471AAB84-5970-463A-A76F-D23CBDA6B7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219200"/>
            <a:ext cx="39624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1" name="WordArt 3">
            <a:extLst>
              <a:ext uri="{FF2B5EF4-FFF2-40B4-BE49-F238E27FC236}">
                <a16:creationId xmlns:a16="http://schemas.microsoft.com/office/drawing/2014/main" id="{FF0671BE-E0F4-B83B-8F66-7E49EB4F04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43200" y="3700153"/>
            <a:ext cx="5715000" cy="193864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¥i con chim chiÒn chiÖn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Hãt chi mµ vang trêi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Tõng giät long lanh r¬i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T«i ®­a tay t«i høng.</a:t>
            </a:r>
          </a:p>
        </p:txBody>
      </p:sp>
      <p:sp>
        <p:nvSpPr>
          <p:cNvPr id="83972" name="WordArt 4">
            <a:extLst>
              <a:ext uri="{FF2B5EF4-FFF2-40B4-BE49-F238E27FC236}">
                <a16:creationId xmlns:a16="http://schemas.microsoft.com/office/drawing/2014/main" id="{2C1FE798-2C4B-CF8F-18CF-D921189A058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62200" y="609600"/>
            <a:ext cx="64770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G¹ch ch©n ch÷ c¸i    trong bµi th¬</a:t>
            </a:r>
          </a:p>
        </p:txBody>
      </p:sp>
      <p:sp>
        <p:nvSpPr>
          <p:cNvPr id="83973" name="WordArt 5">
            <a:extLst>
              <a:ext uri="{FF2B5EF4-FFF2-40B4-BE49-F238E27FC236}">
                <a16:creationId xmlns:a16="http://schemas.microsoft.com/office/drawing/2014/main" id="{A662FCF7-07EF-ADE8-A29B-F30AC342C6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62850" y="5638800"/>
            <a:ext cx="2476500" cy="38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Cã  ...... ch÷ t</a:t>
            </a:r>
          </a:p>
        </p:txBody>
      </p:sp>
      <p:sp>
        <p:nvSpPr>
          <p:cNvPr id="83980" name="WordArt 12">
            <a:extLst>
              <a:ext uri="{FF2B5EF4-FFF2-40B4-BE49-F238E27FC236}">
                <a16:creationId xmlns:a16="http://schemas.microsoft.com/office/drawing/2014/main" id="{71BF80AC-115D-369A-A0D5-D48D4037CC8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flipH="1">
            <a:off x="6096000" y="520700"/>
            <a:ext cx="278080" cy="4699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83983" name="Line 15">
            <a:extLst>
              <a:ext uri="{FF2B5EF4-FFF2-40B4-BE49-F238E27FC236}">
                <a16:creationId xmlns:a16="http://schemas.microsoft.com/office/drawing/2014/main" id="{782D5F89-435F-3FB7-341F-2521EF138FA8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7000" y="3200400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3984" name="WordArt 16">
            <a:extLst>
              <a:ext uri="{FF2B5EF4-FFF2-40B4-BE49-F238E27FC236}">
                <a16:creationId xmlns:a16="http://schemas.microsoft.com/office/drawing/2014/main" id="{7C966F4C-4C0D-165A-9056-A8AFD5C432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flipH="1">
            <a:off x="1751798" y="1347578"/>
            <a:ext cx="901566" cy="163384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.VnAvant" panose="020B7200000000000000" pitchFamily="34" charset="0"/>
              </a:rPr>
              <a:t>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>
            <a:extLst>
              <a:ext uri="{FF2B5EF4-FFF2-40B4-BE49-F238E27FC236}">
                <a16:creationId xmlns:a16="http://schemas.microsoft.com/office/drawing/2014/main" id="{186417F2-D092-C950-62A2-D856E575B5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371600"/>
            <a:ext cx="47244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5" name="WordArt 3">
            <a:extLst>
              <a:ext uri="{FF2B5EF4-FFF2-40B4-BE49-F238E27FC236}">
                <a16:creationId xmlns:a16="http://schemas.microsoft.com/office/drawing/2014/main" id="{990ECF3E-1976-FCEA-58A2-60D19EBBD69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5600" y="3962400"/>
            <a:ext cx="5715000" cy="1905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¥i con chim chiÒn chiÖn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Hãt chi mµ vang trêi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Tõng giät long lanh r¬i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T«i ®­a tay t«i høng.</a:t>
            </a:r>
          </a:p>
        </p:txBody>
      </p:sp>
      <p:sp>
        <p:nvSpPr>
          <p:cNvPr id="84996" name="WordArt 4">
            <a:extLst>
              <a:ext uri="{FF2B5EF4-FFF2-40B4-BE49-F238E27FC236}">
                <a16:creationId xmlns:a16="http://schemas.microsoft.com/office/drawing/2014/main" id="{09537514-8F6F-D916-8AE0-66A605D45BD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685800"/>
            <a:ext cx="64770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G¹ch ch©n ch÷ c¸i    trong bµi th¬</a:t>
            </a:r>
          </a:p>
        </p:txBody>
      </p:sp>
      <p:sp>
        <p:nvSpPr>
          <p:cNvPr id="84997" name="WordArt 5">
            <a:extLst>
              <a:ext uri="{FF2B5EF4-FFF2-40B4-BE49-F238E27FC236}">
                <a16:creationId xmlns:a16="http://schemas.microsoft.com/office/drawing/2014/main" id="{48936CB5-551D-0BA5-AC60-CF200A0B4C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124700" y="5943600"/>
            <a:ext cx="2476500" cy="38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Cã   7  ch÷ t</a:t>
            </a:r>
          </a:p>
        </p:txBody>
      </p:sp>
      <p:sp>
        <p:nvSpPr>
          <p:cNvPr id="84998" name="Line 6">
            <a:extLst>
              <a:ext uri="{FF2B5EF4-FFF2-40B4-BE49-F238E27FC236}">
                <a16:creationId xmlns:a16="http://schemas.microsoft.com/office/drawing/2014/main" id="{E4109186-8BDC-F9C6-66EE-D1E94E41155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58674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4999" name="Line 7">
            <a:extLst>
              <a:ext uri="{FF2B5EF4-FFF2-40B4-BE49-F238E27FC236}">
                <a16:creationId xmlns:a16="http://schemas.microsoft.com/office/drawing/2014/main" id="{DB0AB4E8-CE56-B1BD-EDE2-6FCAE177E73A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48006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5000" name="Line 8">
            <a:extLst>
              <a:ext uri="{FF2B5EF4-FFF2-40B4-BE49-F238E27FC236}">
                <a16:creationId xmlns:a16="http://schemas.microsoft.com/office/drawing/2014/main" id="{D5373E4C-11A8-9E15-F62D-3634A97426E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57912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5001" name="Line 9">
            <a:extLst>
              <a:ext uri="{FF2B5EF4-FFF2-40B4-BE49-F238E27FC236}">
                <a16:creationId xmlns:a16="http://schemas.microsoft.com/office/drawing/2014/main" id="{858F3DED-6DD6-0E2D-C860-2999686F939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54102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5002" name="Line 10">
            <a:extLst>
              <a:ext uri="{FF2B5EF4-FFF2-40B4-BE49-F238E27FC236}">
                <a16:creationId xmlns:a16="http://schemas.microsoft.com/office/drawing/2014/main" id="{C9BD4E10-B866-4947-3653-D551D5C01058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54102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5003" name="Line 11">
            <a:extLst>
              <a:ext uri="{FF2B5EF4-FFF2-40B4-BE49-F238E27FC236}">
                <a16:creationId xmlns:a16="http://schemas.microsoft.com/office/drawing/2014/main" id="{1F837948-E35A-8DD4-5E1A-94C0A102C208}"/>
              </a:ext>
            </a:extLst>
          </p:cNvPr>
          <p:cNvSpPr>
            <a:spLocks noChangeShapeType="1"/>
          </p:cNvSpPr>
          <p:nvPr/>
        </p:nvSpPr>
        <p:spPr bwMode="auto">
          <a:xfrm>
            <a:off x="5181600" y="58674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5004" name="WordArt 12">
            <a:extLst>
              <a:ext uri="{FF2B5EF4-FFF2-40B4-BE49-F238E27FC236}">
                <a16:creationId xmlns:a16="http://schemas.microsoft.com/office/drawing/2014/main" id="{F3A1902A-6620-2B48-9755-A9B9CAFD5B8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flipH="1">
            <a:off x="6400799" y="685799"/>
            <a:ext cx="166255" cy="38100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85006" name="Line 14">
            <a:extLst>
              <a:ext uri="{FF2B5EF4-FFF2-40B4-BE49-F238E27FC236}">
                <a16:creationId xmlns:a16="http://schemas.microsoft.com/office/drawing/2014/main" id="{B4D449CC-9AB9-D835-549B-B07CD643B81B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1400" y="48006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5007" name="WordArt 15">
            <a:extLst>
              <a:ext uri="{FF2B5EF4-FFF2-40B4-BE49-F238E27FC236}">
                <a16:creationId xmlns:a16="http://schemas.microsoft.com/office/drawing/2014/main" id="{1D208062-4B1C-D025-FADE-AD15E7D796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flipH="1">
            <a:off x="2095500" y="1524000"/>
            <a:ext cx="990600" cy="1371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WordArt 16">
            <a:extLst>
              <a:ext uri="{FF2B5EF4-FFF2-40B4-BE49-F238E27FC236}">
                <a16:creationId xmlns:a16="http://schemas.microsoft.com/office/drawing/2014/main" id="{7C966F4C-4C0D-165A-9056-A8AFD5C432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flipH="1">
            <a:off x="1751798" y="1347578"/>
            <a:ext cx="901566" cy="163384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.VnAvant" panose="020B7200000000000000" pitchFamily="34" charset="0"/>
              </a:rPr>
              <a:t>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441</Words>
  <Application>Microsoft Office PowerPoint</Application>
  <PresentationFormat>Widescreen</PresentationFormat>
  <Paragraphs>83</Paragraphs>
  <Slides>18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.VnAvant</vt:lpstr>
      <vt:lpstr>Arial</vt:lpstr>
      <vt:lpstr>Calibri</vt:lpstr>
      <vt:lpstr>Calibri Light</vt:lpstr>
      <vt:lpstr>Times New Roman</vt:lpstr>
      <vt:lpstr>Office Theme</vt:lpstr>
      <vt:lpstr>Default Design</vt:lpstr>
      <vt:lpstr> UBND Quận Long Biên Trường Mầm Non Ban Mai Xanh </vt:lpstr>
      <vt:lpstr>PowerPoint Presentation</vt:lpstr>
      <vt:lpstr>HĐ 1: Ôn lại chữ cái i – t - 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Giới thiệu cấu tạo chữ i – t – c ( in thường và viết thường)</vt:lpstr>
      <vt:lpstr>Quan sát viết mẫu chữ i</vt:lpstr>
      <vt:lpstr>Quan sát viết mẫu chữ t </vt:lpstr>
      <vt:lpstr>Quan sát viết mẫu chữ c</vt:lpstr>
      <vt:lpstr>Một số lưu ý về tư thế khi tập viết : </vt:lpstr>
      <vt:lpstr>Trẻ thực hiện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Long Biên Trường Mầm Non Ban Mai Xanh</dc:title>
  <dc:creator>Admin</dc:creator>
  <cp:lastModifiedBy>Techsi.vn</cp:lastModifiedBy>
  <cp:revision>17</cp:revision>
  <dcterms:created xsi:type="dcterms:W3CDTF">2024-06-16T14:14:48Z</dcterms:created>
  <dcterms:modified xsi:type="dcterms:W3CDTF">2024-12-04T05:36:33Z</dcterms:modified>
</cp:coreProperties>
</file>