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4" r:id="rId2"/>
    <p:sldId id="290" r:id="rId3"/>
    <p:sldId id="291" r:id="rId4"/>
    <p:sldId id="301" r:id="rId5"/>
    <p:sldId id="303" r:id="rId6"/>
    <p:sldId id="292" r:id="rId7"/>
    <p:sldId id="293" r:id="rId8"/>
    <p:sldId id="294" r:id="rId9"/>
    <p:sldId id="295" r:id="rId10"/>
    <p:sldId id="296" r:id="rId11"/>
    <p:sldId id="300" r:id="rId12"/>
    <p:sldId id="297" r:id="rId13"/>
    <p:sldId id="298" r:id="rId14"/>
    <p:sldId id="299" r:id="rId15"/>
    <p:sldId id="302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>
      <p:cViewPr varScale="1">
        <p:scale>
          <a:sx n="102" d="100"/>
          <a:sy n="102" d="100"/>
        </p:scale>
        <p:origin x="126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57474-BDB4-49EE-A5FE-1EDB6D457E27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82E8-94BD-4971-93F8-772326AE0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9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9FE-61C2-4315-BCE8-45A666FAC59A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6046-0D6B-443F-A720-28574EF8A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9357-BDD7-46E1-BB41-FADE2D277696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6C01-B95E-4ED8-92BF-E6E550CE8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96D-CDEA-43AF-A0E0-1B6DFE10E3F5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A71-8197-4566-9B12-7C6722EE1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E12E-0557-4DB0-BE02-78E1DC33165B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8026-16B9-48B0-AB1D-48654ECB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29B-ED94-4A5F-8FC4-714230F79894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6C64-034A-44D6-A5F3-B18EFF5CD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A552-644B-442A-850B-1BDA3EC3B6E6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2DA7-2EE7-4243-A148-D810C232C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3B5-232C-4682-86CF-ED73F818DAEA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F9E9-04AE-4831-8F2E-FEC18983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B98F-BC1E-4F6B-8F9D-40082E57D2D1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EA98-9F2A-48CD-BB74-80BE1BAF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7E55-A340-45F1-AF94-187C9DD7CED1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4B40-1113-48B6-A488-16324EE3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2A5D-8FD0-416F-9419-A2E7258D1D62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9CDC-8E7D-4AEE-995C-B45B95625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6838-E5FE-4B58-81F5-EDD659D42BB3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C3EC-F6DA-44E8-8723-62D3A67E5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/>
              <a:pPr>
                <a:defRPr/>
              </a:pPr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14C63-0A74-458B-AF06-9E2464B0F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2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681" y="1611416"/>
            <a:ext cx="981541" cy="987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367" y="2599054"/>
            <a:ext cx="8852159" cy="3407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0996" y="794432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5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8473" y="0"/>
            <a:ext cx="12192000" cy="6885765"/>
            <a:chOff x="0" y="24305"/>
            <a:chExt cx="9144000" cy="68857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305"/>
              <a:ext cx="9144000" cy="68857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38800" y="42207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trưởng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thành</a:t>
              </a:r>
              <a:endParaRPr lang="en-US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0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275"/>
            <a:ext cx="12115800" cy="6858000"/>
            <a:chOff x="-1137" y="-2275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7" y="-227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66800" y="1143000"/>
              <a:ext cx="67818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TRÒ CHƠI</a:t>
              </a:r>
            </a:p>
            <a:p>
              <a:pPr algn="ctr"/>
              <a:r>
                <a:rPr lang="en-US" sz="3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Ô CỬA BÍ MẬT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236468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00200" y="2276"/>
            <a:ext cx="2330036" cy="3393817"/>
            <a:chOff x="76200" y="2275"/>
            <a:chExt cx="2330036" cy="3393817"/>
          </a:xfrm>
        </p:grpSpPr>
        <p:pic>
          <p:nvPicPr>
            <p:cNvPr id="2" name="Picture 3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275"/>
              <a:ext cx="2330036" cy="339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74518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05200" y="3541594"/>
            <a:ext cx="2078140" cy="3352800"/>
            <a:chOff x="1981200" y="3541594"/>
            <a:chExt cx="2078140" cy="3352800"/>
          </a:xfrm>
        </p:grpSpPr>
        <p:pic>
          <p:nvPicPr>
            <p:cNvPr id="6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41594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753570" y="5225387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78555" y="3505200"/>
            <a:ext cx="2078140" cy="3352800"/>
            <a:chOff x="5454555" y="3505200"/>
            <a:chExt cx="2078140" cy="3352800"/>
          </a:xfrm>
        </p:grpSpPr>
        <p:pic>
          <p:nvPicPr>
            <p:cNvPr id="5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55" y="3505200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226925" y="5217994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81600" y="64828"/>
            <a:ext cx="2078140" cy="3360761"/>
            <a:chOff x="3657600" y="64827"/>
            <a:chExt cx="2078140" cy="3360761"/>
          </a:xfrm>
        </p:grpSpPr>
        <p:pic>
          <p:nvPicPr>
            <p:cNvPr id="4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64827"/>
              <a:ext cx="2078140" cy="336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429970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53401" y="64827"/>
            <a:ext cx="2229687" cy="3362966"/>
            <a:chOff x="6629400" y="64827"/>
            <a:chExt cx="2229687" cy="3362966"/>
          </a:xfrm>
        </p:grpSpPr>
        <p:pic>
          <p:nvPicPr>
            <p:cNvPr id="3" name="Picture 4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29400" y="64827"/>
              <a:ext cx="2229687" cy="3362966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477543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3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75" y="-26727"/>
            <a:ext cx="9144000" cy="69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02" y="-26727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2982"/>
            <a:ext cx="9144000" cy="6870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1" y="-10236"/>
            <a:ext cx="9144000" cy="70094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12192000" cy="68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4395" y="2438400"/>
            <a:ext cx="6020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 THÔNG MINH</a:t>
            </a:r>
          </a:p>
        </p:txBody>
      </p:sp>
    </p:spTree>
    <p:extLst>
      <p:ext uri="{BB962C8B-B14F-4D97-AF65-F5344CB8AC3E}">
        <p14:creationId xmlns:p14="http://schemas.microsoft.com/office/powerpoint/2010/main" val="4616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0"/>
            <a:ext cx="9144000" cy="6858000"/>
            <a:chOff x="0" y="0"/>
            <a:chExt cx="8915400" cy="6858000"/>
          </a:xfrm>
        </p:grpSpPr>
        <p:pic>
          <p:nvPicPr>
            <p:cNvPr id="2" name="Picture 4" descr="HH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9154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295400" y="2209800"/>
              <a:ext cx="6577013" cy="2133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xin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chào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tạm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biệt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hẹn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gặp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lại</a:t>
              </a:r>
              <a:endPara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181100" y="2590800"/>
              <a:ext cx="678180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phá</a:t>
              </a:r>
              <a:endParaRPr lang="en-US" sz="6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8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òng đời của con gà.wmv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240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11277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endParaRPr lang="en-US" sz="4800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11277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6825"/>
            <a:ext cx="2514601" cy="188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77180"/>
            <a:ext cx="2410196" cy="181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800600"/>
            <a:ext cx="2494808" cy="183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05" y="4800601"/>
            <a:ext cx="2438400" cy="183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7" y="1868949"/>
            <a:ext cx="2497715" cy="188087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 rot="3512771">
            <a:off x="3692834" y="623661"/>
            <a:ext cx="400306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424476">
            <a:off x="9843335" y="3874392"/>
            <a:ext cx="382815" cy="905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735349">
            <a:off x="7922204" y="569130"/>
            <a:ext cx="424748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 rot="20392376">
            <a:off x="2404285" y="3999299"/>
            <a:ext cx="439659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6200000">
            <a:off x="6177746" y="5190968"/>
            <a:ext cx="382815" cy="11300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" y="0"/>
            <a:ext cx="1217352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6704" y="-15585"/>
            <a:ext cx="3989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32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6200" y="-12510"/>
            <a:ext cx="12268200" cy="6870510"/>
            <a:chOff x="-23884" y="-12510"/>
            <a:chExt cx="9144000" cy="687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84" y="-12510"/>
              <a:ext cx="9144000" cy="68705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04800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ấp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trứng</a:t>
              </a:r>
              <a:endPara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9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-19792" y="14844"/>
            <a:chExt cx="9144000" cy="6995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2" y="14844"/>
              <a:ext cx="9144000" cy="69955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9792" y="24279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vỏ</a:t>
              </a:r>
              <a:endParaRPr lang="en-US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9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15200" y="6211670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choai</a:t>
            </a:r>
            <a:endParaRPr lang="en-US" sz="36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18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55</Words>
  <Application>Microsoft Office PowerPoint</Application>
  <PresentationFormat>Widescreen</PresentationFormat>
  <Paragraphs>19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TrongKhoiDesign</dc:creator>
  <cp:lastModifiedBy>Techsi.vn</cp:lastModifiedBy>
  <cp:revision>287</cp:revision>
  <dcterms:created xsi:type="dcterms:W3CDTF">2008-01-16T04:47:33Z</dcterms:created>
  <dcterms:modified xsi:type="dcterms:W3CDTF">2024-12-04T05:25:50Z</dcterms:modified>
</cp:coreProperties>
</file>