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3.svg" ContentType="image/svg+xml"/>
  <Override PartName="/ppt/media/image3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62" r:id="rId4"/>
    <p:sldId id="284" r:id="rId5"/>
    <p:sldId id="265" r:id="rId6"/>
    <p:sldId id="266" r:id="rId7"/>
    <p:sldId id="290" r:id="rId8"/>
    <p:sldId id="274" r:id="rId9"/>
    <p:sldId id="264" r:id="rId10"/>
    <p:sldId id="271" r:id="rId11"/>
  </p:sldIdLst>
  <p:sldSz cx="18288000" cy="10287000"/>
  <p:notesSz cx="6858000" cy="9144000"/>
  <p:embeddedFontLst>
    <p:embeddedFont>
      <p:font typeface="Calibri" panose="020F050202020403020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3" autoAdjust="0"/>
  </p:normalViewPr>
  <p:slideViewPr>
    <p:cSldViewPr showGuides="1">
      <p:cViewPr varScale="1">
        <p:scale>
          <a:sx n="48" d="100"/>
          <a:sy n="48" d="100"/>
        </p:scale>
        <p:origin x="6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3.sv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tags" Target="../tags/tag2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6" Type="http://schemas.openxmlformats.org/officeDocument/2006/relationships/tags" Target="../tags/tag3.xml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698" y="35008"/>
            <a:ext cx="3780215" cy="325780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72338" y="6283162"/>
            <a:ext cx="2353809" cy="1704173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37860" y="1093327"/>
            <a:ext cx="14391872" cy="7707630"/>
            <a:chOff x="0" y="0"/>
            <a:chExt cx="3790452" cy="20299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0452" cy="2029993"/>
            </a:xfrm>
            <a:custGeom>
              <a:avLst/>
              <a:gdLst/>
              <a:ahLst/>
              <a:cxnLst/>
              <a:rect l="l" t="t" r="r" b="b"/>
              <a:pathLst>
                <a:path w="3790452" h="2029993">
                  <a:moveTo>
                    <a:pt x="27435" y="0"/>
                  </a:moveTo>
                  <a:lnTo>
                    <a:pt x="3763017" y="0"/>
                  </a:lnTo>
                  <a:cubicBezTo>
                    <a:pt x="3770294" y="0"/>
                    <a:pt x="3777271" y="2890"/>
                    <a:pt x="3782416" y="8035"/>
                  </a:cubicBezTo>
                  <a:cubicBezTo>
                    <a:pt x="3787561" y="13180"/>
                    <a:pt x="3790452" y="20159"/>
                    <a:pt x="3790452" y="27435"/>
                  </a:cubicBezTo>
                  <a:lnTo>
                    <a:pt x="3790452" y="2002558"/>
                  </a:lnTo>
                  <a:cubicBezTo>
                    <a:pt x="3790452" y="2009834"/>
                    <a:pt x="3787561" y="2016813"/>
                    <a:pt x="3782416" y="2021958"/>
                  </a:cubicBezTo>
                  <a:cubicBezTo>
                    <a:pt x="3777271" y="2027103"/>
                    <a:pt x="3770294" y="2029993"/>
                    <a:pt x="3763017" y="2029993"/>
                  </a:cubicBezTo>
                  <a:lnTo>
                    <a:pt x="27435" y="2029993"/>
                  </a:lnTo>
                  <a:cubicBezTo>
                    <a:pt x="20159" y="2029993"/>
                    <a:pt x="13180" y="2027103"/>
                    <a:pt x="8035" y="2021958"/>
                  </a:cubicBezTo>
                  <a:cubicBezTo>
                    <a:pt x="2890" y="2016813"/>
                    <a:pt x="0" y="2009834"/>
                    <a:pt x="0" y="2002558"/>
                  </a:cubicBezTo>
                  <a:lnTo>
                    <a:pt x="0" y="27435"/>
                  </a:lnTo>
                  <a:cubicBezTo>
                    <a:pt x="0" y="20159"/>
                    <a:pt x="2890" y="13180"/>
                    <a:pt x="8035" y="8035"/>
                  </a:cubicBezTo>
                  <a:cubicBezTo>
                    <a:pt x="13180" y="2890"/>
                    <a:pt x="20159" y="0"/>
                    <a:pt x="27435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3790452" cy="2029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0"/>
                </a:lnSpc>
              </a:pPr>
            </a:p>
            <a:p>
              <a:pPr algn="ctr">
                <a:lnSpc>
                  <a:spcPts val="2850"/>
                </a:lnSpc>
              </a:pPr>
            </a:p>
            <a:p>
              <a:pPr algn="ctr">
                <a:lnSpc>
                  <a:spcPts val="2850"/>
                </a:lnSpc>
              </a:pPr>
            </a:p>
            <a:p>
              <a:pPr algn="ctr">
                <a:lnSpc>
                  <a:spcPts val="2850"/>
                </a:lnSpc>
              </a:pPr>
            </a:p>
          </p:txBody>
        </p:sp>
      </p:grpSp>
      <p:sp>
        <p:nvSpPr>
          <p:cNvPr id="7" name="Freeform 7"/>
          <p:cNvSpPr/>
          <p:nvPr/>
        </p:nvSpPr>
        <p:spPr>
          <a:xfrm>
            <a:off x="15676311" y="6024591"/>
            <a:ext cx="2621606" cy="4101191"/>
          </a:xfrm>
          <a:custGeom>
            <a:avLst/>
            <a:gdLst/>
            <a:ahLst/>
            <a:cxnLst/>
            <a:rect l="l" t="t" r="r" b="b"/>
            <a:pathLst>
              <a:path w="1958224" h="3089900">
                <a:moveTo>
                  <a:pt x="0" y="0"/>
                </a:moveTo>
                <a:lnTo>
                  <a:pt x="1958224" y="0"/>
                </a:lnTo>
                <a:lnTo>
                  <a:pt x="1958224" y="3089900"/>
                </a:lnTo>
                <a:lnTo>
                  <a:pt x="0" y="308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46620" y="6757178"/>
            <a:ext cx="2971789" cy="3529822"/>
          </a:xfrm>
          <a:custGeom>
            <a:avLst/>
            <a:gdLst/>
            <a:ahLst/>
            <a:cxnLst/>
            <a:rect l="l" t="t" r="r" b="b"/>
            <a:pathLst>
              <a:path w="1655169" h="2351927">
                <a:moveTo>
                  <a:pt x="0" y="0"/>
                </a:moveTo>
                <a:lnTo>
                  <a:pt x="1655168" y="0"/>
                </a:lnTo>
                <a:lnTo>
                  <a:pt x="1655168" y="2351928"/>
                </a:lnTo>
                <a:lnTo>
                  <a:pt x="0" y="2351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5056">
            <a:off x="1738826" y="7657162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5219293" y="2344922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11" name="Freeform 11"/>
          <p:cNvSpPr/>
          <p:nvPr/>
        </p:nvSpPr>
        <p:spPr>
          <a:xfrm rot="-5894438">
            <a:off x="2655188" y="148265"/>
            <a:ext cx="1084540" cy="1863677"/>
          </a:xfrm>
          <a:custGeom>
            <a:avLst/>
            <a:gdLst/>
            <a:ahLst/>
            <a:cxnLst/>
            <a:rect l="l" t="t" r="r" b="b"/>
            <a:pathLst>
              <a:path w="1084540" h="1863677">
                <a:moveTo>
                  <a:pt x="0" y="0"/>
                </a:moveTo>
                <a:lnTo>
                  <a:pt x="1084540" y="0"/>
                </a:lnTo>
                <a:lnTo>
                  <a:pt x="1084540" y="1863677"/>
                </a:lnTo>
                <a:lnTo>
                  <a:pt x="0" y="18636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5" y="-73660"/>
            <a:ext cx="18298795" cy="10360660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8001000" y="800100"/>
            <a:ext cx="3329305" cy="3385185"/>
          </a:xfrm>
          <a:custGeom>
            <a:avLst/>
            <a:gdLst/>
            <a:ahLst/>
            <a:cxnLst/>
            <a:rect l="l" t="t" r="r" b="b"/>
            <a:pathLst>
              <a:path w="3136434" h="3118356">
                <a:moveTo>
                  <a:pt x="0" y="0"/>
                </a:moveTo>
                <a:lnTo>
                  <a:pt x="3136434" y="0"/>
                </a:lnTo>
                <a:lnTo>
                  <a:pt x="3136434" y="3118356"/>
                </a:lnTo>
                <a:lnTo>
                  <a:pt x="0" y="31183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41445" y="6438900"/>
            <a:ext cx="1393199" cy="3443637"/>
          </a:xfrm>
          <a:custGeom>
            <a:avLst/>
            <a:gdLst/>
            <a:ahLst/>
            <a:cxnLst/>
            <a:rect l="l" t="t" r="r" b="b"/>
            <a:pathLst>
              <a:path w="914186" h="2526644">
                <a:moveTo>
                  <a:pt x="0" y="0"/>
                </a:moveTo>
                <a:lnTo>
                  <a:pt x="914186" y="0"/>
                </a:lnTo>
                <a:lnTo>
                  <a:pt x="914186" y="2526644"/>
                </a:lnTo>
                <a:lnTo>
                  <a:pt x="0" y="2526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400767" y="190775"/>
            <a:ext cx="7013788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85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ỦY BAN NHÂN DÂN QUẬN LONG BIÊN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algn="ctr">
              <a:lnSpc>
                <a:spcPts val="3185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TRƯỜNG MẦM NON BAN MAI XANH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724400" y="4076700"/>
            <a:ext cx="10328910" cy="4108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indent="0" algn="ctr">
              <a:lnSpc>
                <a:spcPts val="4005"/>
              </a:lnSpc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PHÁT TRIỂN NGÔN NGỮ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indent="0" algn="ctr">
              <a:lnSpc>
                <a:spcPts val="4005"/>
              </a:lnSpc>
              <a:buNone/>
            </a:pP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indent="0" algn="ctr">
              <a:lnSpc>
                <a:spcPts val="4005"/>
              </a:lnSpc>
              <a:buNone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Đề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tài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: 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NB</a:t>
            </a:r>
            <a:r>
              <a:rPr lang="vi-VN" alt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TN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“ Trò chuyện tìm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indent="0" algn="ctr">
              <a:lnSpc>
                <a:spcPts val="4005"/>
              </a:lnSpc>
              <a:buNone/>
            </a:pP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indent="0" algn="ctr">
              <a:lnSpc>
                <a:spcPts val="4005"/>
              </a:lnSpc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hiểu về ngày 20/11”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indent="0" algn="ctr">
              <a:lnSpc>
                <a:spcPts val="4005"/>
              </a:lnSpc>
              <a:buNone/>
            </a:pP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indent="0" algn="ctr">
              <a:lnSpc>
                <a:spcPts val="4005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Đối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tượng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: 24-36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tháng</a:t>
            </a:r>
            <a:endParaRPr lang="en-US" sz="4400" b="1" dirty="0" err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42265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81755" y="2628900"/>
            <a:ext cx="8229600" cy="25704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Gợi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mở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gây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hứng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thú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và trẻ hát bài: Cô giáo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604285084490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002000" y="9410700"/>
            <a:ext cx="1985010" cy="368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445"/>
            <a:ext cx="18357850" cy="1024001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572000" y="3848100"/>
            <a:ext cx="822007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 </a:t>
            </a:r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NBTN: Trò chuyện tìm hiểu về ngày 20/11</a:t>
            </a:r>
            <a:endParaRPr lang="vi-VN" altLang="en-US" sz="66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38265" y="2095799"/>
            <a:ext cx="4724400" cy="21985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x-none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có đồ chơi gì đây?</a:t>
            </a:r>
            <a:endParaRPr lang="vi-VN" altLang="x-none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096167" y="3009676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562100"/>
            <a:ext cx="7620000" cy="7620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7200" y="6684645"/>
            <a:ext cx="5562600" cy="127825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533400" y="6743700"/>
            <a:ext cx="54229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chơi nấu ăn</a:t>
            </a:r>
            <a:endParaRPr lang="vi-VN" alt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6238875" y="6677025"/>
            <a:ext cx="976630" cy="676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x-none"/>
          </a:p>
        </p:txBody>
      </p:sp>
      <p:pic>
        <p:nvPicPr>
          <p:cNvPr id="5" name="604284526910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635" y="34290"/>
            <a:ext cx="18296255" cy="961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47950" y="1779905"/>
            <a:ext cx="13811250" cy="68624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Cô giáo thì </a:t>
            </a:r>
            <a:r>
              <a:rPr lang="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ợc gọi là nghề gì vậy các con ?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Công việc hàng ngày của cô là gì? (Dạy con học bài, cho con </a:t>
            </a:r>
            <a:r>
              <a:rPr lang="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n, ngủ..)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Sắp </a:t>
            </a:r>
            <a:r>
              <a:rPr lang="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ến ngày hội vui của các cô rồi, các con có biết </a:t>
            </a:r>
            <a:r>
              <a:rPr lang="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ó là ngày gì không?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ó là ngày "Nhà giáo Việt Nam" 20/11 </a:t>
            </a:r>
            <a:r>
              <a:rPr lang="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ấy các con ạ!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Cô cho trẻ cùng gọi tên ngày "Nhà giáo Việt Nam"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Thế ngày nhà giáo Việt Nam là ngày mấy tháng mấy? (20/11).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- Sắp </a:t>
            </a:r>
            <a:r>
              <a:rPr lang="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ến ngày 20/11 rồi, các con sẽ tặng món quà gì cho cô giáo? ( hoa, lời chúc....)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- Con sẽ chúc cô nh</a:t>
            </a:r>
            <a:r>
              <a:rPr lang="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thế nào? ( chúc cô luôn mạnh khỏe,....)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8288000" cy="10287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676400" y="266700"/>
            <a:ext cx="1209484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=&gt; Cô khái quát lại ngày 20/11 cho trẻ nghe: </a:t>
            </a:r>
            <a:r>
              <a:rPr lang="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ể nhớ ơn qu</a:t>
            </a:r>
            <a:r>
              <a:rPr lang="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thầy cô giáo, hằng n</a:t>
            </a:r>
            <a:r>
              <a:rPr lang="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 vào ngày 20/11 các thầy cô lại </a:t>
            </a:r>
            <a:r>
              <a:rPr lang="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ợc tổ chức ngày tết, ngày lễ trọng </a:t>
            </a:r>
            <a:r>
              <a:rPr lang="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ại chỉ </a:t>
            </a:r>
            <a:r>
              <a:rPr lang="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ể dành riêng cho bậc thầy cô, ng</a:t>
            </a:r>
            <a:r>
              <a:rPr lang="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ời </a:t>
            </a:r>
            <a:r>
              <a:rPr lang="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ã có công dạy dỗ các con nên ng</a:t>
            </a:r>
            <a:r>
              <a:rPr lang="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ời </a:t>
            </a:r>
            <a:r>
              <a:rPr lang="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ấy các con ạ!</a:t>
            </a:r>
            <a:endParaRPr lang="en-US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Mở rộng: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4152900"/>
            <a:ext cx="6096000" cy="6223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405" y="4229100"/>
            <a:ext cx="5812790" cy="5987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200" y="4283075"/>
            <a:ext cx="5091430" cy="60172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1000" y="5981700"/>
            <a:ext cx="5139625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Áo</a:t>
            </a:r>
            <a:r>
              <a:rPr lang="en-US" sz="6000" dirty="0"/>
              <a:t> </a:t>
            </a:r>
            <a:r>
              <a:rPr lang="en-US" sz="6000" dirty="0" err="1"/>
              <a:t>để</a:t>
            </a:r>
            <a:r>
              <a:rPr lang="en-US" sz="6000" dirty="0"/>
              <a:t> </a:t>
            </a:r>
            <a:r>
              <a:rPr lang="en-US" sz="6000" dirty="0" err="1"/>
              <a:t>mặc</a:t>
            </a:r>
            <a:r>
              <a:rPr lang="x-none" sz="6000" dirty="0"/>
              <a:t>.</a:t>
            </a:r>
            <a:endParaRPr lang="x-none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638300"/>
            <a:ext cx="7623875" cy="83820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5814218" y="6972300"/>
            <a:ext cx="9144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"/>
            <a:ext cx="18357850" cy="1024001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921760" y="3626485"/>
            <a:ext cx="9565640" cy="3599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  <a:p>
            <a:r>
              <a:rPr lang="en-US"/>
              <a:t> </a:t>
            </a:r>
            <a:r>
              <a:rPr lang="en-US" alt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Món quà tặng cô</a:t>
            </a:r>
            <a:endParaRPr lang="en-US" alt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Cô cho trẻ về 2 nhóm dùng những bông hoa, lá có sẵn dán thành 1 bức tranh bông hoa</a:t>
            </a:r>
            <a:r>
              <a:rPr lang="" altLang="en-US" sz="4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 đ</a:t>
            </a:r>
            <a:r>
              <a:rPr lang="en-US" altLang="en-US" sz="4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ể tặng cô</a:t>
            </a:r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800100"/>
            <a:ext cx="7848600" cy="7848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4800" y="6057900"/>
            <a:ext cx="3810000" cy="152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5000" dirty="0"/>
              <a:t>Đây là cái gì?</a:t>
            </a:r>
            <a:endParaRPr lang="x-none" sz="5000" dirty="0"/>
          </a:p>
        </p:txBody>
      </p:sp>
      <p:sp>
        <p:nvSpPr>
          <p:cNvPr id="9" name="Right Arrow 8"/>
          <p:cNvSpPr/>
          <p:nvPr/>
        </p:nvSpPr>
        <p:spPr>
          <a:xfrm>
            <a:off x="4800600" y="67437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"/>
            <a:ext cx="18357850" cy="1024001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039745" y="2933700"/>
            <a:ext cx="11589385" cy="2768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/>
              <a:t>                                    </a:t>
            </a:r>
            <a:r>
              <a:rPr lang="en-US"/>
              <a:t> </a:t>
            </a:r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  <a:p>
            <a:r>
              <a:rPr lang="en-US"/>
              <a:t> </a:t>
            </a:r>
            <a:r>
              <a:rPr lang="" altLang="en-US" sz="4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4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 biết yêu th</a:t>
            </a:r>
            <a:r>
              <a:rPr lang="" altLang="en-US" sz="4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ơng và qu</a:t>
            </a:r>
            <a:r>
              <a:rPr lang="" altLang="en-US" sz="4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altLang="en-US" sz="4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trọng cô giáo, ngoan ngoãn và vâng lời cô.</a:t>
            </a:r>
            <a:endParaRPr lang="en-US" altLang="en-US" sz="48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800100"/>
            <a:ext cx="7848600" cy="7848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4800" y="6057900"/>
            <a:ext cx="3810000" cy="152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/>
              <a:t>M</a:t>
            </a:r>
            <a:r>
              <a:rPr lang="x-none" sz="5000" dirty="0"/>
              <a:t>àu xanh.</a:t>
            </a:r>
            <a:endParaRPr lang="x-none" sz="5000" dirty="0"/>
          </a:p>
        </p:txBody>
      </p:sp>
      <p:sp>
        <p:nvSpPr>
          <p:cNvPr id="9" name="Right Arrow 8"/>
          <p:cNvSpPr/>
          <p:nvPr/>
        </p:nvSpPr>
        <p:spPr>
          <a:xfrm>
            <a:off x="4800600" y="67437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"/>
            <a:ext cx="18357850" cy="1024001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257800" y="4000500"/>
            <a:ext cx="8317230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/>
              <a:t>                   </a:t>
            </a:r>
            <a:r>
              <a:rPr lang="vi-VN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thúc:  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/>
              <a:t>-</a:t>
            </a:r>
            <a:r>
              <a:rPr lang="vi-VN" altLang="en-US" sz="4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nhận xét giờ học và chuyển hoạt động</a:t>
            </a:r>
            <a:endParaRPr lang="en-US" altLang="vi-VN" sz="48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5973453352937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5697200" y="9486900"/>
            <a:ext cx="2000250" cy="476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1419</Words>
  <Application>WPS Presentation</Application>
  <PresentationFormat>Custom</PresentationFormat>
  <Paragraphs>52</Paragraphs>
  <Slides>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Handyman</vt:lpstr>
      <vt:lpstr>UTM Scriptina KT</vt:lpstr>
      <vt:lpstr>Calibri</vt:lpstr>
      <vt:lpstr>Microsoft YaHei</vt:lpstr>
      <vt:lpstr>Arial Unicode MS</vt:lpstr>
      <vt:lpstr>Air Millhouse  Italic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Green Illustrative Storytelling Kids Presentation</dc:title>
  <dc:creator>Administrator</dc:creator>
  <cp:lastModifiedBy>Thu Hằng</cp:lastModifiedBy>
  <cp:revision>11</cp:revision>
  <dcterms:created xsi:type="dcterms:W3CDTF">2006-08-16T00:00:00Z</dcterms:created>
  <dcterms:modified xsi:type="dcterms:W3CDTF">2024-11-17T18:55:56Z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5800647A99A44AF6B07B9516805AFB3F_13</vt:lpwstr>
  </property>
  <property fmtid="{D5CDD505-2E9C-101B-9397-08002B2CF9AE}" pid="3" name="KSOProductBuildVer">
    <vt:lpwstr>1033-12.2.0.18911</vt:lpwstr>
  </property>
</Properties>
</file>