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1" r:id="rId6"/>
    <p:sldId id="268" r:id="rId7"/>
    <p:sldId id="263" r:id="rId8"/>
    <p:sldId id="265" r:id="rId9"/>
    <p:sldId id="266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01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6" y="9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FEA9-F370-4422-A491-DBF5884EE4B8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A0285-D2B8-4004-88FD-D442FB258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19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FEA9-F370-4422-A491-DBF5884EE4B8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A0285-D2B8-4004-88FD-D442FB258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3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FEA9-F370-4422-A491-DBF5884EE4B8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A0285-D2B8-4004-88FD-D442FB258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72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FEA9-F370-4422-A491-DBF5884EE4B8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A0285-D2B8-4004-88FD-D442FB258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70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FEA9-F370-4422-A491-DBF5884EE4B8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A0285-D2B8-4004-88FD-D442FB258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97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FEA9-F370-4422-A491-DBF5884EE4B8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A0285-D2B8-4004-88FD-D442FB258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65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FEA9-F370-4422-A491-DBF5884EE4B8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A0285-D2B8-4004-88FD-D442FB258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20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FEA9-F370-4422-A491-DBF5884EE4B8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A0285-D2B8-4004-88FD-D442FB258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18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FEA9-F370-4422-A491-DBF5884EE4B8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A0285-D2B8-4004-88FD-D442FB258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72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FEA9-F370-4422-A491-DBF5884EE4B8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A0285-D2B8-4004-88FD-D442FB258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7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FEA9-F370-4422-A491-DBF5884EE4B8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A0285-D2B8-4004-88FD-D442FB258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80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4FEA9-F370-4422-A491-DBF5884EE4B8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A0285-D2B8-4004-88FD-D442FB258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390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620028" y="703263"/>
            <a:ext cx="4953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BAN MAI XANH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38400" y="2640013"/>
            <a:ext cx="7543800" cy="1092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DỤC NẾP SỐNG THANH LỊCH, VĂN MINH</a:t>
            </a:r>
          </a:p>
          <a:p>
            <a:pPr algn="ctr">
              <a:defRPr/>
            </a:pPr>
            <a:b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 DẠN</a:t>
            </a:r>
            <a:r>
              <a:rPr 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TỰ TIN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771900" y="3732213"/>
            <a:ext cx="62103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 Thị Huế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2023- 2024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EAA7B6-F928-E007-D7E6-92E42B14B0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666" y="986083"/>
            <a:ext cx="1928667" cy="192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06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/>
          <a:stretch/>
        </p:blipFill>
        <p:spPr>
          <a:xfrm>
            <a:off x="2514600" y="1149530"/>
            <a:ext cx="7162800" cy="478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10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" t="12278" r="2056" b="2668"/>
          <a:stretch/>
        </p:blipFill>
        <p:spPr>
          <a:xfrm>
            <a:off x="1926166" y="1044624"/>
            <a:ext cx="8339667" cy="514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40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95"/>
          <a:stretch/>
        </p:blipFill>
        <p:spPr>
          <a:xfrm>
            <a:off x="1986137" y="982132"/>
            <a:ext cx="8614129" cy="543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98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17" b="9660"/>
          <a:stretch/>
        </p:blipFill>
        <p:spPr>
          <a:xfrm>
            <a:off x="1426368" y="857955"/>
            <a:ext cx="9339263" cy="538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8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3"/>
          <a:stretch/>
        </p:blipFill>
        <p:spPr>
          <a:xfrm>
            <a:off x="1501598" y="914399"/>
            <a:ext cx="9188804" cy="5500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64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10"/>
            <a:ext cx="12183980" cy="68415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33337" y="2837727"/>
            <a:ext cx="8051242" cy="2425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Lời khuyên: </a:t>
            </a:r>
            <a:r>
              <a:rPr lang="vi-VN" sz="2400" b="1" dirty="0">
                <a:solidFill>
                  <a:srgbClr val="FF0000"/>
                </a:solidFill>
                <a:latin typeface="+mj-lt"/>
              </a:rPr>
              <a:t>Tự tin là một đức tính chỉ có thể có được nhờ </a:t>
            </a:r>
          </a:p>
          <a:p>
            <a:pPr algn="ctr"/>
            <a:r>
              <a:rPr lang="vi-VN" sz="2400" b="1" dirty="0">
                <a:solidFill>
                  <a:srgbClr val="FF0000"/>
                </a:solidFill>
                <a:latin typeface="+mj-lt"/>
              </a:rPr>
              <a:t>vào việc rèn luyện và học hỏi qua các hoạt động hàng ngày.</a:t>
            </a:r>
            <a:r>
              <a:rPr lang="vi-VN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vi-VN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con nên rèn luyện sự mạnh dạn, tự tin cho mình nhé!</a:t>
            </a:r>
          </a:p>
          <a:p>
            <a:pPr algn="ctr"/>
            <a:endParaRPr lang="vi-VN" sz="2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sz="3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92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1" name="WordArt 5" descr="031"/>
          <p:cNvSpPr>
            <a:spLocks noChangeArrowheads="1" noChangeShapeType="1" noTextEdit="1"/>
          </p:cNvSpPr>
          <p:nvPr/>
        </p:nvSpPr>
        <p:spPr bwMode="auto">
          <a:xfrm>
            <a:off x="2133600" y="152400"/>
            <a:ext cx="802005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blipFill dpi="0" rotWithShape="1">
                <a:blip r:embed="rId3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" y="0"/>
            <a:ext cx="12183980" cy="68415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00200" y="1981200"/>
            <a:ext cx="9248045" cy="290848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Ai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endParaRPr lang="en-US" sz="3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459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474133" y="2585156"/>
            <a:ext cx="5181600" cy="3917244"/>
          </a:xfrm>
          <a:prstGeom prst="roundRect">
            <a:avLst>
              <a:gd name="adj" fmla="val 9801"/>
            </a:avLst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" r="3145" b="4159"/>
          <a:stretch/>
        </p:blipFill>
        <p:spPr>
          <a:xfrm>
            <a:off x="691527" y="2829278"/>
            <a:ext cx="4746812" cy="3429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129866" y="2585156"/>
            <a:ext cx="5181600" cy="3917244"/>
          </a:xfrm>
          <a:prstGeom prst="roundRect">
            <a:avLst>
              <a:gd name="adj" fmla="val 7742"/>
            </a:avLst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" t="4822" b="9851"/>
          <a:stretch/>
        </p:blipFill>
        <p:spPr>
          <a:xfrm>
            <a:off x="6468036" y="2689411"/>
            <a:ext cx="4545106" cy="3568867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562165" y="3057070"/>
            <a:ext cx="549954" cy="51984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6" name="Rectangle 5"/>
          <p:cNvSpPr/>
          <p:nvPr/>
        </p:nvSpPr>
        <p:spPr>
          <a:xfrm>
            <a:off x="2788225" y="707803"/>
            <a:ext cx="779251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Các con </a:t>
            </a:r>
            <a:r>
              <a:rPr lang="vi-VN" sz="32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nên làm gì khi đứng trước mọi người?</a:t>
            </a:r>
            <a:endParaRPr lang="en-US" sz="32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1077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74133" y="2585156"/>
            <a:ext cx="5181600" cy="3917244"/>
          </a:xfrm>
          <a:prstGeom prst="roundRect">
            <a:avLst>
              <a:gd name="adj" fmla="val 10145"/>
            </a:avLst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6333066" y="2585156"/>
            <a:ext cx="5181600" cy="3917244"/>
          </a:xfrm>
          <a:prstGeom prst="roundRect">
            <a:avLst>
              <a:gd name="adj" fmla="val 10831"/>
            </a:avLst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3"/>
          <a:stretch/>
        </p:blipFill>
        <p:spPr>
          <a:xfrm>
            <a:off x="6575612" y="2872349"/>
            <a:ext cx="4746812" cy="33078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8" t="3794" r="3635" b="3895"/>
          <a:stretch/>
        </p:blipFill>
        <p:spPr>
          <a:xfrm>
            <a:off x="617277" y="2845045"/>
            <a:ext cx="4895312" cy="3362411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44171" y="3169076"/>
            <a:ext cx="549954" cy="51984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C00000"/>
                </a:solidFill>
              </a:rPr>
              <a:t>3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846890" y="3155628"/>
            <a:ext cx="549954" cy="51984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C00000"/>
                </a:solidFill>
              </a:rPr>
              <a:t>4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11513" y="707803"/>
            <a:ext cx="514596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Con chọn tình huống nào sau đây?</a:t>
            </a:r>
            <a:endParaRPr lang="en-US" sz="32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7008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8|4.4|4.8|3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158</Words>
  <Application>Microsoft Office PowerPoint</Application>
  <PresentationFormat>Widescreen</PresentationFormat>
  <Paragraphs>22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 5310</cp:lastModifiedBy>
  <cp:revision>12</cp:revision>
  <dcterms:created xsi:type="dcterms:W3CDTF">2022-10-29T14:52:49Z</dcterms:created>
  <dcterms:modified xsi:type="dcterms:W3CDTF">2024-06-12T16:02:54Z</dcterms:modified>
</cp:coreProperties>
</file>