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9"/>
  </p:notesMasterIdLst>
  <p:sldIdLst>
    <p:sldId id="256" r:id="rId3"/>
    <p:sldId id="257" r:id="rId4"/>
    <p:sldId id="258" r:id="rId5"/>
    <p:sldId id="259" r:id="rId6"/>
    <p:sldId id="260" r:id="rId7"/>
    <p:sldId id="261" r:id="rId8"/>
  </p:sldIdLst>
  <p:sldSz cx="18288000" cy="10287000"/>
  <p:notesSz cx="6858000" cy="9144000"/>
  <p:embeddedFontLst>
    <p:embeddedFont>
      <p:font typeface="DejaVu Serif Bold" panose="020B0604020202020204" charset="0"/>
      <p:regular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DejaVu Serif" panose="020B0604020202020204" charset="0"/>
      <p:regular r:id="rId15"/>
    </p:embeddedFont>
  </p:embeddedFontLst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9" d="100"/>
          <a:sy n="49" d="100"/>
        </p:scale>
        <p:origin x="108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4.fntdata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font" Target="fonts/font3.fntdata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2.fntdata"/><Relationship Id="rId5" Type="http://schemas.openxmlformats.org/officeDocument/2006/relationships/slide" Target="slides/slide3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500740-D6A2-4643-9074-473AB9CFF603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D47C99-1835-4701-9A6A-688F659426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623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47C99-1835-4701-9A6A-688F659426B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818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47C99-1835-4701-9A6A-688F659426B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0805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47C99-1835-4701-9A6A-688F659426B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157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47C99-1835-4701-9A6A-688F659426B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340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47C99-1835-4701-9A6A-688F659426B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320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47C99-1835-4701-9A6A-688F659426B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538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A4394-5BE9-4C45-825B-F94FD17BCCA4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3E9CE-6357-4791-88CF-4EC999EB8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9300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A4394-5BE9-4C45-825B-F94FD17BCCA4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3E9CE-6357-4791-88CF-4EC999EB8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5453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A4394-5BE9-4C45-825B-F94FD17BCCA4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3E9CE-6357-4791-88CF-4EC999EB8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5239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2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A4394-5BE9-4C45-825B-F94FD17BCCA4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3E9CE-6357-4791-88CF-4EC999EB8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5768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1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3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3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A4394-5BE9-4C45-825B-F94FD17BCCA4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3E9CE-6357-4791-88CF-4EC999EB8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0483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A4394-5BE9-4C45-825B-F94FD17BCCA4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3E9CE-6357-4791-88CF-4EC999EB8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667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A4394-5BE9-4C45-825B-F94FD17BCCA4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3E9CE-6357-4791-88CF-4EC999EB8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1327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2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7"/>
            <a:ext cx="10223501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2" y="2152652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A4394-5BE9-4C45-825B-F94FD17BCCA4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3E9CE-6357-4791-88CF-4EC999EB8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350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A4394-5BE9-4C45-825B-F94FD17BCCA4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3E9CE-6357-4791-88CF-4EC999EB8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225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A4394-5BE9-4C45-825B-F94FD17BCCA4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3E9CE-6357-4791-88CF-4EC999EB8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8289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9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9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A4394-5BE9-4C45-825B-F94FD17BCCA4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3E9CE-6357-4791-88CF-4EC999EB8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322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1A4394-5BE9-4C45-825B-F94FD17BCCA4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33E9CE-6357-4791-88CF-4EC999EB8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722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371600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1371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2.png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1.jpeg"/><Relationship Id="rId11" Type="http://schemas.openxmlformats.org/officeDocument/2006/relationships/image" Target="../media/image4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1.svg"/><Relationship Id="rId18" Type="http://schemas.openxmlformats.org/officeDocument/2006/relationships/image" Target="../media/image10.png"/><Relationship Id="rId26" Type="http://schemas.openxmlformats.org/officeDocument/2006/relationships/image" Target="../media/image14.png"/><Relationship Id="rId3" Type="http://schemas.openxmlformats.org/officeDocument/2006/relationships/audio" Target="../media/media2.m4a"/><Relationship Id="rId21" Type="http://schemas.openxmlformats.org/officeDocument/2006/relationships/image" Target="../media/image19.svg"/><Relationship Id="rId7" Type="http://schemas.openxmlformats.org/officeDocument/2006/relationships/notesSlide" Target="../notesSlides/notesSlide2.xml"/><Relationship Id="rId12" Type="http://schemas.openxmlformats.org/officeDocument/2006/relationships/image" Target="../media/image7.png"/><Relationship Id="rId17" Type="http://schemas.openxmlformats.org/officeDocument/2006/relationships/image" Target="../media/image15.svg"/><Relationship Id="rId25" Type="http://schemas.openxmlformats.org/officeDocument/2006/relationships/image" Target="../media/image23.svg"/><Relationship Id="rId2" Type="http://schemas.microsoft.com/office/2007/relationships/media" Target="../media/media2.m4a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29" Type="http://schemas.openxmlformats.org/officeDocument/2006/relationships/image" Target="../media/image15.png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9.svg"/><Relationship Id="rId24" Type="http://schemas.openxmlformats.org/officeDocument/2006/relationships/image" Target="../media/image13.png"/><Relationship Id="rId5" Type="http://schemas.openxmlformats.org/officeDocument/2006/relationships/video" Target="../media/media3.mp4"/><Relationship Id="rId15" Type="http://schemas.openxmlformats.org/officeDocument/2006/relationships/image" Target="../media/image13.svg"/><Relationship Id="rId23" Type="http://schemas.openxmlformats.org/officeDocument/2006/relationships/image" Target="../media/image21.svg"/><Relationship Id="rId28" Type="http://schemas.openxmlformats.org/officeDocument/2006/relationships/image" Target="../media/image3.png"/><Relationship Id="rId10" Type="http://schemas.openxmlformats.org/officeDocument/2006/relationships/image" Target="../media/image6.png"/><Relationship Id="rId19" Type="http://schemas.openxmlformats.org/officeDocument/2006/relationships/image" Target="../media/image17.svg"/><Relationship Id="rId4" Type="http://schemas.microsoft.com/office/2007/relationships/media" Target="../media/media3.mp4"/><Relationship Id="rId9" Type="http://schemas.openxmlformats.org/officeDocument/2006/relationships/image" Target="../media/image7.svg"/><Relationship Id="rId14" Type="http://schemas.openxmlformats.org/officeDocument/2006/relationships/image" Target="../media/image8.png"/><Relationship Id="rId22" Type="http://schemas.openxmlformats.org/officeDocument/2006/relationships/image" Target="../media/image12.png"/><Relationship Id="rId27" Type="http://schemas.openxmlformats.org/officeDocument/2006/relationships/image" Target="../media/image2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4.svg"/><Relationship Id="rId18" Type="http://schemas.openxmlformats.org/officeDocument/2006/relationships/image" Target="../media/image22.png"/><Relationship Id="rId3" Type="http://schemas.openxmlformats.org/officeDocument/2006/relationships/audio" Target="../media/media4.m4a"/><Relationship Id="rId21" Type="http://schemas.openxmlformats.org/officeDocument/2006/relationships/image" Target="../media/image42.svg"/><Relationship Id="rId7" Type="http://schemas.openxmlformats.org/officeDocument/2006/relationships/image" Target="../media/image28.svg"/><Relationship Id="rId12" Type="http://schemas.openxmlformats.org/officeDocument/2006/relationships/image" Target="../media/image19.png"/><Relationship Id="rId17" Type="http://schemas.openxmlformats.org/officeDocument/2006/relationships/image" Target="../media/image38.svg"/><Relationship Id="rId2" Type="http://schemas.microsoft.com/office/2007/relationships/media" Target="../media/media4.m4a"/><Relationship Id="rId16" Type="http://schemas.openxmlformats.org/officeDocument/2006/relationships/image" Target="../media/image21.png"/><Relationship Id="rId20" Type="http://schemas.openxmlformats.org/officeDocument/2006/relationships/image" Target="../media/image23.png"/><Relationship Id="rId1" Type="http://schemas.openxmlformats.org/officeDocument/2006/relationships/tags" Target="../tags/tag4.xml"/><Relationship Id="rId6" Type="http://schemas.openxmlformats.org/officeDocument/2006/relationships/image" Target="../media/image16.png"/><Relationship Id="rId11" Type="http://schemas.openxmlformats.org/officeDocument/2006/relationships/image" Target="../media/image32.svg"/><Relationship Id="rId24" Type="http://schemas.openxmlformats.org/officeDocument/2006/relationships/image" Target="../media/image3.png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36.svg"/><Relationship Id="rId23" Type="http://schemas.openxmlformats.org/officeDocument/2006/relationships/image" Target="../media/image44.svg"/><Relationship Id="rId10" Type="http://schemas.openxmlformats.org/officeDocument/2006/relationships/image" Target="../media/image18.png"/><Relationship Id="rId19" Type="http://schemas.openxmlformats.org/officeDocument/2006/relationships/image" Target="../media/image40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0.svg"/><Relationship Id="rId14" Type="http://schemas.openxmlformats.org/officeDocument/2006/relationships/image" Target="../media/image20.png"/><Relationship Id="rId22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3.png"/><Relationship Id="rId3" Type="http://schemas.openxmlformats.org/officeDocument/2006/relationships/audio" Target="../media/media5.m4a"/><Relationship Id="rId7" Type="http://schemas.openxmlformats.org/officeDocument/2006/relationships/image" Target="../media/image26.png"/><Relationship Id="rId12" Type="http://schemas.openxmlformats.org/officeDocument/2006/relationships/image" Target="../media/image51.sv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25.jpeg"/><Relationship Id="rId11" Type="http://schemas.openxmlformats.org/officeDocument/2006/relationships/image" Target="../media/image28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49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png"/><Relationship Id="rId18" Type="http://schemas.openxmlformats.org/officeDocument/2006/relationships/image" Target="../media/image64.svg"/><Relationship Id="rId3" Type="http://schemas.openxmlformats.org/officeDocument/2006/relationships/audio" Target="../media/media6.m4a"/><Relationship Id="rId7" Type="http://schemas.openxmlformats.org/officeDocument/2006/relationships/image" Target="../media/image53.svg"/><Relationship Id="rId12" Type="http://schemas.openxmlformats.org/officeDocument/2006/relationships/image" Target="../media/image58.svg"/><Relationship Id="rId17" Type="http://schemas.openxmlformats.org/officeDocument/2006/relationships/image" Target="../media/image35.png"/><Relationship Id="rId2" Type="http://schemas.microsoft.com/office/2007/relationships/media" Target="../media/media6.m4a"/><Relationship Id="rId16" Type="http://schemas.openxmlformats.org/officeDocument/2006/relationships/image" Target="../media/image62.svg"/><Relationship Id="rId1" Type="http://schemas.openxmlformats.org/officeDocument/2006/relationships/tags" Target="../tags/tag6.xml"/><Relationship Id="rId6" Type="http://schemas.openxmlformats.org/officeDocument/2006/relationships/image" Target="../media/image29.png"/><Relationship Id="rId11" Type="http://schemas.openxmlformats.org/officeDocument/2006/relationships/image" Target="../media/image32.png"/><Relationship Id="rId5" Type="http://schemas.openxmlformats.org/officeDocument/2006/relationships/notesSlide" Target="../notesSlides/notesSlide5.xml"/><Relationship Id="rId15" Type="http://schemas.openxmlformats.org/officeDocument/2006/relationships/image" Target="../media/image34.png"/><Relationship Id="rId10" Type="http://schemas.openxmlformats.org/officeDocument/2006/relationships/image" Target="../media/image56.svg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1.png"/><Relationship Id="rId14" Type="http://schemas.openxmlformats.org/officeDocument/2006/relationships/image" Target="../media/image6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.png"/><Relationship Id="rId3" Type="http://schemas.openxmlformats.org/officeDocument/2006/relationships/audio" Target="../media/media7.m4a"/><Relationship Id="rId7" Type="http://schemas.openxmlformats.org/officeDocument/2006/relationships/image" Target="../media/image47.svg"/><Relationship Id="rId12" Type="http://schemas.openxmlformats.org/officeDocument/2006/relationships/image" Target="../media/image69.svg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26.png"/><Relationship Id="rId11" Type="http://schemas.openxmlformats.org/officeDocument/2006/relationships/image" Target="../media/image38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37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order Template With Kids Painting Stock Vector - Illustration of ..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42" y="1"/>
            <a:ext cx="183451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943099" y="4042755"/>
            <a:ext cx="14401802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1371600"/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giật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defTabSz="1371600"/>
            <a:r>
              <a:rPr lang="en-US" sz="4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3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A4</a:t>
            </a:r>
            <a:endParaRPr lang="en-US" sz="43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/>
            <a:endParaRPr lang="en-US" sz="43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/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2024- 2025</a:t>
            </a:r>
            <a:endParaRPr lang="en-US" sz="3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ctr" defTabSz="1371600">
              <a:spcBef>
                <a:spcPct val="20000"/>
              </a:spcBef>
            </a:pPr>
            <a:endParaRPr lang="en-US" sz="5400" b="1" dirty="0">
              <a:solidFill>
                <a:srgbClr val="0066FF"/>
              </a:solidFill>
              <a:latin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4002EA-9E6A-46C2-B3E4-225BF7B2CF55}"/>
              </a:ext>
            </a:extLst>
          </p:cNvPr>
          <p:cNvSpPr/>
          <p:nvPr/>
        </p:nvSpPr>
        <p:spPr>
          <a:xfrm>
            <a:off x="5228598" y="1145672"/>
            <a:ext cx="7373622" cy="1061829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/>
            <a:r>
              <a:rPr lang="en-US" sz="3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 defTabSz="1371600"/>
            <a:r>
              <a:rPr lang="en-US" sz="3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en-US" sz="3000" b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NON </a:t>
            </a:r>
            <a:r>
              <a:rPr lang="en-US" sz="3000" b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BAN MAI XANH</a:t>
            </a:r>
            <a:endParaRPr lang="en-US" sz="30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9">
            <a:extLst>
              <a:ext uri="{FF2B5EF4-FFF2-40B4-BE49-F238E27FC236}">
                <a16:creationId xmlns:a16="http://schemas.microsoft.com/office/drawing/2014/main" id="{CA4BB37D-0D5B-4C5E-999C-2BBC1BA51A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114291" y="8818074"/>
            <a:ext cx="4342866" cy="1409700"/>
          </a:xfrm>
          <a:prstGeom prst="rect">
            <a:avLst/>
          </a:prstGeom>
        </p:spPr>
      </p:pic>
      <p:pic>
        <p:nvPicPr>
          <p:cNvPr id="10" name="Picture 29">
            <a:extLst>
              <a:ext uri="{FF2B5EF4-FFF2-40B4-BE49-F238E27FC236}">
                <a16:creationId xmlns:a16="http://schemas.microsoft.com/office/drawing/2014/main" id="{99DF9EEF-D990-4400-80D8-39E0EE67A69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149930" y="8818074"/>
            <a:ext cx="4342866" cy="1409700"/>
          </a:xfrm>
          <a:prstGeom prst="rect">
            <a:avLst/>
          </a:prstGeom>
        </p:spPr>
      </p:pic>
      <p:pic>
        <p:nvPicPr>
          <p:cNvPr id="11" name="Picture 29">
            <a:extLst>
              <a:ext uri="{FF2B5EF4-FFF2-40B4-BE49-F238E27FC236}">
                <a16:creationId xmlns:a16="http://schemas.microsoft.com/office/drawing/2014/main" id="{A3C1CE88-0B13-4AFF-8324-8CA32F67EF0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137829" y="8818074"/>
            <a:ext cx="4342866" cy="1409700"/>
          </a:xfrm>
          <a:prstGeom prst="rect">
            <a:avLst/>
          </a:prstGeom>
        </p:spPr>
      </p:pic>
      <p:pic>
        <p:nvPicPr>
          <p:cNvPr id="12" name="Picture 29">
            <a:extLst>
              <a:ext uri="{FF2B5EF4-FFF2-40B4-BE49-F238E27FC236}">
                <a16:creationId xmlns:a16="http://schemas.microsoft.com/office/drawing/2014/main" id="{16B523F9-43C4-4163-8EBF-CF1C5BC761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4173468" y="8818074"/>
            <a:ext cx="4342866" cy="1409700"/>
          </a:xfrm>
          <a:prstGeom prst="rect">
            <a:avLst/>
          </a:prstGeom>
        </p:spPr>
      </p:pic>
      <p:pic>
        <p:nvPicPr>
          <p:cNvPr id="13" name="Picture 29">
            <a:extLst>
              <a:ext uri="{FF2B5EF4-FFF2-40B4-BE49-F238E27FC236}">
                <a16:creationId xmlns:a16="http://schemas.microsoft.com/office/drawing/2014/main" id="{A40AD5EC-C754-4AAA-AD05-6DE1F8225B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526596" y="8818074"/>
            <a:ext cx="4342866" cy="1409700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B1D1FD25-4DEE-40DB-9FDF-E0875B3557C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  <p:pic>
        <p:nvPicPr>
          <p:cNvPr id="15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685" y="2025459"/>
            <a:ext cx="2166144" cy="215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86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78"/>
    </mc:Choice>
    <mc:Fallback xmlns="">
      <p:transition spd="slow" advTm="23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r="1499" b="30850"/>
          <a:stretch>
            <a:fillRect/>
          </a:stretch>
        </p:blipFill>
        <p:spPr>
          <a:xfrm rot="-1382617">
            <a:off x="1615147" y="3222468"/>
            <a:ext cx="4398805" cy="676666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732364">
            <a:off x="12364205" y="933258"/>
            <a:ext cx="4622817" cy="47524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5400000">
            <a:off x="4640231" y="-524471"/>
            <a:ext cx="8725546" cy="10524233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4672849" y="2815750"/>
            <a:ext cx="9070541" cy="5009621"/>
            <a:chOff x="0" y="0"/>
            <a:chExt cx="3403061" cy="1879496"/>
          </a:xfrm>
        </p:grpSpPr>
        <p:sp>
          <p:nvSpPr>
            <p:cNvPr id="6" name="Freeform 6"/>
            <p:cNvSpPr/>
            <p:nvPr/>
          </p:nvSpPr>
          <p:spPr>
            <a:xfrm>
              <a:off x="-4213" y="0"/>
              <a:ext cx="3407273" cy="1879496"/>
            </a:xfrm>
            <a:custGeom>
              <a:avLst/>
              <a:gdLst/>
              <a:ahLst/>
              <a:cxnLst/>
              <a:rect l="l" t="t" r="r" b="b"/>
              <a:pathLst>
                <a:path w="3407273" h="1879496">
                  <a:moveTo>
                    <a:pt x="278431" y="16918"/>
                  </a:moveTo>
                  <a:cubicBezTo>
                    <a:pt x="278431" y="16918"/>
                    <a:pt x="604014" y="12258"/>
                    <a:pt x="930760" y="12454"/>
                  </a:cubicBezTo>
                  <a:cubicBezTo>
                    <a:pt x="2337917" y="12671"/>
                    <a:pt x="3133206" y="0"/>
                    <a:pt x="3133206" y="0"/>
                  </a:cubicBezTo>
                  <a:cubicBezTo>
                    <a:pt x="3200669" y="0"/>
                    <a:pt x="3276606" y="0"/>
                    <a:pt x="3355379" y="85073"/>
                  </a:cubicBezTo>
                  <a:cubicBezTo>
                    <a:pt x="3398357" y="131488"/>
                    <a:pt x="3399426" y="240224"/>
                    <a:pt x="3399831" y="320281"/>
                  </a:cubicBezTo>
                  <a:cubicBezTo>
                    <a:pt x="3399831" y="320281"/>
                    <a:pt x="3398126" y="932605"/>
                    <a:pt x="3398126" y="1116912"/>
                  </a:cubicBezTo>
                  <a:cubicBezTo>
                    <a:pt x="3398126" y="1331071"/>
                    <a:pt x="3407274" y="1630250"/>
                    <a:pt x="3407274" y="1630250"/>
                  </a:cubicBezTo>
                  <a:cubicBezTo>
                    <a:pt x="3407274" y="1758918"/>
                    <a:pt x="3403105" y="1879496"/>
                    <a:pt x="3150267" y="1871362"/>
                  </a:cubicBezTo>
                  <a:cubicBezTo>
                    <a:pt x="3150267" y="1871362"/>
                    <a:pt x="2773794" y="1851063"/>
                    <a:pt x="2388311" y="1858662"/>
                  </a:cubicBezTo>
                  <a:cubicBezTo>
                    <a:pt x="1200217" y="1866796"/>
                    <a:pt x="304023" y="1879496"/>
                    <a:pt x="304023" y="1879496"/>
                  </a:cubicBezTo>
                  <a:cubicBezTo>
                    <a:pt x="132548" y="1879496"/>
                    <a:pt x="4213" y="1778427"/>
                    <a:pt x="8532" y="1575880"/>
                  </a:cubicBezTo>
                  <a:cubicBezTo>
                    <a:pt x="8532" y="1575880"/>
                    <a:pt x="9630" y="1077339"/>
                    <a:pt x="4815" y="932605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1180231">
            <a:off x="2190417" y="2244404"/>
            <a:ext cx="831833" cy="83183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1180231">
            <a:off x="3159205" y="1284245"/>
            <a:ext cx="1223634" cy="125092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-2682344">
            <a:off x="900474" y="1213133"/>
            <a:ext cx="2348424" cy="76857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14958080" y="3247533"/>
            <a:ext cx="1110597" cy="123900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16016542" y="4553394"/>
            <a:ext cx="831833" cy="83183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 rot="-10185448">
            <a:off x="1797196" y="6745508"/>
            <a:ext cx="2793450" cy="279345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5194580" y="3204002"/>
            <a:ext cx="9070541" cy="4219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6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6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6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tivi</a:t>
            </a:r>
            <a:r>
              <a:rPr lang="en-US" sz="6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6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ts val="8400"/>
              </a:lnSpc>
            </a:pPr>
            <a:r>
              <a:rPr lang="en-US" sz="6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6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6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6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6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quay.</a:t>
            </a:r>
          </a:p>
          <a:p>
            <a:pPr>
              <a:lnSpc>
                <a:spcPts val="8400"/>
              </a:lnSpc>
            </a:pPr>
            <a:r>
              <a:rPr lang="en-US" sz="6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6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6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6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6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ts val="8400"/>
              </a:lnSpc>
            </a:pPr>
            <a:r>
              <a:rPr lang="en-US" sz="6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6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6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6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6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6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>
            <a:off x="13308750" y="6172200"/>
            <a:ext cx="5519854" cy="41148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68F0BE7-BAF0-498C-9E2D-4CC650D50D79}"/>
              </a:ext>
            </a:extLst>
          </p:cNvPr>
          <p:cNvSpPr/>
          <p:nvPr/>
        </p:nvSpPr>
        <p:spPr>
          <a:xfrm>
            <a:off x="6986651" y="1825983"/>
            <a:ext cx="3151825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7000" b="1" i="1" cap="none" spc="0" dirty="0" err="1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7000" b="1" i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i="1" cap="none" spc="0" dirty="0" err="1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7000" b="1" i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7000" b="1" cap="none" spc="0" dirty="0">
              <a:ln/>
              <a:solidFill>
                <a:srgbClr val="FF0000"/>
              </a:solidFill>
              <a:effectLst/>
            </a:endParaRPr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F64BE654-4025-451F-985F-0D1710AFE0E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8"/>
          <a:stretch>
            <a:fillRect/>
          </a:stretch>
        </p:blipFill>
        <p:spPr>
          <a:xfrm rot="21414833">
            <a:off x="17526000" y="9525000"/>
            <a:ext cx="609600" cy="609600"/>
          </a:xfrm>
          <a:prstGeom prst="rect">
            <a:avLst/>
          </a:prstGeom>
        </p:spPr>
      </p:pic>
      <p:pic>
        <p:nvPicPr>
          <p:cNvPr id="18" name="đồng hồ 2">
            <a:hlinkClick r:id="" action="ppaction://media"/>
            <a:extLst>
              <a:ext uri="{FF2B5EF4-FFF2-40B4-BE49-F238E27FC236}">
                <a16:creationId xmlns:a16="http://schemas.microsoft.com/office/drawing/2014/main" id="{01B69E4B-E412-451B-B2E8-E6FC44931FBB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1407436" y="6442287"/>
            <a:ext cx="2335952" cy="131397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8515">
        <p15:prstTrans prst="peelOff"/>
      </p:transition>
    </mc:Choice>
    <mc:Fallback xmlns="">
      <p:transition spd="slow" advTm="385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919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FF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024529" y="888906"/>
            <a:ext cx="7585837" cy="7340694"/>
            <a:chOff x="9874" y="-99795"/>
            <a:chExt cx="1822999" cy="1745611"/>
          </a:xfrm>
        </p:grpSpPr>
        <p:sp>
          <p:nvSpPr>
            <p:cNvPr id="3" name="Freeform 3"/>
            <p:cNvSpPr/>
            <p:nvPr/>
          </p:nvSpPr>
          <p:spPr>
            <a:xfrm>
              <a:off x="9874" y="-99795"/>
              <a:ext cx="1822999" cy="1745611"/>
            </a:xfrm>
            <a:custGeom>
              <a:avLst/>
              <a:gdLst/>
              <a:ahLst/>
              <a:cxnLst/>
              <a:rect l="l" t="t" r="r" b="b"/>
              <a:pathLst>
                <a:path w="1802859" h="1708150">
                  <a:moveTo>
                    <a:pt x="1791429" y="27940"/>
                  </a:moveTo>
                  <a:cubicBezTo>
                    <a:pt x="1782539" y="24130"/>
                    <a:pt x="1773649" y="21590"/>
                    <a:pt x="1764759" y="21590"/>
                  </a:cubicBezTo>
                  <a:cubicBezTo>
                    <a:pt x="1738089" y="20320"/>
                    <a:pt x="1711243" y="20320"/>
                    <a:pt x="1682909" y="17780"/>
                  </a:cubicBezTo>
                  <a:cubicBezTo>
                    <a:pt x="1618146" y="12700"/>
                    <a:pt x="1554731" y="6350"/>
                    <a:pt x="1489967" y="3810"/>
                  </a:cubicBezTo>
                  <a:cubicBezTo>
                    <a:pt x="1437347" y="1270"/>
                    <a:pt x="1386076" y="3810"/>
                    <a:pt x="1333455" y="2540"/>
                  </a:cubicBezTo>
                  <a:cubicBezTo>
                    <a:pt x="1310518" y="2540"/>
                    <a:pt x="1287581" y="0"/>
                    <a:pt x="1264644" y="2540"/>
                  </a:cubicBezTo>
                  <a:cubicBezTo>
                    <a:pt x="1209325" y="10160"/>
                    <a:pt x="1154006" y="11430"/>
                    <a:pt x="1097338" y="8890"/>
                  </a:cubicBezTo>
                  <a:cubicBezTo>
                    <a:pt x="1069004" y="7620"/>
                    <a:pt x="1040670" y="7620"/>
                    <a:pt x="1012336" y="7620"/>
                  </a:cubicBezTo>
                  <a:cubicBezTo>
                    <a:pt x="961065" y="7620"/>
                    <a:pt x="909794" y="7620"/>
                    <a:pt x="858522" y="6350"/>
                  </a:cubicBezTo>
                  <a:cubicBezTo>
                    <a:pt x="804553" y="5080"/>
                    <a:pt x="272951" y="2540"/>
                    <a:pt x="220331" y="1270"/>
                  </a:cubicBezTo>
                  <a:cubicBezTo>
                    <a:pt x="177155" y="0"/>
                    <a:pt x="135329" y="1270"/>
                    <a:pt x="92153" y="1270"/>
                  </a:cubicBezTo>
                  <a:cubicBezTo>
                    <a:pt x="62470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8110"/>
                    <a:pt x="16510" y="190500"/>
                    <a:pt x="17780" y="261620"/>
                  </a:cubicBezTo>
                  <a:cubicBezTo>
                    <a:pt x="19050" y="334010"/>
                    <a:pt x="17780" y="406400"/>
                    <a:pt x="16510" y="480060"/>
                  </a:cubicBezTo>
                  <a:cubicBezTo>
                    <a:pt x="15240" y="554990"/>
                    <a:pt x="2540" y="1341120"/>
                    <a:pt x="2540" y="1416050"/>
                  </a:cubicBezTo>
                  <a:cubicBezTo>
                    <a:pt x="2540" y="1489710"/>
                    <a:pt x="1270" y="1563370"/>
                    <a:pt x="0" y="1637030"/>
                  </a:cubicBezTo>
                  <a:cubicBezTo>
                    <a:pt x="0" y="1653540"/>
                    <a:pt x="3810" y="1663700"/>
                    <a:pt x="15240" y="1668780"/>
                  </a:cubicBezTo>
                  <a:cubicBezTo>
                    <a:pt x="22860" y="1672590"/>
                    <a:pt x="31750" y="1675130"/>
                    <a:pt x="40640" y="1676400"/>
                  </a:cubicBezTo>
                  <a:cubicBezTo>
                    <a:pt x="90804" y="1681480"/>
                    <a:pt x="142075" y="1685290"/>
                    <a:pt x="193346" y="1690370"/>
                  </a:cubicBezTo>
                  <a:cubicBezTo>
                    <a:pt x="221680" y="1692910"/>
                    <a:pt x="250014" y="1697990"/>
                    <a:pt x="278348" y="1699260"/>
                  </a:cubicBezTo>
                  <a:cubicBezTo>
                    <a:pt x="325572" y="1701800"/>
                    <a:pt x="851776" y="1703070"/>
                    <a:pt x="899000" y="1704340"/>
                  </a:cubicBezTo>
                  <a:cubicBezTo>
                    <a:pt x="905746" y="1704340"/>
                    <a:pt x="912492" y="1704340"/>
                    <a:pt x="919238" y="1704340"/>
                  </a:cubicBezTo>
                  <a:cubicBezTo>
                    <a:pt x="951620" y="1704340"/>
                    <a:pt x="985351" y="1703070"/>
                    <a:pt x="1017733" y="1703070"/>
                  </a:cubicBezTo>
                  <a:cubicBezTo>
                    <a:pt x="1055512" y="1703070"/>
                    <a:pt x="1091941" y="1704340"/>
                    <a:pt x="1129720" y="1704340"/>
                  </a:cubicBezTo>
                  <a:cubicBezTo>
                    <a:pt x="1185039" y="1704340"/>
                    <a:pt x="1241707" y="1704340"/>
                    <a:pt x="1297026" y="1704340"/>
                  </a:cubicBezTo>
                  <a:cubicBezTo>
                    <a:pt x="1348297" y="1704340"/>
                    <a:pt x="1399568" y="1705610"/>
                    <a:pt x="1450839" y="1706880"/>
                  </a:cubicBezTo>
                  <a:cubicBezTo>
                    <a:pt x="1473777" y="1706880"/>
                    <a:pt x="1498063" y="1708150"/>
                    <a:pt x="1521000" y="1708150"/>
                  </a:cubicBezTo>
                  <a:cubicBezTo>
                    <a:pt x="1595208" y="1706880"/>
                    <a:pt x="1668067" y="1700530"/>
                    <a:pt x="1741899" y="1700530"/>
                  </a:cubicBezTo>
                  <a:cubicBezTo>
                    <a:pt x="1745709" y="1700530"/>
                    <a:pt x="1750789" y="1697990"/>
                    <a:pt x="1754599" y="1695450"/>
                  </a:cubicBezTo>
                  <a:cubicBezTo>
                    <a:pt x="1759679" y="1691640"/>
                    <a:pt x="1762219" y="1685290"/>
                    <a:pt x="1764759" y="1682750"/>
                  </a:cubicBezTo>
                  <a:cubicBezTo>
                    <a:pt x="1766029" y="1628140"/>
                    <a:pt x="1767299" y="1574800"/>
                    <a:pt x="1768569" y="1521460"/>
                  </a:cubicBezTo>
                  <a:cubicBezTo>
                    <a:pt x="1769839" y="1438910"/>
                    <a:pt x="1779999" y="646430"/>
                    <a:pt x="1781269" y="563880"/>
                  </a:cubicBezTo>
                  <a:cubicBezTo>
                    <a:pt x="1781269" y="514350"/>
                    <a:pt x="1782539" y="464820"/>
                    <a:pt x="1783809" y="415290"/>
                  </a:cubicBezTo>
                  <a:cubicBezTo>
                    <a:pt x="1785079" y="361950"/>
                    <a:pt x="1786349" y="308610"/>
                    <a:pt x="1788889" y="255270"/>
                  </a:cubicBezTo>
                  <a:cubicBezTo>
                    <a:pt x="1790159" y="223520"/>
                    <a:pt x="1790159" y="190500"/>
                    <a:pt x="1795239" y="158750"/>
                  </a:cubicBezTo>
                  <a:cubicBezTo>
                    <a:pt x="1800319" y="120650"/>
                    <a:pt x="1802859" y="83820"/>
                    <a:pt x="1801589" y="44450"/>
                  </a:cubicBezTo>
                  <a:cubicBezTo>
                    <a:pt x="1801589" y="38100"/>
                    <a:pt x="1797779" y="30480"/>
                    <a:pt x="1791429" y="27940"/>
                  </a:cubicBezTo>
                  <a:close/>
                </a:path>
              </a:pathLst>
            </a:custGeom>
            <a:solidFill>
              <a:srgbClr val="00B050">
                <a:alpha val="56000"/>
              </a:srgbClr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 rot="5400000">
            <a:off x="10753234" y="602772"/>
            <a:ext cx="5915221" cy="7585836"/>
            <a:chOff x="-17780" y="-54610"/>
            <a:chExt cx="6404610" cy="6689090"/>
          </a:xfrm>
        </p:grpSpPr>
        <p:sp>
          <p:nvSpPr>
            <p:cNvPr id="5" name="Freeform 5"/>
            <p:cNvSpPr/>
            <p:nvPr/>
          </p:nvSpPr>
          <p:spPr>
            <a:xfrm>
              <a:off x="-17780" y="-54610"/>
              <a:ext cx="6404610" cy="6689090"/>
            </a:xfrm>
            <a:custGeom>
              <a:avLst/>
              <a:gdLst/>
              <a:ahLst/>
              <a:cxnLst/>
              <a:rect l="l" t="t" r="r" b="b"/>
              <a:pathLst>
                <a:path w="6404610" h="6689090">
                  <a:moveTo>
                    <a:pt x="4058920" y="645160"/>
                  </a:moveTo>
                  <a:cubicBezTo>
                    <a:pt x="5140960" y="523240"/>
                    <a:pt x="5530850" y="1365250"/>
                    <a:pt x="5530850" y="1365250"/>
                  </a:cubicBezTo>
                  <a:cubicBezTo>
                    <a:pt x="5530850" y="1365250"/>
                    <a:pt x="6325870" y="1554480"/>
                    <a:pt x="6365240" y="2411730"/>
                  </a:cubicBezTo>
                  <a:cubicBezTo>
                    <a:pt x="6404610" y="3268980"/>
                    <a:pt x="5963920" y="3547110"/>
                    <a:pt x="5963920" y="3547110"/>
                  </a:cubicBezTo>
                  <a:cubicBezTo>
                    <a:pt x="5963920" y="3547110"/>
                    <a:pt x="6220460" y="4083050"/>
                    <a:pt x="5985510" y="4803140"/>
                  </a:cubicBezTo>
                  <a:cubicBezTo>
                    <a:pt x="5750560" y="5523230"/>
                    <a:pt x="5247640" y="5610860"/>
                    <a:pt x="5247640" y="5610860"/>
                  </a:cubicBezTo>
                  <a:cubicBezTo>
                    <a:pt x="5247640" y="5610860"/>
                    <a:pt x="5129530" y="6126480"/>
                    <a:pt x="4212590" y="6408420"/>
                  </a:cubicBezTo>
                  <a:cubicBezTo>
                    <a:pt x="3295650" y="6689090"/>
                    <a:pt x="2987040" y="6186170"/>
                    <a:pt x="2987040" y="6186170"/>
                  </a:cubicBezTo>
                  <a:cubicBezTo>
                    <a:pt x="2987040" y="6186170"/>
                    <a:pt x="2194560" y="6305550"/>
                    <a:pt x="1450340" y="6106160"/>
                  </a:cubicBezTo>
                  <a:cubicBezTo>
                    <a:pt x="706120" y="5906770"/>
                    <a:pt x="642620" y="4909820"/>
                    <a:pt x="642620" y="4909820"/>
                  </a:cubicBezTo>
                  <a:cubicBezTo>
                    <a:pt x="642620" y="4909820"/>
                    <a:pt x="35560" y="4425950"/>
                    <a:pt x="19050" y="3544570"/>
                  </a:cubicBezTo>
                  <a:cubicBezTo>
                    <a:pt x="0" y="2536190"/>
                    <a:pt x="416560" y="2109470"/>
                    <a:pt x="416560" y="2109470"/>
                  </a:cubicBezTo>
                  <a:cubicBezTo>
                    <a:pt x="416560" y="2109470"/>
                    <a:pt x="151130" y="1360170"/>
                    <a:pt x="693420" y="826770"/>
                  </a:cubicBezTo>
                  <a:cubicBezTo>
                    <a:pt x="1478280" y="54610"/>
                    <a:pt x="1997710" y="407670"/>
                    <a:pt x="1997710" y="407670"/>
                  </a:cubicBezTo>
                  <a:cubicBezTo>
                    <a:pt x="1997710" y="407670"/>
                    <a:pt x="2462530" y="0"/>
                    <a:pt x="3036570" y="59690"/>
                  </a:cubicBezTo>
                  <a:cubicBezTo>
                    <a:pt x="3610610" y="119380"/>
                    <a:pt x="4058920" y="645160"/>
                    <a:pt x="4058920" y="645160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090240" y="617108"/>
            <a:ext cx="5241207" cy="73376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72734" y="0"/>
            <a:ext cx="1101434" cy="107940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129358">
            <a:off x="7210629" y="8352925"/>
            <a:ext cx="1142641" cy="108654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6152098" y="429169"/>
            <a:ext cx="2857916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714748" y="6973136"/>
            <a:ext cx="3377735" cy="360029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401958" y="-760189"/>
            <a:ext cx="4465645" cy="481589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2117319" y="4543969"/>
            <a:ext cx="3853773" cy="19409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7499681" y="5925093"/>
            <a:ext cx="1761583" cy="351040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15373973" y="5925093"/>
            <a:ext cx="3770653" cy="4114800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0853415" y="2486569"/>
            <a:ext cx="6215385" cy="35977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7200"/>
              </a:lnSpc>
              <a:spcBef>
                <a:spcPct val="0"/>
              </a:spcBef>
            </a:pPr>
            <a:r>
              <a:rPr lang="en-US" sz="4500" b="1" dirty="0" err="1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500" b="1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500" b="1" dirty="0" err="1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500" b="1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500" b="1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500" b="1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500" b="1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500" b="1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500" b="1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500" b="1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500" b="1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500" b="1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500" b="1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500" b="1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500" b="1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500" b="1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500" b="1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500" b="1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500" b="1" dirty="0">
                <a:solidFill>
                  <a:srgbClr val="FF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AD6D4B9D-0B79-449F-95CC-30BEB8380F6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8564">
        <p15:prstTrans prst="drape"/>
      </p:transition>
    </mc:Choice>
    <mc:Fallback xmlns="">
      <p:transition spd="slow" advTm="285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5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/>
          <a:srcRect l="6072" r="17579"/>
          <a:stretch>
            <a:fillRect/>
          </a:stretch>
        </p:blipFill>
        <p:spPr>
          <a:xfrm>
            <a:off x="35312" y="0"/>
            <a:ext cx="10791704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1211119" y="8086563"/>
            <a:ext cx="7315200" cy="366674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4149301" y="3973484"/>
            <a:ext cx="4761121" cy="502613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2675788" y="7173507"/>
            <a:ext cx="2192931" cy="182611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784260" y="132080"/>
            <a:ext cx="15598740" cy="85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199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99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5199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99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199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5199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5199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99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5199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99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5199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99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199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99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5199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99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5199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99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5199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99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5199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99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199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86BDAED6-7313-427E-B988-545618C42CD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7127">
        <p14:prism/>
      </p:transition>
    </mc:Choice>
    <mc:Fallback xmlns="">
      <p:transition spd="slow" advTm="371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949069" y="1131087"/>
            <a:ext cx="10884314" cy="8389848"/>
            <a:chOff x="0" y="0"/>
            <a:chExt cx="14512418" cy="11186464"/>
          </a:xfrm>
        </p:grpSpPr>
        <p:grpSp>
          <p:nvGrpSpPr>
            <p:cNvPr id="3" name="Group 3"/>
            <p:cNvGrpSpPr/>
            <p:nvPr/>
          </p:nvGrpSpPr>
          <p:grpSpPr>
            <a:xfrm>
              <a:off x="381000" y="413679"/>
              <a:ext cx="14131418" cy="10772785"/>
              <a:chOff x="0" y="0"/>
              <a:chExt cx="9071908" cy="691577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93CB36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EC3B3F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14131418" cy="10772785"/>
              <a:chOff x="0" y="0"/>
              <a:chExt cx="9071908" cy="69157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sp>
        <p:nvSpPr>
          <p:cNvPr id="9" name="TextBox 9"/>
          <p:cNvSpPr txBox="1"/>
          <p:nvPr/>
        </p:nvSpPr>
        <p:spPr>
          <a:xfrm>
            <a:off x="4780921" y="7585188"/>
            <a:ext cx="8726158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endParaRPr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472028" y="766065"/>
            <a:ext cx="5343944" cy="13505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342392" y="5567472"/>
            <a:ext cx="2659667" cy="4676338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4253382" y="3244196"/>
            <a:ext cx="8726158" cy="2744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rắc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Picture 25">
            <a:extLst>
              <a:ext uri="{FF2B5EF4-FFF2-40B4-BE49-F238E27FC236}">
                <a16:creationId xmlns:a16="http://schemas.microsoft.com/office/drawing/2014/main" id="{76A26EF9-20E4-4C62-B14B-9758A4F810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-92899" y="6178219"/>
            <a:ext cx="4064878" cy="4109710"/>
          </a:xfrm>
          <a:prstGeom prst="rect">
            <a:avLst/>
          </a:prstGeom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49A45203-C48B-4F6E-8E65-300585E2BF6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4001716" y="6401312"/>
            <a:ext cx="2094281" cy="2745976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A6722381-6F42-4EEE-BA5C-4A4A034EB00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6279181" y="7013654"/>
            <a:ext cx="1750703" cy="2178476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B7945875-F3BF-4493-91BB-017D100351E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6204674" y="-3320"/>
            <a:ext cx="2154963" cy="2119945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9C61E211-F6CA-43D9-A64F-E0A67215896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83475" y="21373"/>
            <a:ext cx="1769720" cy="1853992"/>
          </a:xfrm>
          <a:prstGeom prst="rect">
            <a:avLst/>
          </a:prstGeom>
        </p:spPr>
      </p:pic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2D114288-C9E2-4132-B11B-47487692F60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1206">
        <p:circle/>
      </p:transition>
    </mc:Choice>
    <mc:Fallback xmlns="">
      <p:transition spd="slow" advTm="2120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1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28700" y="7910467"/>
            <a:ext cx="16779173" cy="8410561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214929" y="1438874"/>
            <a:ext cx="12592944" cy="7310322"/>
            <a:chOff x="0" y="0"/>
            <a:chExt cx="16014632" cy="12344400"/>
          </a:xfrm>
        </p:grpSpPr>
        <p:grpSp>
          <p:nvGrpSpPr>
            <p:cNvPr id="4" name="Group 4"/>
            <p:cNvGrpSpPr/>
            <p:nvPr/>
          </p:nvGrpSpPr>
          <p:grpSpPr>
            <a:xfrm>
              <a:off x="420438" y="456499"/>
              <a:ext cx="15594194" cy="11887901"/>
              <a:chOff x="0" y="0"/>
              <a:chExt cx="9071908" cy="6915776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D87B1"/>
              </a:solidFill>
            </p:spPr>
          </p:sp>
          <p:sp>
            <p:nvSpPr>
              <p:cNvPr id="6" name="Freeform 6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F57669"/>
              </a:solidFill>
            </p:spPr>
          </p:sp>
        </p:grpSp>
        <p:grpSp>
          <p:nvGrpSpPr>
            <p:cNvPr id="7" name="Group 7"/>
            <p:cNvGrpSpPr/>
            <p:nvPr/>
          </p:nvGrpSpPr>
          <p:grpSpPr>
            <a:xfrm>
              <a:off x="0" y="0"/>
              <a:ext cx="15594194" cy="11887901"/>
              <a:chOff x="0" y="0"/>
              <a:chExt cx="9071908" cy="6915776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9" name="Freeform 9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323394"/>
              </a:solidFill>
            </p:spPr>
          </p:sp>
        </p:grp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22763" y="4533900"/>
            <a:ext cx="3799146" cy="47244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1836246">
            <a:off x="15206795" y="8679654"/>
            <a:ext cx="2174446" cy="2270962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5852297" y="3235325"/>
            <a:ext cx="11373606" cy="2673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 dirty="0">
                <a:solidFill>
                  <a:srgbClr val="FF1616"/>
                </a:solidFill>
                <a:latin typeface="DejaVu Serif Bold"/>
              </a:rPr>
              <a:t>-</a:t>
            </a:r>
            <a:r>
              <a:rPr lang="en-US" sz="5000" dirty="0" err="1">
                <a:solidFill>
                  <a:srgbClr val="FF1616"/>
                </a:solidFill>
                <a:latin typeface="DejaVu Serif Bold"/>
              </a:rPr>
              <a:t>Các</a:t>
            </a:r>
            <a:r>
              <a:rPr lang="en-US" sz="5000" dirty="0">
                <a:solidFill>
                  <a:srgbClr val="FF1616"/>
                </a:solidFill>
                <a:latin typeface="DejaVu Serif Bold"/>
              </a:rPr>
              <a:t> con </a:t>
            </a:r>
            <a:r>
              <a:rPr lang="en-US" sz="5000" dirty="0" err="1">
                <a:solidFill>
                  <a:srgbClr val="FF1616"/>
                </a:solidFill>
                <a:latin typeface="DejaVu Serif Bold"/>
              </a:rPr>
              <a:t>thấy</a:t>
            </a:r>
            <a:r>
              <a:rPr lang="en-US" sz="5000" dirty="0">
                <a:solidFill>
                  <a:srgbClr val="FF1616"/>
                </a:solidFill>
                <a:latin typeface="DejaVu Serif Bold"/>
              </a:rPr>
              <a:t> </a:t>
            </a:r>
            <a:r>
              <a:rPr lang="en-US" sz="5000" dirty="0" err="1">
                <a:solidFill>
                  <a:srgbClr val="FF1616"/>
                </a:solidFill>
                <a:latin typeface="DejaVu Serif Bold"/>
              </a:rPr>
              <a:t>điều</a:t>
            </a:r>
            <a:r>
              <a:rPr lang="en-US" sz="5000" dirty="0">
                <a:solidFill>
                  <a:srgbClr val="FF1616"/>
                </a:solidFill>
                <a:latin typeface="DejaVu Serif Bold"/>
              </a:rPr>
              <a:t> </a:t>
            </a:r>
            <a:r>
              <a:rPr lang="en-US" sz="5000" dirty="0" err="1">
                <a:solidFill>
                  <a:srgbClr val="FF1616"/>
                </a:solidFill>
                <a:latin typeface="DejaVu Serif Bold"/>
              </a:rPr>
              <a:t>gì</a:t>
            </a:r>
            <a:r>
              <a:rPr lang="en-US" sz="5000" dirty="0">
                <a:solidFill>
                  <a:srgbClr val="FF1616"/>
                </a:solidFill>
                <a:latin typeface="DejaVu Serif Bold"/>
              </a:rPr>
              <a:t> </a:t>
            </a:r>
            <a:r>
              <a:rPr lang="en-US" sz="5000" dirty="0" err="1">
                <a:solidFill>
                  <a:srgbClr val="FF1616"/>
                </a:solidFill>
                <a:latin typeface="DejaVu Serif Bold"/>
              </a:rPr>
              <a:t>đã</a:t>
            </a:r>
            <a:r>
              <a:rPr lang="en-US" sz="5000" dirty="0">
                <a:solidFill>
                  <a:srgbClr val="FF1616"/>
                </a:solidFill>
                <a:latin typeface="DejaVu Serif Bold"/>
              </a:rPr>
              <a:t> </a:t>
            </a:r>
            <a:r>
              <a:rPr lang="en-US" sz="5000" dirty="0" err="1">
                <a:solidFill>
                  <a:srgbClr val="FF1616"/>
                </a:solidFill>
                <a:latin typeface="DejaVu Serif Bold"/>
              </a:rPr>
              <a:t>xảy</a:t>
            </a:r>
            <a:r>
              <a:rPr lang="en-US" sz="5000" dirty="0">
                <a:solidFill>
                  <a:srgbClr val="FF1616"/>
                </a:solidFill>
                <a:latin typeface="DejaVu Serif Bold"/>
              </a:rPr>
              <a:t> ra </a:t>
            </a:r>
            <a:r>
              <a:rPr lang="en-US" sz="5000" dirty="0" err="1">
                <a:solidFill>
                  <a:srgbClr val="FF1616"/>
                </a:solidFill>
                <a:latin typeface="DejaVu Serif Bold"/>
              </a:rPr>
              <a:t>với</a:t>
            </a:r>
            <a:r>
              <a:rPr lang="en-US" sz="5000" dirty="0">
                <a:solidFill>
                  <a:srgbClr val="FF1616"/>
                </a:solidFill>
                <a:latin typeface="DejaVu Serif Bold"/>
              </a:rPr>
              <a:t> </a:t>
            </a:r>
            <a:r>
              <a:rPr lang="en-US" sz="5000" dirty="0" err="1">
                <a:solidFill>
                  <a:srgbClr val="FF1616"/>
                </a:solidFill>
                <a:latin typeface="DejaVu Serif Bold"/>
              </a:rPr>
              <a:t>bạn</a:t>
            </a:r>
            <a:r>
              <a:rPr lang="en-US" sz="5000" dirty="0">
                <a:solidFill>
                  <a:srgbClr val="FF1616"/>
                </a:solidFill>
                <a:latin typeface="DejaVu Serif Bold"/>
              </a:rPr>
              <a:t> </a:t>
            </a:r>
            <a:r>
              <a:rPr lang="en-US" sz="5000" dirty="0" err="1">
                <a:solidFill>
                  <a:srgbClr val="FF1616"/>
                </a:solidFill>
                <a:latin typeface="DejaVu Serif Bold"/>
              </a:rPr>
              <a:t>nhỏ</a:t>
            </a:r>
            <a:r>
              <a:rPr lang="en-US" sz="5000" dirty="0">
                <a:solidFill>
                  <a:srgbClr val="FF1616"/>
                </a:solidFill>
                <a:latin typeface="DejaVu Serif Bold"/>
              </a:rPr>
              <a:t> </a:t>
            </a:r>
            <a:r>
              <a:rPr lang="en-US" sz="5000" dirty="0" err="1">
                <a:solidFill>
                  <a:srgbClr val="FF1616"/>
                </a:solidFill>
                <a:latin typeface="DejaVu Serif Bold"/>
              </a:rPr>
              <a:t>trong</a:t>
            </a:r>
            <a:r>
              <a:rPr lang="en-US" sz="5000" dirty="0">
                <a:solidFill>
                  <a:srgbClr val="FF1616"/>
                </a:solidFill>
                <a:latin typeface="DejaVu Serif Bold"/>
              </a:rPr>
              <a:t> </a:t>
            </a:r>
            <a:r>
              <a:rPr lang="en-US" sz="5000" dirty="0" err="1">
                <a:solidFill>
                  <a:srgbClr val="FF1616"/>
                </a:solidFill>
                <a:latin typeface="DejaVu Serif Bold"/>
              </a:rPr>
              <a:t>đoạn</a:t>
            </a:r>
            <a:r>
              <a:rPr lang="en-US" sz="5000" dirty="0">
                <a:solidFill>
                  <a:srgbClr val="FF1616"/>
                </a:solidFill>
                <a:latin typeface="DejaVu Serif Bold"/>
              </a:rPr>
              <a:t> video?</a:t>
            </a:r>
          </a:p>
          <a:p>
            <a:pPr>
              <a:lnSpc>
                <a:spcPts val="7000"/>
              </a:lnSpc>
            </a:pPr>
            <a:r>
              <a:rPr lang="en-US" sz="5000" dirty="0">
                <a:solidFill>
                  <a:srgbClr val="FF1616"/>
                </a:solidFill>
                <a:latin typeface="DejaVu Serif Bold"/>
              </a:rPr>
              <a:t>-</a:t>
            </a:r>
            <a:r>
              <a:rPr lang="en-US" sz="5000" dirty="0" err="1">
                <a:solidFill>
                  <a:srgbClr val="FF1616"/>
                </a:solidFill>
                <a:latin typeface="DejaVu Serif Bold"/>
              </a:rPr>
              <a:t>Bị</a:t>
            </a:r>
            <a:r>
              <a:rPr lang="en-US" sz="5000" dirty="0">
                <a:solidFill>
                  <a:srgbClr val="FF1616"/>
                </a:solidFill>
                <a:latin typeface="DejaVu Serif Bold"/>
              </a:rPr>
              <a:t> </a:t>
            </a:r>
            <a:r>
              <a:rPr lang="en-US" sz="5000" dirty="0" err="1">
                <a:solidFill>
                  <a:srgbClr val="FF1616"/>
                </a:solidFill>
                <a:latin typeface="DejaVu Serif Bold"/>
              </a:rPr>
              <a:t>điện</a:t>
            </a:r>
            <a:r>
              <a:rPr lang="en-US" sz="5000" dirty="0">
                <a:solidFill>
                  <a:srgbClr val="FF1616"/>
                </a:solidFill>
                <a:latin typeface="DejaVu Serif Bold"/>
              </a:rPr>
              <a:t> </a:t>
            </a:r>
            <a:r>
              <a:rPr lang="en-US" sz="5000" dirty="0" err="1">
                <a:solidFill>
                  <a:srgbClr val="FF1616"/>
                </a:solidFill>
                <a:latin typeface="DejaVu Serif Bold"/>
              </a:rPr>
              <a:t>giật</a:t>
            </a:r>
            <a:r>
              <a:rPr lang="en-US" sz="5000" dirty="0">
                <a:solidFill>
                  <a:srgbClr val="FF1616"/>
                </a:solidFill>
                <a:latin typeface="DejaVu Serif Bold"/>
              </a:rPr>
              <a:t> </a:t>
            </a:r>
            <a:r>
              <a:rPr lang="en-US" sz="5000" dirty="0" err="1">
                <a:solidFill>
                  <a:srgbClr val="FF1616"/>
                </a:solidFill>
                <a:latin typeface="DejaVu Serif Bold"/>
              </a:rPr>
              <a:t>có</a:t>
            </a:r>
            <a:r>
              <a:rPr lang="en-US" sz="5000" dirty="0">
                <a:solidFill>
                  <a:srgbClr val="FF1616"/>
                </a:solidFill>
                <a:latin typeface="DejaVu Serif Bold"/>
              </a:rPr>
              <a:t> </a:t>
            </a:r>
            <a:r>
              <a:rPr lang="en-US" sz="5000" dirty="0" err="1">
                <a:solidFill>
                  <a:srgbClr val="FF1616"/>
                </a:solidFill>
                <a:latin typeface="DejaVu Serif Bold"/>
              </a:rPr>
              <a:t>đáng</a:t>
            </a:r>
            <a:r>
              <a:rPr lang="en-US" sz="5000" dirty="0">
                <a:solidFill>
                  <a:srgbClr val="FF1616"/>
                </a:solidFill>
                <a:latin typeface="DejaVu Serif Bold"/>
              </a:rPr>
              <a:t> </a:t>
            </a:r>
            <a:r>
              <a:rPr lang="en-US" sz="5000" dirty="0" err="1">
                <a:solidFill>
                  <a:srgbClr val="FF1616"/>
                </a:solidFill>
                <a:latin typeface="DejaVu Serif Bold"/>
              </a:rPr>
              <a:t>sợ</a:t>
            </a:r>
            <a:r>
              <a:rPr lang="en-US" sz="5000" dirty="0">
                <a:solidFill>
                  <a:srgbClr val="FF1616"/>
                </a:solidFill>
                <a:latin typeface="DejaVu Serif Bold"/>
              </a:rPr>
              <a:t> </a:t>
            </a:r>
            <a:r>
              <a:rPr lang="en-US" sz="5000" dirty="0" err="1">
                <a:solidFill>
                  <a:srgbClr val="FF1616"/>
                </a:solidFill>
                <a:latin typeface="DejaVu Serif Bold"/>
              </a:rPr>
              <a:t>không</a:t>
            </a:r>
            <a:r>
              <a:rPr lang="en-US" sz="5000" dirty="0">
                <a:solidFill>
                  <a:srgbClr val="FF1616"/>
                </a:solidFill>
                <a:latin typeface="DejaVu Serif Bold"/>
              </a:rPr>
              <a:t>?</a:t>
            </a:r>
            <a:r>
              <a:rPr lang="en-US" sz="5000" dirty="0">
                <a:solidFill>
                  <a:srgbClr val="000000"/>
                </a:solidFill>
                <a:latin typeface="DejaVu Serif"/>
              </a:rPr>
              <a:t> </a:t>
            </a:r>
          </a:p>
        </p:txBody>
      </p:sp>
      <p:pic>
        <p:nvPicPr>
          <p:cNvPr id="14" name="Picture 41">
            <a:extLst>
              <a:ext uri="{FF2B5EF4-FFF2-40B4-BE49-F238E27FC236}">
                <a16:creationId xmlns:a16="http://schemas.microsoft.com/office/drawing/2014/main" id="{A0D01931-FAF2-4B98-81B4-26945E28FBE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5020639" y="6714660"/>
            <a:ext cx="2748038" cy="3202162"/>
          </a:xfrm>
          <a:prstGeom prst="rect">
            <a:avLst/>
          </a:prstGeom>
        </p:spPr>
      </p:pic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8B8AF568-8138-448A-B051-E9A54703BE8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1522">
        <p15:prstTrans prst="wind"/>
      </p:transition>
    </mc:Choice>
    <mc:Fallback xmlns="">
      <p:transition spd="slow" advTm="415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742E7B3E-6E92-4210-A74E-0F2446F4E7B6}"/>
  <p:tag name="ISPRING_RESOURCE_FOLDER" val="D:\GIÁO ÁN ĐT OK\KN phòng tránh điện giật\"/>
  <p:tag name="ISPRING_PRESENTATION_PATH" val="D:\GIÁO ÁN ĐT OK\KN phòng tránh điện giật.pptx"/>
  <p:tag name="ISPRING_PROJECT_VERSION" val="9.3"/>
  <p:tag name="ISPRING_PROJECT_FOLDER_UPDATED" val="1"/>
  <p:tag name="ISPRING_SCREEN_RECS_UPDATED" val="D:\GIÁO ÁN ĐT OK\KN phòng tránh điện giật\"/>
  <p:tag name="ISPRING_WEBLINKS_TARGET" val="_blank"/>
  <p:tag name="ISPRING_WEBLINKS_TARGETMJT" val="_self"/>
  <p:tag name="ISPRING_PRESENTATION_COURSE_TITLE" val="KN phòng tránh điện giật"/>
  <p:tag name="ISPRING_PRESENTER_PHOTO_0" val="png|iVBORw0KGgoAAAANSUhEUgAAAQ0AAAFACAYAAACm1Cm6AAAAAXNSR0IArs4c6QAAAARnQU1BAACx&#10;jwv8YQUAAAAJcEhZcwAADsMAAA7DAcdvqGQAAP+lSURBVHherP2Fg9xGt+0Nv//Od99zzznPOQ+E&#10;4zixw4ntgOM4ju0wOuwwM4OT2E5ixmFmZmbonp5mmubu6R4Gr2/t0mhG7oyTnPvePd6WVCqp1VLV&#10;T2uXStX/D/7ALly4oPyv2KXy6en6vv7q/rCSzeHzYV9OJfb2+fFEnxcv9znxatsYPmsaQLN1HD1u&#10;B1rHzegYt6DbZkMPfcDhxKDZiu7ufjisLvidE/BY3KjoGMUX3M+b5jheNEXxwkgEL5ujeGXQj586&#10;TWgdGeZ2w3CMDmPa78fsxARmOZ3y+2AdH0WXZQj9Xid63eJW5PUN46OmIXzbbkZ1nx1WVxRWfxx2&#10;XwSm0SEEHGbMhL1I+ZyYMA3C1tkOb38fQqMjSNrGMe20YcppRXCUx9nbCudQJ/yWfthGO1DTVIO6&#10;oW4024bRahtB8/gQGgbaMDbSjuTEGBLeUXTXV+K3H39Ac0sjvMEJeEMBeDhNTE9jmedumSdxiS5T&#10;5TynS/RFrpunz9KnLizDE42glcflDAWRmJvjNlo+fTvjddPnZb+LypnPsN9F2Y4fvsg881zvtY2h&#10;sywPLaXZaK7KwPPHTuP2H87jji+O4u43vsYjr36Cl978CO9/+Q2++u0IDmdn41RVBTKb6pHf1oKi&#10;zjYUd3egrKcLFX09yku7u1DS08P0bpT29qKsr095xcAAqoaGUG/mtXLZMczzYZtMwMfzEVqYR3Rp&#10;EdFF+vLSqsf5/ZM85kke+ySPN8HjTvBbJ/gNV5fp8QtLiC0vILI4x33MIzY/i8jMNMLTU/BPJeGe&#10;jMGZiMAS9qHfY0PL2CDKu1uR21SLrLoq5NRXo6ClAU3DfRh2WeEMT8A/GYY3zrIZ88ET8cEVdMM5&#10;YYfNY4bdNQK3dwwTQTvCUTdiCR/iyQASqZDyZCqMyWRIucynpiJIpSJr8/TkdAST9NRMVHlyRpuf&#10;mo1hZj6JuYUUr9UCLyqvMl3sUvXTmP7/XCqTbnoh0e3P5o35LzUvZpz/I7Oz0j6bWYZ9XW682O3G&#10;Sx1WvNkxjq/aRtAooHDZ0MAK2ud2wxwMwhIMwR6KwOkPwjxiRtjtR9wbQNTlx1ifCe2dI2gx+VA4&#10;OoETowF8PxLAV4MTONhtQVVHJ8YGBzDpdmGB+5oPBJQLPEJOOwblc/h5fV4XWgisA11mvNblwGs9&#10;LnzZ60LliIfgiMDmDcNM8IRcFqQCboSsJnhZWCJjJsQsYwoaIa5PWEyYtFngIxwmTL3wmXsxPtCO&#10;4cFOtA/0omGoD43mQbQQGi3WYTQMtmOcQEkFLIh5zehlgTx56CCamhvWhcYiC4JUbjnT4nrlXqDP&#10;MWWGPk33xWNo7u2BbcJPaMxqFV+c64zQMF5DSVdAWslrhIY+z+KIkIfnra4U3ZWFaK3OwxMZpbj2&#10;bC2uP1aKnd+dxtsfHMBn73+Jbz79Ct9+/i2+/OIbfP/zIfx88hR+zc3B0dJinKmpQm5rMwHSTlB0&#10;oairC4WdnWoq8BBwaN6H8v5+wqOP8OgnPEYI3HFeL5aNSAjOZAL+2RkFEPHwCkhiAg+SLsHzpXwF&#10;GjIv4FDwYFr8wuKaExyJecKD5ysq+5xOER6T8CajcMSCGA/7Mex1oMtqRl1/N/Kb6nC8OB/5DTUY&#10;cdsJihACqSiCUzEECI+JySAm4gH4Ih5eQ66fsMEXsCEUcSEWJzAm/YhNBgiOkHIdHEa/CCAr0BDX&#10;oaEDQ3x6bhKz8yvQkKv5J9Aw2p8qjT8yfX16Plk2+p+ZnseYV593+Pz4gQXtp5phfNhux1t9brzL&#10;CvpN1xiqhqkMfG60Wy3odTlJ+TBccd5Z4kn4QlG4xqyYCYaxEI5iIcQT66Tq4J1ozuPFjNuLsMMD&#10;m8WF/mE7GrqHUVXfBL9pFMvhIBZZ+RYJDvEFgmOG8HKaTehlxe/zuJA7ZMYb3Q481+/Hk71ePE4F&#10;8zqVUM0Qj8PmxdDwIPy2UfjGhuAmMKI2qg7CZoZASjnsiFrMBMcQgdGrVEbCZULQOoi+jkYMjJpg&#10;cnuobCyoH6KiYuFvsY6gob8NVnMnoWElxIbR31KPc0d/Q2MTocFj9gT9dBYsQkOpBanUdPkTM1Zu&#10;gYYojRn6BO/GojSsVFRxVgAdGvr1M7rR9GX5Xz5HUx5GdQPEJnwwNVejn9CoKc/H3XlN+HtOCzbk&#10;tuLR01U8/iyUnzyHkuMnUfDbMZz87gAOfvo5vv34E3z28af49POv8M0PP+O3k6dxqrgY5+vqkN3S&#10;gry2Ng0cVBtFXd2r8Cjp7abq4Hwfp/2aMqkeJEAI6Wae8x6qxBGeI2siBjcVQoCVPrywgPAiVYQC&#10;yDJiVBUJ5To0VkDC75sU53xyeRFJ5k8RODJNEEDx+TlEZqcQnJ5EYIqASsbgioYwHvSi12FBEeGe&#10;U1NOaBAIVCWR2RQVyxShk0RkOoEwARJmxQ8leJOi+ghFvYjGCXLCIjE5QViIUw2mxKkyplimRU0Y&#10;wKEDY2p6DRQKFvTpGQJDTeOYITTm+NlLy6I5NWho11iuqOHaqrSLr/tF0FgvQ/qymDHNuI1x3mjp&#10;aevlEdO3113M43SioagMjmELiW3Fb8MefDXkxfe9VhT39WN4wotBvxc9Tgf6CYWxiQBckRjvvBG4&#10;zOOY5XSRy4vhCOapQgLmMaRYIZe4vESQLFJFzPFOFGT4YG5vQdgyyvQJLPOuvQoNUR30OI9lkNBp&#10;MFuUyni134vnBibwJMHxeI8XzwwG8HGfB4XdY6hvbUNfXweGe1qpIIYwzbBmlp8z66FTFU27HJi0&#10;j8Mz0AVnfztmeGeJOkcw3E+1Q5iNUR2NEGxto2Y0Dg6i2URl1dcGp6VHQcNt7kNzRSVO/noUtXX1&#10;ChaiMn4HjZXzKOfTCA0tPBG1QTUwlULbQD8sXg+hMUslouU1Xgcxfd6YJiZLChIr+WVe/hQ0An6M&#10;NlahtzQHJ/JyFSyuzGvHpoIOvJVbj96KGvSVl6O9IB9dRVQjOdmoP38OFadO4uyBH3Dsq2/wG8Fx&#10;6OPP8dNX3+P7g7/hp9NncaygEGerqpHd1IT8jnYFkOLuTkKD6mPFBRzlhIiAo7K/V3kVVUgtgd5E&#10;+Hc6bBgiKMejUXhSSfgZbogCEXiIaypElAUBwm+joMHvJZ5iJZsiMAQaugs84gtziNHDBIKCRyoO&#10;LwEh8Biy21DT2Yoh5ziBEmXeGcJnDsnFaaqWKXoKk7OTVIpxQiGilEUsIcAgJAQcqQBBEVQu8wIP&#10;BY5LQUMHB6cCDAUNzs/MEhr8nDl+3hI//wK/nwaOi6+30YzX/g+VRrrpOzXu2LhsTNctPb/Yetus&#10;l0fMbbNS2lYCkQhmXC74LDb0mh0o7h1FIeXpACviMAvmEO9oQ6yQg8wzSiUx7vLCYRrHHFXGUjSO&#10;pQin9KjNjpBlXEFkifu8QHWyyDt0xDKMGO/m0fFRzPqcuMD4XikOwmMpFFLgmKV8HyM0Mpq78GnX&#10;OF4e8GKfQIMq4ymC4xkqjWcIkh+aR1BS24D2vl6qhiGMEUj+cTOh48A0VYqAY4Y+5XbAP9yDwFg/&#10;5oKEiN8Cyygrr9OLMU8IZk8QAwRI6/AomgYYphBCXtsAkhPjMPeygmSX4efvf0FVbSPcPD6vOI/V&#10;CA3j+b0ojKDP0QUaEpu3MSwzUwXFqDT+DBrr2kreVZckeoJhwWhjNToLzuPA+QxcX9CJawu7cHth&#10;B7JKG+Dp7MJofQOGaqthpWKyNNZhrKEOo1zuIEgas7LRmJmNUiqR0z/8gq/e/wofvE0V8snX+PbA&#10;Qfx07AR+IWhOVZQhi9vltTUTIq0sGwxlejpVW4iAQ3cBiD5VCmRkiErOhC6bDYOE5ngkrMIYH89J&#10;YH5WgwjBIe0fokIUQBieTHKqwLHiEubJdJKKZZLKRdo8onPTVBFThHKSYUhStRm1DvZimKpDYJJY&#10;mMU0w4MpVtzU0iymxBdnkFpIYXo+qVSEUhSTdAWINWisuaxbg4UODKMLLAQUOjhkfnYuuQYNKSkK&#10;HBdf73TT16k2jfSMxuU/24m+3jgvpi8b08T0ZePUmCc9v50XtLO8jHd+VmCqgiXCYcnnhdc6jioW&#10;iHYbQxNWviEqDhPvtCO8c4x4POgdMbGCjyI1QZUQ0gAhoAiPW5UvCkwIkQtMn2WIE2IYsRB0Iemy&#10;IOEYU0pDPlN8ST6bFXIhMAHr4DDO1HXg2z4X3hgJ4fnhEJ4ZCuHZgQCeH5wgRLw40D5KYAwRbjy2&#10;sTH0j5swPDaCcYYZEwyl4gxPpiiTE04qhsEuxByjmAs5eaw22MeGMe7k3U/aRQiNUXeA27vQ2NuP&#10;xo4W+B0Em8eM7oZ2VFLq//T9cZRV1sPJEMrN4/SG16ChqwzdZNnY3iDQkBBF4vKOoUGM8LhiMwKN&#10;5VXVYLw+fzZ/0bJM6VOTcdi7WtBfloczOTm4q7QHG4q7sIPQaK5tQ2CAUG1ugamhHi5WdkdbC+yt&#10;zbC2NGGgugqdRSXoL63gtAylp/LwyxdH8PV73+PHLw7i569/wrdffIsvvvgan3/7Hb769VeGsudw&#10;tKwYZ+uqkUuAFHW0obizHSVdHcp1iOjQqB7qV+qjhtCsHxlWCqRd2kEIdxNVmz0eowKZQZChh6ZC&#10;CARCRMAhnmRl08EhLopDwKGHK/pUYCxhYDcV46BtDBMMXRJUGlMKGguYvrCAGYYKM0tz9FnMLc9g&#10;ei5BIGhQSEobBiGx6tMSnmjQMKqMSwEjHRq60ljkZxmhoZvxeuqmL/+PG0KNZkxPz/M/2e96+9Gn&#10;Ft4JWksKCAwvncCgKlgOTyDssqOdd/Eej50y08JYlXcKv5sXmmqAcOk1meGwuRD1shJ5JjDlo5xz&#10;OBmemDHHCrZMSSrQkGnK40BofBgX4j4Fjqh1FPP8vAu8a4viWBK1QSBNsSA5hgbQw4LXNjSG4lE3&#10;Dg0H8A7B8RxDk+eHAnh50I9TDJ0srPhjbh+hMY4egqOXcOuzj2HIaoKJAHEwDHKbB2HrbUfCPYaZ&#10;AEEyYYeT62Rb+0QUFqoNkysAk3OCldqEptYWBJwmOEcG0VjCSlfWj4MHTqOkvB42f4DgCFJxhBCb&#10;YqzKcyeA0M+zclU81pSGgEOgIQW7e5ShEeVznBVknndUFWIYt72Ei+lTsdX0lbRZAszd14nB6mK0&#10;lxfgpdJWXFXYie0ERz2hMTEwAFt7O9VGnQKGqA0z1cZoYz36CI3G3ALUni9C1alS5B0uxJnvc3Dk&#10;q7M4cygLJUwvzchD9m8ncPS7n/Dlh5/g/Q8/xvuff4nPf/wJB06fwm8FeThdXYEs7q+A+9cBoisP&#10;PWRR4OC11XxQAaSRFbyNN6d+qkIzy4EjwVCD51YAEiEYtNCF6kJUhyFMUWpjxSVk0ds85EmLgHmI&#10;YalAQ8ITDRiLmOE+Zrm/WYJDfO4C4bGiNpJKQRAMK8BIERjiMq+gsY7CEDhcChwynSWQRG0sMDQS&#10;YGiuNYaKGa+pmHF5XaWRbuvl0dOM6evNG9OMdql03fT1w4N9qC/IQsppxhRVwIzXhvmgBxM2M/pY&#10;wUZCDEsmPAxTnOiVJxtuOwYdVB5WG8LRJGKxKUSCCUzY/Rjp7INvZIzwCTAsYWhCYCxHI5gmbELj&#10;I1iO+RnK+Bi+DKvQ4QKl6gXKawlT5vweKhQTQ4xxBZUY8085nfBbXOgbcSJn2KvaWj7usaNq2AlX&#10;IAZHIAqT28vwYhgNwwPotBNuLoZbDjN6xodUm8dIZ7MCVowwEHg4CIRRk5XQiDNcoLQnMAQafSbG&#10;w7X1VDq96KrrRX1xL9qqRvDrwQxCowE2QtFBVeUMhBBJrQ8NMQlZjNAQtSGFu8c0iiGGgqI05lnw&#10;uQXXaGbcXsy4bJymu9j87CzVVDf6a0thri/BjxW1uLqoC5sK23C6tBFehpi29k4M19YqhTFUXYnO&#10;kkK0lRajqaSEYMhF5qFcZP1YiuyfKpBzsArnfyzD0QP5yDlDEJVWo7e8Bk25RShkqJL7y1Gc+O4A&#10;fvz0S7z/wcfY//6HeOsLQuSXX3AwKxOnK8uR09SIwvZWBZDS7s7fwUMpELoOkDoJYcbMaJdH/Cxb&#10;owxT7bEoAZJaBcjk0hKSiwxbVkBhhIgsS7ooOmk3GuR+/AlCY356FRris8w7y+W5C/OYp88sTiHF&#10;Sq6egBAKGjQCChhTM1QWChwXt2MYQaG7ERhGaIjamF+Yoqpc4PXSoKFfN93Sl8X+NDzRzZimb6N7&#10;eppu6Wnp68UuuX5lMjDcj7baIsz4R3mnH0HKPYJJlwmO4V4MmodgClBdhPx0Vq6AD4MeJ7p5Zze7&#10;PYgkZxBLziE6OYd+ewiZXWOoHHah2+KlzPdyf1QuDDnmAgKEYYYxHkxPuAgNURo+DRjivMskeHeI&#10;EFTLMdLdbWVFN2mPZKUhleFQgqpmdMSGutZ+9TTG4YvA7g9jzOtHE6Vv4/AgY+dhtNkYbhE83U4L&#10;uoZ7MNbfzf2aFKiCdBtl82BXH8YtboyOuTFscmHE7GS4Y8ax4joU8k5dW9iH1vJRdFSbceRwJopK&#10;6xjOTPDzRG2ECQ09PNHOobKVcysKQkGD6+TRqzSISqHuY6Xot4whyrvhLCuAcVOx9Oukm55uXC+m&#10;z88zvnfzew7Wl8HaWoE8hg23lnbjuqIOPFncjq76Ftha2xQ0nG2tGBOFUVlGaJSgoawU5XklyDhc&#10;gEwCI/dQLdVGPbJ/rsaRA6X48GgJTmdXoqekAj1llWgtKEJXabnyhqwcnP/1BD5473O8uG8/3nj1&#10;Hbz3/sf4+Mtv8MXBQzhw/hxOcP8Z9dwnYVVCeJT1roUuFQKR/gFUDwwSIIMMXwZROzykFEizyYSO&#10;cSoQtwtmlh8BSJCKapLQ0IGhhypGcIjasDP/gMUCbzxKiKxBY4Y+p6DBKSux/M0uUYnMJlbVRjJF&#10;aNBTVBdT02ENHCvQWA8YOiw0VSGQWFMaM9yvsTFUGkL1xlCx9OtptL/UuWs91804L6Yvr5dHpuu5&#10;0dKXB82j6O+qZugwxgo7TiVgxezEOJxD3XBR7ru8Llh9vHhUG5aAHzbCY8zrhdnjhScURWhyBqH4&#10;NIrGA/hhLIwfrVH8ZIvilDWCMgsvICum12ql5B9AyG5GlKGOKI8LUU1l6EojRpUQd41Ty/Ni+Rjm&#10;UOVImCOPcuWpjPTliLIguXoHMTHugsfOEMNBiFlsaB4aogpyoMMxjibLCBoJDwFI00A3HKYhTHN/&#10;k1RIk04bvFQl413Sb4MFa9QKN0HkHLagvnkAb5b34DPepavy+9FeaUZnjQXHf81FHmEy5vHDSgXl&#10;oNIIJ6k0eBrTQwwxSVPtGnStvwZUoZa7X6/ZROCkWFgl19r1EtOnYunzRjemiS3wDiuA76kugLm9&#10;Av2t5Xi6rBkbCI2bitrwa1E9zDW1GKmuUUrD1dEGW1szRgiP7upqVBMamYRG9s+VyD9cR2jQD9Xg&#10;3M9VeO23Mjx2uhw/Z5ShNqcIDbmF6C6vQh+9taAEBWdz8P3Xv+KrD37AkW+P4NSBo/jlqwP4jGHM&#10;a++9h/0ffYj3vv8W3506ieNFhcgkQPKlP0iHPIlZe4xb3t+HcoZR1YNDqKb6qJcbwMgoWgiPdgk9&#10;GdbZw2EkCFvVtsHwzggM3UVtuKleB8YtairKY4qQWFMams9zXqAxtzyr+lMoaOjgUGEKy6ABEut5&#10;uqrQoWF0SROlYXyCopvxGooZl/8yNPRlfWpMF1tvndHXW6en/ZF1D1FpNJUQGmbeEq3U0k4sBO2s&#10;tEOYocKYDQeQICz8Pjfv7m5YGUbYWZklxh+nknD6Q7B5Qzhn8uGAI4lvnZP40jGJL+hfcfn78RiO&#10;mydQ3GtCX3cXUgxzlmMSuqw4Ly7oMwRJ1MHQJjJBqLgwwUov0FiUpy8MdaZ9foY+DFtsdgKEdwRW&#10;4qDdi97+ITT1D6LPxfDJQ5UjPVhtFjQwXq6kPB6nHJbHr1OMm6cpXcMWArGvH5N2B1IOJxWMA5ME&#10;T33bMJ5pMGFf7TDycvvQVjaC9qoxHP8lB7lFNRo0+J0dBFh4ckqpifWgwTmlQAQcOjSkoEt7hrRr&#10;hFNJzLDwp2+rby92qWVjuvzPJSzwDjs61ImG8kwMdpTD1luOA1XVVBqduDG/GZ+cqkBrZhG6i4oZ&#10;vtQpcDilQbS9BWPNTWgpLEPu4ULkH6pGoQKGBo5sqo63DhXj3iP5ePZkCY6dKUROBkOU3HKcyy7H&#10;5+fK8Ppvefjmq7M4+V02tytCzZkKNGeVovpkBo59+x3h8QHeffcdvPXO23ibYcwH332Hj3/5FT9m&#10;5eJ4RTWymlqQ3y4dyqTnKcHB61It7R30Rt4ImkZG0Epw9DmoLCMRxKmq9AbRdNeh4U/EFTQcwYDq&#10;FLYKjRVgaEqD0KDamF9p15DHpqvgWPFLhSQyTU2tQUOWNUho4DACZJZA+j00Vq6f4VqKrV5XTv9H&#10;DaH6/KX8j/Lolr5stPXWtff3oLoqBwvRYd4SCY2UE1PeMSXpl2NhLFPmLVEeLkiDJsOIkJ8Kw+ch&#10;KHyM8ycwanehY8CE0yNefKdAEccXBMcnjgQ+ssfwkS2Ob8YjyOpnyNDdg5ngBBCPqwZSxGIApxf4&#10;OUuRgGrPmPTYEWNoEbaasUBgiNIQaEy63Aoas7zbL7DizvGOn/QHMTJiRrfZgh67HV2smAKOXqqj&#10;LoKijJDKa2xHb98wJkZNSNpsCI+xQPX282s66S4knW6kLFacbRnGfS1W7Giz4vuCPjTkd6O3YQxn&#10;T/AuXFChoGELBOEMhhFMpBQQ1u4b2rldmVHQkPYMvU1jmmkmQq2T8juYTGKahVsLUOgr1yTddbvU&#10;Os6pfcyzwgxa+lFZm4Pe9hIqxBqUNlRgK1XGAxl1+PlwKUpZ8Zsy89VjVnNDLcabGlSjqI3hiqiG&#10;howSVJ+qRRFDE6U0Dtcii9B492Axdvyah/1nSnEspwKZhVU4nVOOj86V47FT5Xj810Ic+CYfmT9W&#10;IOenMhT/WoxWQqMrvwSNGVkESI7qD5J58Ecc+eorfPb+R3j61bfx2Jsf4pmPv8V7h0/g2/M5OMLw&#10;J6O+AXkESGlPL6r7+lDb348GgqOL6tLk98PNMhNj+CF9Ny4FDQlRgoSyQMM64VfQSC2thCc8WxKe&#10;zLHyznN+UYFjDrMLKRWi6J20LgKHAGIFGDo0pOPW1HRiddmoKtZgocNDC08WFmd43S6GxnqmX9t1&#10;lcbqhTcUArH0ZaOtl++vpumWvizW3teF2uo8zEcEGnalNOL2IaQ8Ns6zQsdjuEB6X5hMYHkyjgVC&#10;JMlwwut2wmK3YoQXtb1vBCWWIH52T+FrdxKfExqfOhP4mND42BbDgfEwSk0OjDFMSTC0kf0tsxBc&#10;IDRUYymhdIH7nWYINGEZhmuoBymXfeVxbGhVaUjHMZkuhCLqMW9qIgSL2cpQyY8RFixpRJP+ANIr&#10;sZ+qqJxy972GAXzSacXp9hE0tw9gqLULo63tiDJfkiBKUm2Ehs34qsmErW123N1hxxuVw6gubGMF&#10;dKO6rAk5hZUwuwlJKhyHgkZyFRr6+TRO5XHqIheN0BjzutFO6R3geZxi4VdNoSvbGE3SjOn6cnpe&#10;pqjPl88ZcZpQ1lyIjpZC2IbqMNhehtfya/DiUVbGQ+UoOlKCqlMFGK2pgbWlGWMNDFkYKpjr69FX&#10;WsHQpRZDlY1oOFOHol80pXH+pyq8fagED5+pxGvnKnEooxTnC6txvqgW32bX4JmTZXjqYB4OfVeE&#10;nJ9rkMtwJu+nUpT9VoCak9mEVA6GqqowWFmG7uICtGRnouzoERz88nu89N6X2PXGJ3jwnc+x570v&#10;8Nzn3+DDg4fx3ekz+K2gEBkMpYpbWtAyPIIRhsE23jg8LC/xeQHABfoaLIzzAg55giKhoPSJiXA+&#10;uTivoCFv/AgwNJfwRHwes4tTChpTsxo0dHCo+dnYatq0dA1fgcb0TGJl+vtw5GI3QIOfpoFDu476&#10;9TReW326rtIwphk3Ws/09el51lteL9+fWUtPG6GRjdnQIHW0gwqAoYmpl3LehqVoiBWbiiCRIEAI&#10;jaTm86zgYa8DXsc4fB4n7E4PPOEkKj1J/OyZIThS+NKVxBf0b1wpHLcE0OH2whGYgI933AWBxeQk&#10;4ZHQXJQHQbIQDcMsjWGtHbCaxxG0OZHkdvNUNfOEQpjxbdRqU9CYC/LCMjQaM41j3BeELRyHiUqg&#10;z+VCK+80XU4bak1j+LBlFK8SBC+2juPtplF8UdXD79uIieFh1QktQR/o7MdzTWbc1W7HXa02PNE4&#10;jsqaPvjNblSVsEJQwlu8VBoCDSqcQHx9aOiu99eQRlBxKegWn1dBY4LfU4eGvp3R1ltezyW8Ue0n&#10;zDPms6G0vRx1jbkY6anAaBdDiMxCfP8jQ4rfqlB8rBKFvxagS3r+Ul3YW6VBtIHAKEVHdh4s9c1M&#10;6yA8mtB4vpKKoxInvy/Dp7+W4ZOMWvyaW4OcvEoU5FNRZJXgm/MVeOJECZ49lI/DPxQji4DJ+amS&#10;0KhA/k8lyP0pC1VnMtFfWYHh+mqM1FUTIBXoKMhF3ZkzOHnkNJ45nIE9hzLw6A/H8dH3P+Gzb6g8&#10;Pvsc73z+Bd77+huczi+kYrApSLsiUXhicSqHuVVQ6J290iEifTbksau4AESUhqiMeZ6t9aAxtzRN&#10;YMQVGLT3RtbgIctr6ZpPM68GjckVUFwMDt0FGnPy0pqChjx2XXuCYjS5lum2bjfy9IzrbWjMlz6v&#10;T9PTxIzp6aavM65v76pHc202pgIDhIaTd3Iz4rZRzPndmGUoIu0KqmcnoXEhNYnFRBSTVASJgBvz&#10;Kc5Hg5iQUGFmERPRWTR4pvAT/WsC43sqj5/sCZTYPBgLhxiXhuDkHXeSIcoFyvQLiUmqFzrBIT5L&#10;ZdHPypzZPYwTDHfOmvwooreavRhhBR4bMMPcO4iYy4eEL4SoJ4hhqoRRlxfWYBQmKo8hn0+9AyGt&#10;8K0Ewldto9jXaMI+Konn2sYJDwtqW3oQM5sxYTLDyzi6oaETz1Jl3NXlxr3tDuwlOLIZroTHPagu&#10;rkIu5bZAQ9o07PyumtIQOFx8PXTjGV59giLQkPuMxNjtgwPq5bUU737rQcO4r/VcN7XMP9mHFEEr&#10;r0VxRzWKanPRXMcwpaUIlVkZDAtyUXS8mtCoUtBoyMhXnbwcHR0MTXgn51294EwGBstr4Ghug72l&#10;A8O8y1edykbWz2dQkVGATioRUQzSHjJQUYnOgiKUEB4fZdXj5WPlOHSgdCU8qUYOp9kHSpBxIAdF&#10;pzLQXFiAnvJSDNZUYrSuhqqjHJ1FhajPK8Y72VV48Hw1HjlbjoycbNTmZyDv9AmcO34Mn33xBY6f&#10;PQ8zr6s7EoMnqnlkRho216ChpivzOjSkXWNMei5TbUioMslzrZ6c8EzNr0KDEFkBh9YYqoUnChKz&#10;EU6pbFfaLERhXAQN5pWnIuLSD0PgIJBYL1TRwJG6qF1De+yqXUcx/boar+8qNIwX3jh/KdPzrJfP&#10;uC49z6XSxdLTZTo63AjHaB2l/gCWEnbEHcNYDHqoLhg2EBYCDXmZbJ4Vfj7GWG/Ci+mIHxd4crCQ&#10;RDwSQJh3+RnWjslZIJBYQI1vCicZohxheJJpncAgK4yV6sTB7V2hAPwEx7yEPZNJBY0lAmOBimaC&#10;KmGYIU+p2Y5vTEF8Ph7Hl7YEvuT0O1MYvwz7kd3DeHXMBT+B4XL60TUwjPYRE/odLnTbHOhgYWky&#10;j6JR3sC0WvBN6wieqhvGC+02vNjtUm/NNncMYoZhSdzugKOvF1aGVw3mCXw64MejPT7s7HDix+Zh&#10;RAiNlppmZOUUakqDwNDaNJKYJzEudQUlXYAh4NCh4SI05f0TL8Ox5IKI5d9fG92M18foF6Xxb0lN&#10;AUdoAjmNVcisLEJVdQ76WkvQUpqD6nOZaM6pQu3ZCpQdL0Td+Tz0V1djjErDRqXxa145Hsipw2eF&#10;9Rgoq4a9sQVmQqU57zwaMk/DXFtBkDTC1tJEJdIEk6r4lRirqUYTFdiBczX4idA4f6Ac2T9WERiV&#10;yPqxBGcOZCP/VCbq8vPRTHXRUZRP4JQRSJXoLS8jhGrwW2kj9uY04F6C43guQ6vyAnSUlWCwrhYl&#10;584hMyMTJoebCpbAoNLwRuNUDoQGv/MqNAgCObfiojhknbRryGNXebwtPUQTPNfTAgoFDbo+XYGG&#10;NIbOshxPUzFoYCAwqDamCRENGgQC1635GjQ0cGjQSIeFni6qROCi9wwVfapfS92M11fsD6GR7rql&#10;z+vL6+UzenrapUxft8yTZ7W0IuTqQsLTjym/dK4yAfGwFpKs+CLhIWNeBG1W3uHdDNQngaUkoZFC&#10;nAU2EuXJYw1JMohPEBye+CJa7GEUDdrR5vDBwYtnIyScBIcnTnAQPNGAH0tULuLz8QQi3L/F5WD8&#10;GkK724cDUoltMXxOpSL+sTWGD61x/DDiR4/VD380CXcojn5K2Baqkz6nU71U1yXO/Ui7Rj0LzsfN&#10;Q3i6YQTPtIzhOQLjdYKjvWsYM043IlY73INDmPQGsBybQsAZRN6gG692uvBtwyB8Jjva69uQmV2A&#10;cY9fhSZOhkWBOI+Z0LhYaK6ZnF312JVTgYb0CvUSivL+iTwKXIVG2jUzmp5mdD1dsxWlwzkngZRD&#10;CBQ2t6KmuZZKoxxdVfJ4tECFBoNUD235xWjOzUdvZRUGCYamknI8lluPawvbcEtJJ77Jr2X4UsJK&#10;XUwvIByorhq1DmHiAg6BxhC3H29qwjj30VlKUBytwpnvSpFFcOQyRJEG0Ywfc1FwkuAhNFoL8vjZ&#10;uQyFShj+VDJkKYepsRHNVU14Ob8Bd2bW4v3sUjQV5qKnqhLWjk40Fhcj89x5DFvsK9CIwRdLIJya&#10;RkqUBr+1nFMdGDo0xKVdQ861QEOm0ndDIGNUGgKNBT1EITTml6Z401uDxswcXYFDUw+rwJB51f8i&#10;SV+Dhg4IIzhkXmtAlX1MrvYMle5/ctXWruPaNdWv8+8aQvUV6Rn15fUsPa8+r1v6/HrLeppxfpkX&#10;YHS4AUFnF0K2boTG+zEboMpgJQdVACZTJAHDCKqBJCt11O3CdJjhylSUtYHgWEwhGvQjGKJ0TC3A&#10;FZ3DeHAKw74k2i1+NAxYMMw7tEDDlYyrgVQ8VDBuhjRe7m+SymM6mUCI4YrN64KN+5Z3EUxUIyct&#10;Pnw0HsVn8jTGlVQA+WA8gs/HIqjmvn2s5L7ENMwMGeRZ/oDHgwHus58hVZ/PoxpCK0ZG8U7rKFWG&#10;FU81m/FMpx2vdznRSWjMUcIGTGPwj45hhse/yH0hNUclFUPPsBuljb2wDIyhvbEDGSvQcMmbvQKN&#10;2CRl7V+DhjSGSgFXr8dTachLVZOqTYO2zjVJv07GdbqpNP5Jm4aY7Luipx8V3QOo6epFc0MleqoL&#10;MdpQgbGmGtg7WzDOij9UU4N+3skHGWpk5pdie0EzNuY34fq8JmzNa8F750tRl5sFa3M1TPWVVATl&#10;6gU3aTQVYAxUVKCbFVoaUK3NzRhvJDiKKlD4SwGyf8hG0eECVJ8sQmNGoXoRrqu4QKmLEYYnplqG&#10;OLXyCn85RhubMNbYjq+KG3Frdh0eza1DbmYWuhjK2Lu7CLxqnD95CgPDJnipYkVl+ERpJKcxtbSs&#10;zuearwCE50QPWQLJSQxRcQqgpY1jRikLDRpy5mVexkJZ5Lxq2ViaITQSBINAg7DgdGZOHqVqANBg&#10;oUNBD0s01+ChQSIdINoTlpUQZaVdY6UljL52rcWM83+pIfSPTNan59HT/mxb3Yx5jfPLpHJXRymc&#10;Zt5NBlvhHu7FPEMJedlsmRXjQnyK0mEGs6R9wj+B5dlpLM1NYzpBEieCmE+GYWdlbXWFUe9Pocid&#10;Qp4rgXxnHI2s9A43FQGlpVQUTyIGL8HhIzj8VBvuCVZCgsLLSm7zu2FnmGNn+jhBMh4LocLpxSeE&#10;hjyJ+cKRwGf2OD6yEiKERt6QixI0DicVzthEUD3L77Ra1WhSHQ4rOpw2dDlsKGLo8VmXBW/1efFK&#10;pwMvtFnxFsOUjk4Z88OtGkL9oxYFjdnwJBYZXy1PzXM+yZDNhqHeEdRU1ONcZp6ChjtE4NFFacyR&#10;CgoahvOqT8WN0JAnKFKQpU1D2jYUNLTsq6Zvp7tu6ctiKo1/OjSijPUbhsYIjSFU0aubGtFXVwJH&#10;Ry3MTZVwdDbD3d0BW3urAsYg7/R1NQ14qbQDNxS04vqsOmxmqLElsw5n8/LhaK7CaF0FOovzVe/R&#10;UYFGQx26y0rRmJONPsLDRHCI4jAzvS0vFyVHjqIpMxPDoiQY1gwQABKSyBu1402EDOFj4X4GKisw&#10;Ut8IS1MnvihowK387O15jTjIcKaVisTa0Yq+2jqcO3YCPX0D8LHs6dAIJacIDU1ZXAyONdUhakPe&#10;Kh6l4lQjpfFcK2jwbMmLgnp4IkpPoKFCFEJDwg5REwINGRNjhuCY441RgWAFCprLvLFNQ8ChPU3R&#10;npasuQYQLd+cdCdfHVtDu27p11U3BY11L3rahulT3dKXxSRNd33ZaMZ1Yusti0lvws7OcjgtnRho&#10;a8JoRy8CFg8rkw8RWwBxV4hhSxgx9wSFBVWH6OHFJaQYskjjY5PVi2JbEJneFDL9s8jwzeC8d0ot&#10;9xEkc7zIc7NzCBEEboYxMjCKvEjkj4XhYdwpasPpccHJUMXN0MVGaFi4bpzhUafPi2/HgvhYwhOB&#10;hoNqQzqNESSZvTb0WRwYlhfW7A60WcxoGx9Dm3UMrVbOWy1oHjehQr00ZULJoAsZ3OaX5mH8XNuP&#10;zrZeTDkc6jV+z9Aokr4QZgiNGcJiIT5LeMwj7ItgdHAMVRWsSOdzYCMAvZG4kssTURaklV6dPJmr&#10;59d4nkVJyBMWHRwypoZAQ43eNa+N3qWbvs16+0mfiq2uX0lLzM6jccSK8q4hgmMYNa3tGGqugK+/&#10;kXf0CowzZHFQbdhZIYcJje5aVl6GM0Vl1XgsrwE3EBa3Ztbg9rxmfJhXylAiB4M1ZegpL8IwwxtH&#10;Zwe9Xb0V21VazHXVTK9l5a9V3dL7y4pRn3Ea/cwvIY21qRajNRXoLynGCEOOMeY1U+VIeNJL8AxW&#10;MxSqasTzBMZt/Oy7suvx0+kMtOfnwNzchH4e3zlCqLW9E15CWoAhHmQZTC1q7Rhz/O7iOizEtfFL&#10;LqgxN+SRqzrXhvBEoKG7DGakPUHh39Ks6uQlT1EkRNEBoSsHXT1oT0pkeU1paNDQIKI3ei4sisv8&#10;GlhknQ4NXjj90l1k+jW+ZD+N9QpBuqfbpfLoU93+aJ2Ynja3OM/4ngXKPoT2jn50twzDORyAdzTM&#10;eD6ECVZaz6gbcW+QJZ8nmgCIhSIMA+Io9SaRw9DhvD2KXP8McgPzyOJUPN83BTeVAM8cLtDnZmcR&#10;ZXzpYxjiY+jh4902Tkkt0JpkZXIx3UWwOCajGGf4YuHUzBDmjMWLd3kcXxIah+nZDFGqbFQ1w3Y0&#10;9g+j3+HEkMeLYcJHxvsYnPDQ3QxRXOjzOtE9MgSPxYKEkyAcl+7iJvQ1d7BCtSEwaqLKMGG8u5cK&#10;awwxhx+T7iCS3jCmGKL47T6MDJhRU92I0+eyYXMZoMH4WsITOYv6ub7I+SfQUI2hdCkqcvfrGB6C&#10;Gr1rTqCh513f9H3ptrrvlTTjutT8IpqojMq6BlHZM4Latg6MtlUhONIGaysreHUJwxRRHVQZtZXo&#10;KC1Eb7UoiHLUlJfg1YJ6bMlvwbbCFjyS34DqAior5jVTIZioEDRodBAUdRhjWGIicKQ3qblJxukg&#10;SEoK0FOaz3CmBCNcHqurwjD325GVgY6cLNWe0V8mr+CXqKcnHYXFKMypxO6MWtxBYNxNP5adS+gU&#10;M4xqUQ212cdPoL6h6SJoBBJJJBeWlLIQ9aa3FxmhISGKNIbKeR7njUe6kk8zDJdRLYzQWGDl1cIT&#10;/i1rnbyU2rgENDT/PTSMikN/vLoGjSQ9xfQpBZPFJeMTlLXraLyWYn8anogZN9TnjWm6pa/T1+tT&#10;oxnXG82YNksKVzfXo52xf/mwC3WdVlj6A/CMRBQ4vKYAXCMuzER4B07OYpLxvNfhRrUzguzALPLo&#10;Wb5ppSxyJ+aQF1xATmgR9d5JhjDSWMqqQzCIL87OIEy56HS5MJlMqr4MYtIYG2LoIo15ToYuVkJj&#10;nKpjPBZE5ZgTv1IhlNoi6PXEYZ2YZMVNqRfVOkZMGKBSGHG7MUK1MsxQZ9jnwhBhMexzYpTzA6Zh&#10;BBmmLPBz5cW3eRak0NgYHL19iMhbuuOMe/v6Ud7YhYxOC/J7HcjrsSsvbiOUOgfRUN2Ms2ezYXX5&#10;tEY5hm4T0qahK40VM55vWSOuQhS6FG4BRdfIMMZXRu+S9PRrZJwX05f1fLqvmTY/Q/XXNjyOsvZ+&#10;VFFtVBOKpvYaBQ1nVz0rcqlSG9a2RlbKBioEVur6Ctg7G+HtrENpRTkeKGjDloJmbMttwomCCjgI&#10;DVEmAg1zcyNGCIoRVmIXz51UalEEjs427qsaLflZVCGlKqTpLs5DPUOc81lFOHAmB3lnMzCw0ggq&#10;PVJ7SktRcyYLv/6ShwcYEt2eVY+d2XUoKsrHSF0ZbPxMF8PK4vMZqKqqUe83CTC8EcKaYeEkAWmE&#10;hrjMK3Dw3Ag0pDFUwkDVwYuwll6kkk9gIW8Y6+CQEEU69C/K6/Ks1NMMKVTbheHxqQ4PCTe0ZVEd&#10;F8PC6LrS0IChgUSHxsIisaagsdYYql9P43VdFxq6GTcymp5uXGdMu1S6vqxP15s32vT8Ak5V1eN4&#10;7zhOO6MoHPRgpJshwzDDiZEQHFx2DNkxORFFinH/fCKFWUrzBk8UZ/1TyJqYRXZwDhkMSTI8Uwoa&#10;BXQT79gXeLGwSHFugEY8HEbAN4EFfq7RZrneEyE0wgEFDzsvuCcShpN56+WdFSeVz+QiQjO8Y09f&#10;gD86CbvLDieBYLGY4HU74PE44HLb4XDaYHNYMW6zqNf+fWMmzFHJzDEcmqfLS2++4VHVs1RGRJ+y&#10;25HfPoQn2+14pNuNhztddA++aBiGtX8MQ50DyMrIxRjVipvAkDYNP5XGjAEa6eeWZ1tBUaAhLt9W&#10;2jHk9fgxAk4AIv08dDNeJ93Sr9l6y7ot8FhGRy1ooopqbO5EQ109RqkwBBre/mYVojg6muDuaVfu&#10;7GrFWEstxtvr4e5tRi8BcrisGc+UduLO/CZ8SBUwXFMJZ0cb8zWhr6YKHeVlMDHscQ9QLXV3YYQg&#10;sXL9aEMt2ouoEqhmTLVlKMvOwP6TJdh1vgZ3Mfz4OLMcfcUMWxpk1LAG9BSXIvfQORz9IRvPnarC&#10;1sx6PJ5VhYayfJiaK2FpJ8gGCPKcHBQXl8A5EVxVGgKNOEMxDRoyGrsGDF1tzPKc6NCQRlBp15Cw&#10;UKAh+eScK1jozrwCjaULC1Td0+tCQ56g6NDQ1IYGCz0kSYeGHqJoCkNClrU0rTu5BKx6iPL76yt+&#10;ETSM87rpGY2mp62XX8y4Pj2fcV43Yx7j+tTcPH6u68BPoxM44knh1HgYnV0e2AdDcDFMsfSwAg6M&#10;YyoYx1KKNXaWxX9mDlaGHhlUGBkMRTIFHFQcAo1zhEeNL4EIK+ciLxbmeVkJjmVpwU7yxMtr4dMz&#10;mJ2Ry3zxscQScdh5kQMyVmgigfk5XmZuO+DwIcfkY0iURGBygXcOIJiYwoTPjanoBMJuK6YCXsxH&#10;gphj6DPDz05RliY8TnioNNzDA0i4beqdlimqkLB06qJKmfFPKJ+VUcj6TXil04ndvR7s6nFje5cT&#10;PzePIGLxYLzfjGxCw2x3r0JDCnA6NIznWEzmjdBIEow9ZpMqyKI0VD+Plezp26VP/yhNTAAVtNmo&#10;JFpgYkjRLY2QVBeunkYqg2aYG6tgo8Lw9HasgsNOiJiba2DrrMdAczWq6qio6nvxZnEr3sysQG0J&#10;7/qtTRhtakRbSTEaC4sw1tEJ18AgHFRn5rZWDDfUo7+qEoM1FVQhVRgsL8Av5/Nwy+ka3HKuFrdm&#10;NWJXdiNKc4pVF/bh2jo0ZlGF/HQOGT8V4OtfyrDjXCWezypHV20hLG3VGCXMPDLmRkEBcnJyYSPc&#10;BdK6x1j+ZAhFIzRkWUqUHp5IJy/pRDficGBiclJBRNZrbUzSACqw0NSgoEMCFe0JitaoqQPD6HqI&#10;oisNDRxroFDLBmhImCJTTWnoamOa10pKw+/bNYzXVLVpGC92uv2VdUYzpsm80Y1mTFtvvViClfcH&#10;yvCf7XH8RmgcdyVRPeCHpc9HWHhg7hpD1B0SScKrs4ALAgGqhPl4ErW+JDJCEo4sUG3MMzxhuOKK&#10;o9vpw/JMEkuzjOGmU9xmBnNJElcgIsdBKT07xUsrlU4/Lv5LMpzxe7xqury0dmI9kTiOmwM444ih&#10;2Zvg3WYW4XgKgQkPPyeKmWgACYYiC7EQluMR9QbtEgEiniAoApZhzEy4kfKysjrH4eRdTPpmpLxe&#10;pTbkd1fco+P4lNDY2+vDg90u7KHiyGo1YcoVxHifGZkZORi1O+EMRZRLnwEjNHQznmfOERjaOyhS&#10;uFOMs3stFgxR2ciI5DJ6l+xA30bfLt1W93eJ9WKyJuZ2wt3VAmdnC4ZqyzEoIQkr4TgVx1AdIVJT&#10;DHt7A0MKCSuaGZo0EzDVGG4sR09jJSqaWlHeMYTcpj78UFCNs5l5aGLYUl9ZhsqSIlSWFqFf+mwQ&#10;GE6CY6yjA+0lpegkUMaaGwisJoxUlOCzc6W46Vw9Np+pwib6LQw/PsooQ4uMxVFWjlruN/NgBjIO&#10;FuLYwVK8fKQEXxI0w80CpWr0UfXYutpRU1yM0wxRTA6XgrQOjej0rHpCoimHtfBEVxvisj7AEHjY&#10;7oCX8JA2Dj2/ERraeVdag2ptBRqrcPg9ONZ8TWFcpDYEHiuQ0NSG5jo4ZF6NTk6o6e0a613WP1Qa&#10;2kZ/Lc1oxuX0dWL6PvR1xnmjxXjX/75jFIccCRylSjhO9VBgjWCox0ml4YbX7MJ8bIpXRaDB066c&#10;81MzGPdFUeybQkVoDlWhebQFpjDuCWGCd24BBZYXFDhSsTCSlIoXJEyRY6DP8XMXJURRi7yAC4uY&#10;IUhEhSTjiYugMZWaRpYthIPOSRym13jicPuDCE+4cGE2yjAojoSfqiPgw4VETL38pt7Opc8QLDKw&#10;zyIVyVIsgNmgF66RIdgHBhCUNg27C5NuPyJWNw51WfFInx+7qTSea3OivmUUSUJjmOHJmTMZGLE5&#10;VBdyeRdCg4YUO+341zvPnFMFU6Ah30Ze0e5jaDRgldG7eBciNNT2Krdm+rb/J5bweeDpaYOrW0KG&#10;apgJBE9PE+FQj6H6MjSW5qKN4UMnVUdXUxU66W315airKkRVZTFK6ppQ2jaAgpY+HClpwJcnc3Ao&#10;Nw8ZtRXII1QKWJlrud+Rrk6Gbf0YotKozcsjOIpVg6i1tRHDBMzrGZW4IbMBm8/WYOPJCtx4vhbP&#10;y/ssVGvd5ZVoLqhA9qEcZBwqxpmDxfj1+xxknTmP0fYSjLTzM6oLeO7rkENQ/XzyJPrGLDzfDE/o&#10;foYnkSlp2BRoSOXXzq34PE+dER5RqjmBhoS7SZYnCV0kv4LGSmiiXa+LlYYAQ/XLkN6gaW0buhv7&#10;ashPFeiuAyMdGkZfWpKj5Kev064hJvMKGukrxP5Kur7OmOdS6ZcyPb8xrz4fYSX9mkpDKuMxAuOE&#10;n9BwJWA2+zATSVFlTGCaknwpmcKi+GQKC5NJLFANBD0BmMYYAvijCIeTVAhcP8UTI2HIVILnhXBZ&#10;nFM9RqdYkUHaq+Pg50qbxvwsTx4XJG2OikdBhIVhhqpkkTE/pQhzsmItzKPBF8dhdxKH3JM44p5C&#10;sT0IL1UEiUanJIyHEPM4VFf35WhMvSuzGA1ilmFL2Gpiuo9SJkQ1EoDXOgYvVUOA381r9cA77oJ/&#10;zIGsjjE81ePBI4TG+7VjrEza4+ehjkGcPpWJ4XFCg8AQaIj6maZi+qOzL99LsKCeotDlsd+A3Yp+&#10;giM6Pb3akKr9r5nxGv1PLSovDraLihClUQFTYzW8fQxFetswToVRXV2qKn9RWy3BUI38Zk6b65Fd&#10;W4WzpSU4VViOE+VN+KSkSXW22pVZjo/zi5BN+OS21yOfYUNxfSXqm2rRSVVRU12O4pJ8VFYUo0Ma&#10;OaWjV1kZnsqoxqaMRmw+34DbCIyHzlbiR6qPpuJyDDU1o624AqUnclFxugjlZ/KR88tpFJ4+isGW&#10;Igy0lBJexchj6HSGIc9XJ4+hbXgYXgLDGxdoaL1CNWho53XVeeoEHho0gDhV8YjDCRvDVWlPkr4a&#10;kk+umricd1Uema4pjVlV6eUJypTeA3QdaBjbNRQ0RJ3ovqApDUnXwaGHKbovEk4avuSmqF3zdP/L&#10;0EhfL5a+Ts+fnjc9X7qtt41YkBfgm/YRhiZTODkxh7OBOVZQAcA0r8AFxLwCjQgWeLEWpOs0p/ME&#10;xkKCJ4h32zDDiTnOS+gi/TeovYQImE3GVScwURozk7z7k/pLVCkX9Lsz880TWBd48Ze43TzjVB6g&#10;/CNr5lSjqYKGOMEzRDD96p3Gb94UjnqmcdiVQoPDx+PxsIREeQwhhBzjCDtsqj0jRbWTkhfj3HZM&#10;yG+iBFwKGvNRhiJW3rl8IYRDk5igWnJTTdjGXChtHcH+djuea7fhTPEAWsp64DX54TJ5cO5cPgbH&#10;7AoYojaks5E8sdDPqPHcGq+FggYXpYhIoR1xOtBnGePdkpJ1BRrG/P9fLOSyY4gVWVRGZ0kBOopy&#10;YeG8vbVBPTGprCnHOaqM7LZ65LQ1IKuFzop+vrYWp0rLcPB8Dp7NrsbtRW24Ib8Fmws78HhhDU7W&#10;lDI/odFaiyJCJ7+yEHmlecgvz0dhfSnyG8pQUF1CyJajKLcAj5yrwp3ZTdiR04x3MqqQm5mJ5tJ8&#10;9Ep39vo6dBQXoq+8BEOV0vmrCC25Z1GdeRTdtblor81BAcOowq42wqoBn586hpqebkI6Ch/Lnl9u&#10;VqqDl3TS0iCRDg2BiVRLeXFtVH6nh2Go9ArVlYaChoBi9bxr0FBPUFagoXcb1yGxBgvdV6DB/BdB&#10;gz5Ln2f6empDexzLo0trDDW62Co01rNLpf+ZpW/3Z/v5/Xpt2UN18HnzoKqIpwPzKPanEIxOqtXS&#10;9jAZ5J2blVuFJCS31qZBJxj47akgeAKpQEQhCDAuSA2h7F6mUkhFI8qX58n+ZV4q5l+mmpD9Sl6B&#10;xhKXF6g4liWNx6iOk3mXuf8LDG/El6aTsBJOx6k0fhVouFP4xZ7A8bEQOsasDIfsmKSaifl88LFC&#10;xl3ypq4PUywsAo3A2DAmvTZcIDTkd1+dtnH4gjFMhFOcJuENTsJNeHQMOvBZ0yi+qhpBVckQumpG&#10;KZmdMPc6ce58EXqHZTQoTWkINKalD4o6i+ubfBfBgjo1XJZGOpPbqRpDZZzQdGj8f7U476jD0lW7&#10;sVZ1wPrhbB6+zCzB4aJqHC2twU8FRThaWURwVONsXRVO805+qqIUZ6urkFPXiNPFVaqPhgwTeF1+&#10;KzYRGrcWtOIjqoeclhoUEBoFdWXIJzAKy/JRXF2MooZy5DVXIauhAue4769PZeGl4wX4PK8WvxY3&#10;IquoCq1VRRhtrcRgQyXaCLL2whyY6iox3liDMR5Lb1kemgvPoKcuF43l55FbWYCirlbktzXjUyqN&#10;otZWuI3QSDHklRsNv7NAwggOIzSk8dPCMiBqQ/pq6Pd3o8rQypwGjaUL8thVoDGpAWOeZZs+x2WB&#10;hv70xPhERHw9aBifmKwHjbXGUO3662VAn6777sn/xP4o/3of+NdMy+sgID6p78cx3sXPU2UMsQJd&#10;kMektAus/NMy+A4pLaEFa/aaq+VlLMhbh7yQqlbIORDn/PLcIkJUKSEvwwJWDh6cdqwCFFa2JUJI&#10;touHwgxHVqBDvyBw4R1CoLEww3Bnjid7OqHepM1xx/ELQ5Nf7XEcGgsrP2EJo8XqR1LCEUIo4fdj&#10;ksCQAX4kTFmMSGctO2IuC5YmGdtScTgYIkyEJ+Fn+OUNT8FDeHhCSYzY/Miq60FBZQ9aCI6eeoYS&#10;9TbUl/Tg8KGz6Oofo8qIqBfWfBKeLKyvNFZNvq8UUK6S0yOFXMbU6BodRniKEpbnRSs2/3dsOpHA&#10;eFOjeivVXFeDl3Ll6UUztubS81rwbG45VUMZstsbkdFch6ymOqqMamTXN6CisxcFDR14qrgVGwra&#10;sCGvlUqjHTcXdlJtEDL1FQxpalBSWYxGhjk93L6urhz59WXIJTRymqtxoqoUrxzLxAeni5Fb1Yaq&#10;5i5U1regjfnGO2swyjCnvSALnQTHCI9jrL6KXknVkYfuimx01+SgtjwLRQRKUUer+mHqbzPOI7O2&#10;Do5wWAFjgqGxdCVPEhoXwYLnWGvk1KYCDnmKYg8GMShtV4S09OGQ9QoaK+VRTJVLaddgRZ5fmlYV&#10;X4fGzOpjVh0WmmvdxVeemAgoJCyhy7yerrsRGqtPUHgz1CrLmhnL0GpDqHZwa/N/ZHpe4zZG+7Pt&#10;xdK3N87rZosk8FZVN45QaWT65xgzMiyhaXkJBYYJqgFzFRpCBDrXMYNqwJxi2LI8J0qCF2V6CTPx&#10;Wd71JhFy80I7A5iS9+X5sfrnK2eFmZuaRngigGkWBFEhApJFhjEL8kNE/FyBxgVSmdRijUuh2hnC&#10;z5YYfrXGqDQm8RtDFAlTzjjiGHUFsDDJiyKt624fFmUYQVai5XgMcyE/Io4xzMcmEKXisFrM8BMa&#10;AgsXp+5wkiBIYMDiQnNrJ8aGxtDVQGjUjWOwyYWagh78+MNptPeYYJ8IwRWKqG7kl1Iaq+eYE6U0&#10;OCuFVQqyDEEn0AitjhP6f8/mZ6Zhb2+FlSHHeGMDXilsxKaCTtzIMGEzw4Wn86gGeHfP725HPuV/&#10;IStmLkOAzJo6lLR1o6KlB++WteP64i41vuim4g7cUtSO7QUN+IHhS1FtCRorCmFqqYO1swn9TTUo&#10;rilBdmMF1UY1fqoow84zJXjsfAWOFDMcauhETUObanw1UWkMcNrH7UdqyzFMwAwzPBlkeNJTmoOh&#10;hkJ0VuWgjnlqOzpQSi/q7MAPWdk4yc+WIQkEGIHJlIKGdPAyQkOFJnR9WQAtbRueaJThoDauxmqb&#10;Bq+PpvH0ayVlUqDBfS5rjaHSnVyBY0FTG78HxxoUdGCsOsuqrkKMLnllKtDQGkN5FHpZoRnnL2rT&#10;0FcY58XS542+nunp6VOx9bZLX9bNFIrjpape/Ealcc4/CxsrEXOv7mNpUcIEnmpCQ/paLNJFBSwu&#10;MKxgJZ+dmUGEd96oP4b4RBJRXwphzySnU0gEZhH08Y7ujWJmRhpBZddr+77AO7WoDWkAlZBlWe7c&#10;VDkXlviZS9z/1CRBMsWN+HlUG4M2D84yJDnuotog5A55ZnDImcQxZwINo06E3V4sMNyKuPxIeANY&#10;imlDCi5Ewog6xpH0OxFyWjBuHoXLz8rP72oPJWANxDDk8KKpbxgdvX08ZkrarjHe+cwYIjQaSwZw&#10;+GAW2nsJDRZegYbfCA31xTTTv5s+L3c1vU1DCrI9FEDHiIwTSsn7fxkaCwSuvJA23sA7MxXHu0Wt&#10;2MgQY3NuCzaer8e+nDKcp0LIaW9GNtWItBlk1NYyLGH4UdWA8qYuHCttxlNUGvcTHPeWdmMLQ5Vt&#10;+U14O7cYxYXZ6KfKcHRoj2vH2xrQUkcFUivtGpV4v6gCN2XUYVNWA3ZmNzAsqkd5ZS2aCIruqgJ0&#10;SectKgsroWMhvMy1legvZ3ppFsbaCJTGYvXr/M29/ajrHUR5Zw9+ys7FkfwiKrQJAmMKQbqCBpWs&#10;Dgml5FbmdRegSLWUx67941aGNnFI3w1ZJ3m1cUhWyqFyDRryJqpAQxTGaoiyIE9G0sGhAUPBYMXV&#10;PKExJy7Lc9p0TWWszUuIItDQwWEsM+Kr/TT0FeuZcb0x35+lG9elrzdOxdabH2Zsv6+6F78QGicD&#10;82j1xbEkbRZivBpLC1pfeYHGLAt6LBxEIh5FanISkwwrkvQg9+GlCgi5JxFhZY755hCnaolPzCNC&#10;EHm9SfjC00hSjeiVRD5f1MZs6uL+GpqLkqH8nOHFm2SIoR7bhjAVZoX1RZDrm1ZDCsrI54fcDKtc&#10;CYzZvIgTFFOhGJVGQPWtmKBySDJEmmMINOlxYcJqQtA5hqDHAZvLDRthZ/IF0WN1oHXUhDaTCd2j&#10;QwhNuOEyOVSbxmCTE02lQzj8cybauofVADzSjTxARTNNcMpZvPjY11xM7mhSQKWgSkF2R8Pq/RM/&#10;FdC0dHpTuf6/mvZZ84zb5b0NG2Hgbm7CZ0UtuDafIUZ+G24gNF7IK8M5hiSnGJKcrqlGZkM9choa&#10;kVNejeqKWnQ2tKKdlbyMgJDR18+UNeJnKoYvC+rw2fk8FGWdg4XqwtHVoqAhT2pMrPxNlSXIo2p4&#10;Ia8a12Y04obsZmzKbcX9hNVX2TLs4DmU551De2keTISLdGe3tdTDRoCN1JSirzKPyqUSI22VaCHM&#10;WnoG1K/rNQ9acKywDIcz82B2+5XKkEZQeXoyOcebCr+2ERpGl3MtpTjCm9oAoeFieCO9QvX8Kjwx&#10;QGOZ5W1JQUNeXJMwg6AgMAQcOjzWVMZaeJLuFykNNa+BRWvL0J6iaPNad3JVQlaOQUyfXw1PxIzz&#10;f2TpO9HndVsv3bjeaJdKFxtixXm+gXdS7wxOBxeQ56MElNfhacss1LNTDB3ky1FtiNKYTk0SGjFM&#10;UvqnpijlZucZBUzD65IxQ6co/xma+Jk2sUho0AMLmJiY5R16Co44ITLHEEYdDi+UhCgz8kRF+y66&#10;q6vK6RIrgQzMkwgFqTR4TFQky0lK8IkEzvhm8KN7Sj1+bXOEMBeWAY95B/KHEXb6Ye42wdQ1Dluf&#10;Az6zG0GCYby/B367GVNRL6y2MfVzjm0WFk75LVuHFd1OO7rMgwj4HASfh3e+UfQ12NBUNkhoZKGl&#10;Y5AqIwxvOIYgoTG1Ag31bdLOsb7Mb6QKqBRkKbAyKEz7EKGRiGFK2m5Urv+pyb61u9Sa885KpWGi&#10;wpDXz50MUb4uasSGvDbcyNBEFMBTORU4WVujoHGuvh4F7e0oae9EGWHRWVMLV2sznC3NGK0sw1hl&#10;OWz11bDUVWGougw1OedRm30WY82Ehuoc1gQ7FYf0MhX1cT43Bw8zLLmOwLghp4mfySn9/nNV+Obk&#10;WeRSpVSWF6GtuoRhSgXMhM04Q5qRulL01xQSGlUYbSc0CLXm7n6eIwu6zU4UNLTjl8xCDFFlriqN&#10;FFXs7Bo0jLDQXdIFGvIERfpqyEhe0jC6ml9dmZUyxzTVFCrhCcMGLcwQtSFtGmue3q5hhIVyCVX0&#10;ecJhdnFNeRihIeHJ6hMUCfPVEWim14GLeoTqZlzWM+q23rJxup6l55Gp7roZl/Vpty+EV9vHcDSw&#10;iLOhRfWG6qg/ocrhvIzHSDjIXV9cwhTxBYYnU1OsoJR+qalZQmMGPmeUwJjBJEGRmFjAZGAZk8Fl&#10;JMJLCIUW4AhOw0Zo2CcXMZFawMwiLxMPYV4e1eqHKMfEf8u8qnOziwj6o7CPsQIHoiwFXCFXe55k&#10;npyBwx9HiT2C8jEfYgw1kCK5kzLuRwJBFjBTF6HRacNYt5NTO0Y75QedW+E0DSIRtGN8rJ/hSBda&#10;qD66PDb0EBTdXjs6me7zWDBDsIx1j6K3zoKmkn4cOnCO0OgnMKQ9I46gyF1dkRnOqfEc6yaLekH2&#10;83y2DQ3CE4v8RaUh+9LB8Ed+AQs8HmdPFywMTyw1lTiRU45dmfW4l6HCPXkteCS3Fr9WVSKzpYHQ&#10;qGN40oyi9g6UNbWiq7YOnvY2uDva1IhcI9UVsDfXc5kgaavHYHkuekqyYGYld7XLD0mvgINurq/A&#10;uXPnsftcJTbmtWMjFcZmaUfh9K7zVTiYmYvCijIUEEbFBEx1VQmaCY9uqoyuSgld8mEhMExUGu2N&#10;tWjp7EM7VUaP2YWG3lEcySpEj8nKsGRahSbicd5s5C3ji6DBc6C7FBe5OimWV7PbzfDGp7rxz/Ni&#10;SF5NaRivmZRH7bHr3CIrPCu6rjYUMNQr7mvQWJtfgYTB5+e1UETBh+AQaOhhiQ6NeXmCIk8HV9SG&#10;bnrZ+cOnJ/pBG+eNrqfrZkxbL13MOC9mzLs6v7JcbffhoYouHGUocY7QyA3No8cRwSxBMEcgJKVB&#10;UTV8GpynW0b8mmMhneSFDAbjCHjiSDC8SQaXkAotM5SgRy4gSY9E5I3DGYxHqTgIDXtsDhPc/+T0&#10;HJJ0eQdDfIpACCYX4I4x30QKlvEgPPYQFUycx8MIVUqB3F7mCI7kLAI2hhhDZsyGIrgg78UQGksJ&#10;FihPEEOtwxhus8DSQ4B0ezHQYkN1aSuGWaliExaE/ONUGgPoclvR63eh2+8kQO3osAzA7TJjPuaD&#10;h+FKV00POiq7ce5IFjo6e+GPCDSiq9CQs6if09Vzm2aSpBVqbSCeVkLDFQn9ATTUXulGKPyZi3Jb&#10;RHjMpCq+jTJf+kOU5xfjXGkdPippxsv5NfiprAS57c3IYRiT1dTEEKUBObX1VADVcLe3ctt2OBja&#10;DLGCj7MCuztaYWcoMVxdiLEGKpDaEoYVVWvgaG+Eqb4chZmZ+CajFK8WNGMvQ6ItBQyLGKLsyKzF&#10;qeIKVDNkKqomsKg2sgmM3NpiLhehojgLzcWZGGoooZehhXBplicu3SPoGbKhtdeMX87moa1/FIGE&#10;1ggqIUqUZdMIDbkByblX4SBd0qWoSIc6aXw2uVxIUCnL+BtyHSSf+lu5ZgINqcBaz9BprcJTbShY&#10;rPiawlhxFaKstW0IEFbhwe1FbejASFca+hMU+Uzts3lQBvsdNC5lxgKXXvjWW9bT0ud1u9S80aqt&#10;bjxc0UlozCEjsoyCwCz6xwMIeSKs9CkkeVeVMTSknUMpDfUF1/a1SMUQJjQiE5OYJHBSoSUFjNn4&#10;BVZ0eQx4gUrkAtyROZiCSVjjc/BOUX1MLyBGdRBjAZhgWOGKz8LMdYORWQyF52D2TMHpTCLsn0XY&#10;k0LUQ7ITNqpJnPC4MM0QyDuBuNeHKfnhpEiUwJBhCXmBIpOwD9jR32SiWhDV4UNHsx1Z1f3o7R/E&#10;XMKD+dQExl0mdDjG0B9woWeC4PDZ0GUbhtM+ggX5kWqnBQPNrfAOm1CdW4TOji41ClmAIA3GCA2G&#10;T3ImLnVudZMCLQVbCnKICq1teEiNKCXhjVT3NVN7o6cD4a+5jMIWY5jl6+6Eu7Mdo7VVGGd44WYI&#10;MchwpbS8Ar+WFOIsQwNpDBV4SOeus5UVKCspVYPpONtk7M9a9JeVEhYN8HS2wkFojNQUEURVsDfK&#10;gDolzFdHoDTA2VrH8KUY7az4nQRAZ2kxqkorcbSwFu9l1+NNhixZ5bWoJ4zKGDadKcrD2bJ8ZBI+&#10;mXXFyCnPQUNxNgZqStQPWLeWFKGV2/c0tmOoawg9HcM4TmjUtfWwnCRXG0KjDI3lkfV60BBX0KBL&#10;cZG3XeXnDGKzvBHKOsnPqfyJyXaaS9nWxtbQ1MbFIYoOjtkV1+CxAgmD6/DQAKG5Dg09XcIT4+jk&#10;+nHoti409APV542WvqybMX29eZmuN2+09PQ2iw3v1XZSZSwhO7iAJmsMLmsEAYYbE44AZnn3vkAw&#10;KHDMzfFuJl9ybR9LvAKzBMD8zBKmYwxbIouYiREak1QP0lF0imojdQFeFZrMwTW1iMDcBTBp5W5w&#10;AXHGp+7JeZgTCxiKMwYlNCzuFCZ8CwjTI55ZVuAUwi5eLMIHM5Tik9NIBagwWHgWJ3lxqTamgmHM&#10;h7VhCiP2APobRzDS6aTi8KCw0YrPGa6UDo5hJuLE4nQAXqqNdkKib8KBvoAbPX4HuggMB9MEGpNc&#10;do8MYNLjRG1+Abo7OhCkygjF6PEooSHdhf7c5FQpcHBexnaQ8ERi7ClRGqs7kJnfg+Cvutw/ZVyS&#10;SbcTvq4OeAkOGddTQhVfbzt8PTIYTz2yq4pxok579JolT1KoSM4xZMkiUBrqWtBVJwqlGL1F+XAx&#10;v6ezhaqCaoKV3NpcSZVRidGqQjjlTdT2BtibqrhcwLClhGApYL5i2AgWS20591OEwvOZKC+tQD1D&#10;oeLqKpwrITAYnpyvKsLpigKcKc1BvTSQNlbTa9FXVYHuigqMtbTC1dMHR98Izp7PQ0lNsxoOQQ9P&#10;olSW0iP3ImjIH0+2OhtyvukiTuVnGuXX+uUV+T+Chpw/wZB08tLUhgaN1T4bhIYODwUQuvT81MFg&#10;BIbu+ro1laEvs9yuvoMi1/DiuvmH0DC6bunzxmXdLpX2Z+npeXrNozhR24RC3tGr7AmYTZTfLl4Y&#10;dxJuix8zDCPUuZVOWbxI0i9DpnKCZTeL8/zScnXkH/XgXJJKI7ZAaCxjgcCQ99YSyWUEppYxQfSL&#10;B2aXECEo5C1RuehyN2AEAyu3HQxNY9hP5eGfQzhAFeNbpMpYRMQ9h4CDdxpHAnH/JBITMSqGFKnE&#10;YjEzi+UkL1Ikhil/ENP+EKIy6lbHKIZbLWhoceLbThfeHQ7g+JAXIe84lqYnEA45GI5QfXC5n+Do&#10;VUpjDRozBEnAYkLC7UCtvKHJ+F9goaBBT0kfFjmJf8F0aMgr8W1DA2pUqYuVhuzpYhD8VdfuVnT+&#10;RQkNq/q5gWYM11SpUbqc3c1w97TA2tmIkrpSZLbWIqulDufqq3CG608zJMitq0d5Ry8KGjtwLKtU&#10;/dBSU4X8Vkk1nATDeG0RFUaxgoKZysLdRqAQGrbGCpgIERlTVEIXUSRW7t9KIA1XlqCjIBs9laVo&#10;JwxKGC6dLcpFDqGVRaicrSzGUS4X5GdhqKqMgKvFUH0NwVGJ8TaCbmAQvqERHDudg8ySGvjDMtyf&#10;Bo0Iw2J55K1DQ4FDzgALpREaojakI51AQ36kSu+rYYSGbho0tJ6h0l9DUxtp7Rory2p+VWlcrCzS&#10;gaFBQlMaOjw0aIhS1YKldFvtpyF2qanYeuuMnp6mLxstfVm3S6UPWkZQ2dKCVksAPSMT8FgnEXRN&#10;8+4+BZ8tzPg/rr6T/pnyroiojSXGz/OssHpD5up6YnwutYhUguuoCGamqSQIg+j8BYR5FaPcV4x5&#10;EvPMQ+Ck5hYpGxcwMbNMFbIEU3gaI74kJoLcJsj8fk69hIx7gcCYwYR9Ei7LBJzjbgJtChfk8+XF&#10;N4LjQmoai/IoNBBC0OqCd9QBS48dx9pseGs0iFdNQXwxEsKo1YSllA+JCNXFSDf6rTJsoBkDzjH0&#10;jlMFWIbUW7FzYR/3Y0LMZUcd75pd7e2EBkOTaOR/DA05/VI8JhnmySNXGYYuxfn/G0rDKHE9DNda&#10;mtrRQnnfVFOPjmqGHW2s9O3yCnwFyqsLkN9WjfzOJuS0NeJ8fTVOlZWwIjeofhH5TZ14K68eu3Ob&#10;8HBeMz4pqEdWcQUqihki5J9HL0MJURc+bi/QcLbUwFwj6qICFgJppLKAaqRWPU6Voft6SwsZ9tRg&#10;tKGGioIhSVEhVUYZsuqobgitk+Ul+CEzC6cyGaYUFqKL4ZMoFHNTi/oRK2ffAH48nokjOWXwBMKr&#10;0JBRyVO89kalISDQXYeGKA31i2tOO7yxiIKGgERD7Jqp+qHKsEBj4SJoXMolPNEG2rkYEOluBMYa&#10;OGQq5UcP+cXXjmj1katesdItPT09v3Fduq23ndh62623nwHzAJoY2w70jWF8hJXElaLK0KARcMYw&#10;4QxicY7FnZsa97lElRCNxDE7K5eFpq+TKbPPpBYwxXAkkZjF5BSVB9OkEUpeX1YXWpzz8v7FtLSL&#10;zC/Dx7DFPb0Ma3gWEwyXYqELiPmXEfEuMjyh0rDPEhxUIZYgXFQS0SBDhEQSywxReCAKHJiaxhLD&#10;lSQVR8IdQMQZxvEBL/abwnhlNIQ3LDFUmMxUEg6GUh7Y+f29Dgvc9jHCgspkoBtjdHnBbSboQXB8&#10;FFH5eUfeJTsI13AaNP6qyamRap1aXEDX6Iga8i9FpSHnQDuvF4Pgf+Q84XKP5K7UGKa1PaOo6RlB&#10;RfsAOlsb4B1qhKuvDiPN5WhjKFHfUILylmoUtNUhr62JlbcWmdU1yKtvYqjShKdyG7CpqB3XFnbg&#10;xqIubOV0T34DPjqXg7aCDLhb6+DtaKI3Ehz1ChgSsgyV56mpnSrG1iS/xlaCQboam5QQaa+qQmkV&#10;gSVPbqSfSG0VAVKBT7ML8OTZUrx0tgSfHc/B2dOZ6GeIYuvohKm1A18fy8GBswWwe/wKGjJOqEAj&#10;ufLY9ffQ0NLEBRDy1GTM7YIrTBUqrz7Ieubj6lXTyrVcBzmXAo3Z1XYNAYRRbcwtrjSQXgIaf6Qy&#10;0l26rhuhr9ev1fBETzBaetqllo1T3XVLXxa7VD7jVGzY1IehgQ5YR0zwjvOiOBOERop392lO4wh7&#10;I5ib5h1xWb7Y2v6SVAjuaJJx4hxmJUikce3KepJ+YRlxrp9KzXFbWSOfq322XFhtXi6eVvQluoty&#10;wTe7DHd8Af7A/Co0oivQCDpmGaJMwUloeD1hRFhBwqEwFUNUvXl7QV6sE3BQccwwPekP40JiGg3W&#10;CF4dpRMcL5mjODJsQ9I3jmkqCR+hkJrwMBTxYdLjhs80ivHeLoSso2ocDtdQH3xmEyry8tDc2Iig&#10;Ck1iypMz8nbDn5s83tMKNVhol9DDkNDsciqASKHX7jL6mfg/c3lcKMcijYU1/WbU9Ao4RtHe2YIJ&#10;UwtCYx0Eh4zzWY5xhg+jBEYHFUNtYxVKGmtVJT5XUYVDeaV4PLMWmwracHVeGzYUduK6gnbcVtCM&#10;V8/loYnhhrR1uDuoBDqb4SE4nNzfUEUB2rJPYrCUSqShil7NMKYM/WWFGJV3TJrr0cnPqKipQ0Vr&#10;K0qaCSuGT6fKivF1XhEePFOKrcdLsOVkGT46U4C+0jKMUm301DTix/NUI0yTkdPkCYquNmTYP3nq&#10;pgNClTIpVOqMiPDXGkRFXYiys0/41UBIAg3e31UevUxrrl2HS0FDB8aqc916oYgxTcDwR+BY+0kD&#10;uY5a/RBfFxr6St0uNZ9u6duJGdP0+XQ3mnF5aJg0H2yj7B9XvSmTIenRmeLdPaUedUb8MSwxjBBl&#10;oW8m3Z9HUjMYpAIZ4rpxAkReVeYn8Y/GjNJxa4p5ZDvd0o/J6PpdIc5a5E8QGhMziEwsMjwRaDBE&#10;ca+ojRVouD1BRGOTCIcjCLAwBD0eTPoDaswPEB7TqmE0Shotcl9xfGym0iAwXqXS+GyU4Y3DqpSE&#10;f9yM2eCENvBwIIC4wwEPw4ckK3WCklZG+fIMD6M0Kxv1tbUIRAUYceWT07zo2je+pPGrKWiogs1l&#10;6ZU4sPKL5kl5KU+t1wqrFJ7/E5fir1715pI8jhRoVPWOoJrQaG5vg2ugHiGTDPGn/ZyBp7sZ3u42&#10;uKUrOFVDX2MlqhjGZDJMOZSZh5czqnBjcZdSGhvy2hVA7shrwnt5xSgtz4eproLQaOb2LWrqZJgy&#10;TECcPn0Sx89loogQaCguQTvDjJacTHQW5WOwrgatlZUoKqM3NKCYAM6oqsSx4nz8zLBk96libDlR&#10;jHsy6/BWVhX6KqthaWnHUHMH6uo7cTSDSsZsQ4jAkO8Y5HWWYf90aAiUWZJ4BrRyJmdFh4bckGSQ&#10;YQtvChIeKqUh26zkF5PrpJVFgYb+BEVrDFWqIh0YK9DQG0J1UBhhsR44ZCq+uKRBQ43iJUe6Ag0x&#10;OY4/fXoitt68cZqeZrT09emup+tmnO/sbsBQbwOlug/zyZg8zsDSjDz9mEciTHD4o1pjJ7/TEsOI&#10;Jcq78ek5tFMa9jBvH1VGL1WFVdoneCXkT7uz0pnX+Fliapku04tdqwJykZP8fL8/hYBnhkpjkQCb&#10;R9itqQy/bRIOkx/2cRdhEUZoIqDeFQkRGhE3FQNVxwVWZhkDZJpKRJrKl6g2csc1aLxOaHxIxdE3&#10;ZsWU187ww4L5YJDQCClwTDqdmBiRH7+eUD5hkp+pdKKxvBJ11Ro0givgSDAUWrvUv7dVWNDle0lh&#10;lWHohgkmE/eZmNMGF1bVXpTCXwDHWh6ZattozXeyH6hRrWoHzKim0hBoNLR1wNJVg8CIdP2uU30q&#10;PF3N2hMVurunFQ6qhb6aElQVZaGwKA/HiqrxXGkXrqPKuIpqQ8bV2J7XoF5IyyVgWquKVUOni8CQ&#10;vhrO9kYMVJXgWwLj0XNl2Jtdiyfpr2VV4oPzRfgtIx+V5dUoq6CaKSjE2ZISZBIYZyrLcbq8BL+W&#10;lhAahbjtWDHuyqjFC5k16GD+seY22HqG4DI7kV1Yid4hkwYN5YTGtDbOqn6OWYpWypJ2TuWcyFkS&#10;aHgYUpp4I5DHrureLvmV8z9l2lQqr5xNgYY8QZlTvToNT0wIi1WAqL4Yuq+pDB0M6S6QMALE+ARF&#10;u6ZrdhE09IPUv5zRjGnGdevlTbf1tjVO11sv1tJaiXHehS7I71cmgjx2HrxWPrHMCjfDQjhPQIiJ&#10;eoiT8v3TC+icv4Aeru/n2R/kFRvlvGtmAQnSf0muyIoZPyvd1jsucdl8MjEHv1PCIwmTCBB7QoVO&#10;EQ/jWU+U63xIEgpz8tQkmcRCKqVGF1uWsUenZpAKhlahAR7XsCuKt8dEaUTx1lgEpcPjiFhMiNps&#10;WGQos0hoLNGTrMxBgmJh5UevJ0ZlyD8XpXU96qvrDUojgUl+juGrXmSSLr9rImdOHvNJO7k8JZpm&#10;+gA/U0bvks5Gqoei5OefdrfRC1C6CyA0aGhTCUnkXMkjRO0xomwZ5vWq7JYfTBpCdfcIals7MNhS&#10;Dt9AI8bbqjBQIW0OtQRHiwYNGdWrTYYDLEV/bTGaaspQWteM7Ppu7C/rwO3F7bghrwVP5VXiLMOM&#10;XCqTslqGHVQbjrZGONqb1Q8jyWPTI8UFeDa3ErfmNOCmnCbcktvEaSOezixHYUUNSptbkFFehjOE&#10;xPm6Ku6vEpkMY34rLcXu08W4jeHJ7acr8ejZSjSVVMLc2KweuQacEygurUVb9yCChvAkovpqaOVF&#10;uVR8/tMmOji0xtDAZIKgdiAi45jIOZc8nBrLnjaV80oQrzx2FWiovhkr0BBXr8sTFEaXUGaeruYN&#10;aQuqI9caMNZc0rQnKGvXXI5HjsLQEGq09Q94LV/6Nn9lWfd0M65by6N5R2cVfO4+HncMUzE/5A1T&#10;JSt4FVReThfneZ9c2e3U/AIGZxfRMb+soCFKo48qY5BhgGV6HhMzs7wga8ewpJ60yElZOw7dFhYY&#10;O9LF9HWrzk1E6fidIYZIkwybWEAS81imCrnAsCgZiWE+JT+RwIyUnJCxS+UpCl3aNqYIgqkwlZPU&#10;Jh6b2RPH2wxR9hMab47FcLrXAmtXpwaNcAjL4bDySaqA8NgYFqg+Znx+jPYNYXhgDBXF1SivrIOf&#10;+wxEE4TGJMOT9aEhxy+FUgGD86IuppgxSehGeZwdIyNo7utTL61JXw1RIXKGmE3+X/E1YKiCLH/M&#10;ILG4ggTXKPXCrAIe+Szx6Nw8Sjv6UNjSjYrOIZTWN6KlLBuW1gr0V+WjuyQHg/J6eo105qqGjRCQ&#10;3xqRnw6wddWrMUPLG9tQ3jaAnLouvFvShHszK/FuXhmymmuQ11aHHIY41dxe+lVo756UoaCigCAo&#10;x6clVbgjuxGbsxuwifDYlN2Mu7PqcLy0BpUMlXLra9XAP2cInbPihNRBhi9PnS/HjnM1uOtMFR45&#10;XY6aglJYmlthI/wmHH6UVhDa/E46NMTVsH+ifnkOxBU0Vkw7gxo05LzIY1cZBV7eLpYRvHRoyElX&#10;U5pW9uR8C5gXWLSoShZFJYiq0FXGxaBYz9U7J+t0H/89OGbovJ1ckCco+s1AHcrFj1x1M6alT3Uz&#10;pl8qr75Od92M6/XpxXlkfhFDw/VIREd5hqNIxX1YWtAeAwk4VF666pshCkRtBXh5oXpYcXtZYnsI&#10;kN6ZRQyzYo4vLMFPqIhk1G1RKgVdbO2ztXkBhqzTj0tfr6b8t0CFEPKGMT/Fyy5XX3ylLsloYVOs&#10;uOBnKmjo4Fh5giJtGqmwvLPC75GaRdF4CK8yPHmN0HjdHMHpvnGMtjYrJZGikphheDNHZRGzWhFU&#10;0AhhjmnlvVZ82+vDe7xrni2rhycYRpCfKx6XJzVyqCsuBy1fXVzSVaWmiwCdJDgnWHDtVDP13d0o&#10;a2zCAEMjF0OiMFWSDPAs5012I4VdXP3PHWuw0O6YAiHZn8yr3/jgdZJ5tUyPzM6iuK0bR/NLcSKv&#10;BKfPnkVZ5gm0FJ5DW/55NJw/jryDX6Pg8HcoP3YITZmn0F0qv59aC1dfA9rry1BS34LC1n5kN/Ti&#10;55JGvH0qDweKStQj2jyqEhlftJigaSA4OuoqUVpeiAwuC1R+rqzEA3lN2JTVSGg04mYqDvkZg49z&#10;y1FUX4esuhocLc3H0bICHCsrxBEqlIP52fjufB6+oyL58lwpvjiZj/LMXMKsHuaWDjhH7Sii0pAO&#10;Xj4CW4dGiNCY4vWXc6PAIeeM50SdM87Lsn4dpH+MKA0BtREauotp83LOZcsFKmaGjytKQYUgiwYw&#10;rCz/ETzEBToL6wJD9quBQ1SN3CUvgoY2+b3pB2s045cQ+6vLeppxnZhxffq6peUFmMfqMZ2ycCmO&#10;qYQXc9O8O8tQZCtfQmqAdOaakwqpjDKbAPEwRBlhZR4iMEYXlmFhPgevhEBD7p78NPnwlW3WjiN9&#10;XkxfTl+/SBDIqF7LAgRJUzWSGeSwZueRlAGPpX8G1cXyzAyWWImld6gMepycCCIZjLA2LcHhi+ET&#10;hiSvj8dVm8bb9NIBKzz9vQhZxhQ0RGEIMLyDQwiYx1TIMuVw4nivE/vMCTxcOciC3ginPwB/NK5e&#10;jY9Lb1Q5pFWXCr4yz8MUYExx3stjGvX60DtupcoYRUFNDQqqqtE1PAwLwSSDy8hYrSK5p5c05SEu&#10;+1GFnq5DYZbzakpP8Lr45PEyFcwk3RGOoGVoGD/++hte278f77y6H19/+B6OfPcFzv74FTJ++gon&#10;Pn8fB956AUc+ehPHPn0XJb/9iJ6yHIw2lWGksQStFfnIL6/GL/yu7+dV45XzZfjsTDbOlhcjm2FN&#10;Lr2wuRoljVUoKMtHQVEOMisLkdVUjcyWOpxmuPFaUQ3DkmaqjEbclNuM27Ob8MbpXBzLzcHpyjKc&#10;rCrByeoSnCJ0TtVwngApJTj6youUt+ZmozGbywTQcF0Duhu78FtGOc4WVsNFaGvvoEwrpSF9fdag&#10;sVZ21LVgGZSppMuTKml8dlNV6mOFyvnlFvKfMm1bXjkFjUUNGlK5pfPW4v+ZX1plrEFDGkMFVPxv&#10;9TjWVRpieppxmp7XOG+09bbRXbf0NOM6MTlYi6UOs9M2LpHAKT8SEaoNGRB4kaEAC7CMdaFG5+Ld&#10;UA8l5GJIA16UhdbFO6iLZ99N99GDXJ6iy0dd6nPXW9ZdXxZls8wLzYPg50v3dQEZVypoMO/0LGIe&#10;P+KEw0wsrjV80iUskfaMkEOepoQxF51ClimAN8ajeMuaUOHJh/SukTFM2i2I2a2qLUO1YXi96rdd&#10;dWgkrDb83OXAY5YE9tQQGqWM4f1BNZS+/Gp8YmpOgUEVWLoUQu0bEBZUOGO+AIobmnA8OxdnC1hJ&#10;snNw6MgR/HTwZxw+/DOOH/8NuXnZqK6rRY/JBGsgqFxG0RZIyL6lcM/wXEzxnMiABeJhgtKTTMJJ&#10;YLSZLajpHUBBfTO+PfwbXnxlPx7a9QDuu/M2PHzfvXjl6Sfw1vPP4NUnH8Hze3fiud078Nqju/H1&#10;a8/jx3dfxamvP0DJ0QOoPvsrKk8fRsGv3+Hs0SP4IqMEz2dX4cnzpfgltxA99VWorZefMShHYWMl&#10;SqgsyiuL6MXIry1FJkOd8821yg+UV+K+zFpsyarHLoYp7+dU4+fMfBzOzsApwuJsQznO1JfiXGMZ&#10;zjdwW0KntoTKorZc/ezCSE051U8RRhvqYW/vQGdjBz45VYiD2WXq/Gujd2nQkEf/ChrK18qRcqZp&#10;8NAedUvfGHnsKuVTPbVavVprZVJBQ60RaPD6qspNANAvqSpk/TrpWmizBgwdIGtpMq89QdHCk7Vj&#10;/0ttGkZfz9LTjcuX2lZfXm+dmLTcWsbrqC7sXIpjcY4xfczPysq7t3oNnl9EKihd2iWMYYb8yVKE&#10;eYIES4h5wkyP0mUsRqlE+ieu99n6MV3K5+co2wgudQF5LPOzXJ5bIOC0IQlHJuLotvngcfuxwEK0&#10;yLu0NISKy0jpAowQY2HrkBvH+3x4xx4nOGJ4iYrjB9MEvDYzZidciNosWAoHVXuGwEPaOAJjFhWe&#10;TNkd+KXHiYfH4niodgi/FjdQtQTVqF3SwUjefzB2VpPiJnrMRjWSU1KKb7//Bq+98DRef+5JvPfa&#10;S/j4rf1475Xn8M5Lz+BDLn/x3lv4+ZvPcf74EZw49gvOZp1HBStJv9ONEMGQ4DmX/cWo3nz8Xlbe&#10;ZWV4xvZxG8OmXpwsKcO733yHZ197A/fvfBD3bL0Ld9x4EzZfew1uvf467LjzdgWOe269CbduuAa3&#10;0bfdsBHbb9qEh7fegZf27MT7zz6Kj+jf7n8Op778AGe//hCH3noZn33wLt4+dApvnCxCZk4RrM2N&#10;GG1pRBMrdCmVQVVFMbq5PNzdgZrGGlb+SpyTrulNtThWVYH3TubhnZOFOFRYj6LqJpTW1COzMIfn&#10;JQuFlfkorSqkF6C8Ig8VJdmold6mFdKnoxzDtfJr9fIDTI3w9PRirGsAX58rxtenGEa5fSvAmEGY&#10;Sk8G41mDxkqZWyluLEmrSkPCOgGGgCMpbWlMk+tltLXyJ2ukZ6j+BIUQUI9e5VGrgEN85bGroZ1D&#10;f4Iirr/hKk9TNEDoU2nHWIOIpjS0F9dUWefni12kNPSpmHF+PdO3011PM5oxPX2dbsZ12rya5QHP&#10;wmZvxMKci0sJVtIYppNBrpfKuvYl9L0a9y9zkkNySkNfknfDSU5TdBUzruS5lOnHZHRj+sL8rFIX&#10;+smcmk6h3xtBc3AKReF5ZAXn6LMYZOgh/TK0BlEWBXnSw9BpklAZ6hrHYLsdZd0+vG9laCLQYGhy&#10;1OTFlN+BhbAPERtVRXBitSE0wZBElMY87/hzlLPZAy7sNcewp25Yja5t9wbUjz/Lb4rKY78p0lHO&#10;QZSVvN9mx2lK608/eAevPLYXz+25D888cDee3LENT2y/E0/vvBuvP/UQPnh5H777+H0c/PoL/Hrg&#10;W5w5+isyTh3Dz99/ja++/Qo/HT+Byo5ujMlgPzMLsHLaOGRCbl0zTuaX4qtDv+Ldzz7HU8/uw477&#10;duCOW27BTdffgE0bNuKW6zfhuisuw00brsY2wuHeW2/GLddehW2br8N9hMdj927D64/vxfv7nsC7&#10;Tz2Ctx7bjVf33o9XeazvPbEH3+x/Bp+/9CQ+eHI33n36Ubz53PP49r23UXbqKIbqqzHc3MAKnovm&#10;8lJY+npgG+hDX3sriqkSsqvLkFtdjtzyMhw5m4nvj+cgu7wFVS1dqGpqRQ2h0FaWhe7yPAxXy880&#10;lmCkqhgD5QVoK8xAF4EyVF2IfkKlnWHPcG0NnN098AyOIregGt8dPY9Rm2ulEXRGPT2ZZJgqqkFK&#10;ibiYKkvq3xo05BpJaCIhinrUzWUNGmulVG2mXO76adAwQGJuca3Phvb4VVMWRmik+wLzirKQxlUd&#10;GmsQmVE3Ru0baMdzSWiIpS8bzbjNevn0dOP69KnYeuvF5udnYBmrx+K8l0tJnkWegOkIQwO5v8kp&#10;XcsrZtxWTEScSEL5unJR1C92k9Iip+WiGHOnbyumH1e66/075MKpsIQnVDrz5LtjyA7NISO8iDPB&#10;eZzmtHhiGgn5yQWGA9SDhAblanIOTrMHfa3jGOufQHeXD9+MhLDfGsPrBEC1xYkLcT9DlwmEqTgW&#10;Qho0lhjeTLrcChpzDFcWfR40DjrwkimK5xtM+JV3TbvXr5SG/ISBuHQ0Mrk8yC3hnfCzD/DyI7vw&#10;4p4deJEV8cn7t7GS3klw3IPn99zP8OB+vPH0I/jszVdw4LOP8CuVyAkJUw79hFO/HsI5guPzzz7G&#10;M88+jaf370d2fSsahsdxpqwWX/x2Ah98+z2efPYZPLR3Lx7YcT/u2rIVN23ejE3XbcTGa67FVZdd&#10;Rmhch1uuuxa3Xb+BKuMuPP7AvXiCn//hy8/g4Edv4LfP30H5qUOoO/cbyo/9iPyDX+PMV+/j1/df&#10;pdp4Bh8/+zCVxyP4ZN9jeOvRXXj87tuw67Yb8Di/xxevv4jyjNNoLCpAV001xnu6Ye/vg7W3Ry3X&#10;5Oagmeeht7oSbaUl+PFMPj7NLEdOZRPK6xtRS1AM1hcTBvLiWxlsDEWsjVX0SgxTdQxU5WOsiUqj&#10;rgithdnoriiDubWN0DChpbYNPx05g97R8VWlIdBISK9QlhWtyq2VIVW+6FoZ1dSgNILKK/JR+XU7&#10;Ll8EGcNU30p/cU0DhxEaF7v2pGR9WOi+pjQ01+GhrZvmZ+sY045BNYSuHZBmxgM1rkvPJ5aeRzc9&#10;/a9ss17eublpDHRWYHrSySX5GYEU5mfirKgaNPTWXG6l8osZtxdTp5dJ0lgnF0a21F8KUqfAkP1S&#10;x6O7mHrTkNDQjOkMf+ZnpjAQSSKXwDgfmMW54ALOEhqn/HM4GZhDvz+G5Sl+8vwyFlNzCLtDGOw0&#10;Y7THDetgCKNdE8jt8uOdsRC+MlHiO21UI2HMxwII2UyYD/rVL7IJNJJGaFDOjgyNobDfiWMVHTie&#10;Ww67ZwK+UAwWlw/t/YOoaGjCqVMn8C4l/ssP3ot999+FF3fvwL5d9+KRu27Do3ffjmeoMJ4jSKRN&#10;Yf8Te/HB/hfwJUOT3374FueO/oYjP/2A7wiL7778FO+8+Rr2PfsU9ux+EM+8uB9vf/Ed9n/8OV5+&#10;/2PseehhbL/nXtx919249aZbsInqYgNhcd3V1+Dqy6/AtfRbNl6HLTduosrYrKDx0PatBMfdeOPJ&#10;h/D9u/vxzZsv4Mf39iP/8NeoOXMY9WcPo/y371B55DtUHfue898g49sP8cPrz+H9px/GSwTd4/fc&#10;gftuvg53XHcFHrtvK77/4G1UZ2fD1Naufgja0duHwbo6NOTmor+qCuMtTbBQlWRkF+PxM+V4KbsG&#10;J0oIlbJ8DDeWYqylUo3BMcaQxkpwCDzkDVlRGTZ5ua6tEp2VRWoIwv7mTph6R9DZ1odfTmSgo39U&#10;QUM6sQk4YgxXZTAevV1p1VbKlA4NcXnsOmy3cbvkav8Yvdzppi1L+WM5ZCn+Y2hIfw1ODaFJeucu&#10;HQzpaRc7Q+/Vdg2t7P8OGjKvLxvnxYzzYuvlXS9PuqXnNc7rNjs9jd7GasRDDlxYSvKGTrmdjGBe&#10;jQDO/OpPA4My2V7+qamWJv/rF0ygIS6NpKudllRWLa/Y747HsDwvsaY0vuqft2Kp6VmGJLPIiC3h&#10;fEgDxukJAsM/i+P0Yk8M4UAEc5PTamjAoCeCsQEnVYYPtmHO9wXR0OHGzwMe5I16MRkkJGejmItN&#10;wDM2hJjLgZmJCcIjgITLiQnzKGYDfrrWIzQ2ZoGlvRP5WXkwjTswZBpHZTUrwi+H8PlrL+H9Zx7G&#10;C1QVAozneFd/avsW7L7jRtx/80blD9x6A/ZsvQVP79qOlx/di9efeRIfv7lfKY1fvvsWv/7wHb7+&#10;+AO8+vyzeGzvg9i18z488tAe7N71IO6++17s2vsQnnhmH7Zt2YKtd27BrTffomCxccN1anrV5Zfj&#10;yn9dho1XXoVbr9+IO27YiLtvuQm7774D9995M/ZSJbxC1XCAauLwx2/h8EdvIuvHz9CadRwDxefR&#10;mnkEnTlH0Jt/DH30lrM/Ivvrt/DL28/iy+cfwmt77yU4bsMDtzPcuXED7rvpOrz08IPI5PeXn1m0&#10;dnVjoK4WXRWVGKzW3jOxNdWjubgU+zKrsCWjBo9lVeNkTiaG6vLV492hakKC4Yq5rhxjdFN1EfrL&#10;czHeXA5rewU6CZGOpjb0do9gaGgc3X1mHMsoQEPnANWd1p4h4IjOzBk6eOkl1lDO6LJOyqL8fu4Q&#10;oSHja6w9dl3LK6aVS1VyuS1Vq7yDsrQWnui9QfWpuLy0dilAGNMvBsVaXnmsu/oERT6Xh7P6yFU7&#10;IM31ZePUaMZ167luf7S83rxylUJFkEphgHeFuZQ8ZpUnFIwRJ6OIJ6KkKyswqSc/lCudibSLol0Y&#10;6Uq+uCTdl7WLoYChO5dF+sljV72L70Wfnea6yT6TvBNo0OA28qdWX4A/RXUhIQmhcTayhDOBeZzw&#10;TuOYh05oZHgSGBl3IeQLIBVPIRGapMqwwTLgV0rD0h9CV6cbOW0WdJmsWEr6KYkimIr5MGLqh2ls&#10;GFarGS7bGBzmEdgHezHpsWPK51YdvWbcbkQ4LTiXgabaBhTm5uGnrz7Fmw/vxHOU789SUexjxXya&#10;sHh4y82474arsXXD5bh30zXYSWjsvHUTdm+5FU/cfzeef2g3Xn7yUbz1wj58+vab+PrD93H0pwP4&#10;7cfv8d7r+/HUow9h5/Z7cN/dd+GRvbsZhuzAHbffjjtvvwM333gTbrnpZtyw8Xpcc9XVuObKqwmM&#10;KxmWXK6UxsYrCI2NhMam63HfHbcqpbFr2214jDDb//gefLZ/H757+2UcoOI49P5rOPHZOyj95VvU&#10;nz6Irtyj6Mw8hI7zP6Hj3I/oPPsDqg5+hOzP9+P7Fx/CO4/ehxd2bsXDW2/GDoLjro1XEiI34fPX&#10;X0c5z0tneTnMLfIbstVqHA8rwWGuKsO7mWW443wNttAfzihHRXEmFUYp+qqK0FaYie7iHAyU5WGg&#10;NBc9XGeqL1FKo4PQaGtuR3evGSNmN0z2AM6V1KC8uYvQoMqgwpDerwINGZdFK4dSajTTy5ZMVbnl&#10;vAxFIOGJjOQlIbSUV8lmzKsta0pDG8Vr1qA01kBhdB0af+R6f4+L0nR40OWhxMptVh3L/yg80c24&#10;3mjG/H+0nZgxr1h6/qnkJIbb2tRPBGgHu4TpmRSik3Ge1CV1YuVVYnEhs7RAC0jE55gmIyfJVAfF&#10;DHefZJ4Y06KEisyrtg35XLp2PJxdSRPX5KPW92OGoJlVj8MkfcWY3hOjoggv4HiIsKCfYXhywjeD&#10;I64kzrinUONNwOcPY5aFaGluCUGGJ2N9dtgGvRjv98LS52G4YkVjbTcso0NYngkpaEQiLvSMD2PA&#10;Y0WfjBUqQ/8RIqP9HQjbRhG1meEd7EfEMg5rZwcyDx3C+YM/47OXnsfzlP1PUz08teKP33ETdm7e&#10;gK3X/AvbVoAhCuMhrtu79TY8cu9WPLHzXjy75wG89MQj2E+18e4rL+Hrjz7Aj19+jh+/+hwfvPUa&#10;nuW6RxmaPEBwbL39Nty95U7cu20btt1xJ2658UbVdnEtFYWA4qp/MSS5gvC44koVomy+ZgNuu+F6&#10;3Ln5Btx728148K47sXXzRtxLaO2l6njqge14nmHSKw/txGuPPIi3Ht+NL158EofffRlH3n0BJ999&#10;FlmfvYxKwqLt9PeoOfwpir9/B6c+eB6HX38S3774CD548kE8t/Mu7Ll9M+66/mps2Xg1Hr7nLnz9&#10;9ttoKyrCWFMjhqoqYKqtxFhVKQ7mFGJrRj3uITS2UnE8f7YIZTnn0F9RgM4y+c2TfK13am0phirz&#10;VYhibi6j0ihFa3MbunpNGDC7YKF6zK5pRn59GwKJaQWNCBVolK56hbKoiKeXcSltOjSkTJvcLjVq&#10;mjyCVdDQMqVtJ/MCDWNj6MXqQi2vQMQIAeP0z3w1n0x5w5bu69qR/sEjV+NUtz9L102WddctfVm3&#10;9dLEErEY+hubWNFkXAgtz/ScxIpJ9ZN20qgpPzCT4peRqYBDIKBDYnJuTv2cf4IVO0za++kezrtZ&#10;8V1UDBN0AcmqDOSfQEJc/5N9CYxk39IWIq8uy9ufAiOx2flFlAepKMLzOBKYxVGGJickRPHPoNEd&#10;xYg7gIlgSPUl4e4wz8IU8gSR8MeQ8EYRcQYRtPvhZ1gx0tUJl3kQUxE3FlIBeCds6LSzUAbd6A94&#10;0ON3osduViOVp/x2JAkSe0872gpyUPTrz/jypWfx2u4dhMWteGrLLXjizpvw6G2b8NDNN2AXJft9&#10;119FaPwTdzH2l7BkD9dLQ+ijBMbjVBmP3n8PHmfose/hPXh139P46M3X8MX77+CTd97E26+9jKcf&#10;ewjbt92Ju++8Dfffs03Nb7n1ZtxFpfHgjvtwxy03K0WhKwsBxsarr1Mg2bxhI/063KKUxg3YeiMr&#10;9c034TZpGN1wDcFxEx657x6qnXvwHMOklwivt554CN+8ug+H39uPEx++ioLv3kbul6+h7Mf3FThK&#10;fngXOV+8iqNvPY2D+x/Dz/ufwA/7n8LH+x4heHbgiXvvwINUG1s3XoUdPAcvP7wX2YcPobOYMCjK&#10;Q39pHorzs7E3sxp3nK7A7ceLcfuJMjx3vhQ15WUYlbFICRb5ASVbcw3G6sswQHAM1xWjnVBpaWhG&#10;R88oekbtDCsmcLa8DqdLq+GJplaUhtYYmmQZkXKkqhvLkdHFtDLHssFleUXeImOZrAxLoJWyi7fT&#10;TNaImpbX7wUaFz9m1V26mKeD4I+gkb5OLa+48fddf9cjdO3ANEtfNpq+zphnvTQxWb7UOqPp64KR&#10;KIpLq5AiPOT3VSX0mJyZVcPsJ1nx5XciZAj4pFRkurzWLZVbTr64vCIfJjS8hIeHqsPJZRvzjFMx&#10;WOlOysEEQSIXVMAh+1cXkNMF5p2RHp/8XKVS6AKmSW4fIzSkg5MM0GOLTyEnMIXTK20ZMlp6WWAO&#10;XZ4wkokIlucIuGRU/T6L/C6L/KbrVCSmOn8tJ6ewPJmiJzETDsAx0o+A04xk2IXohBUjtmF0ucYV&#10;MProMiJ5h8OEsfE+zIQcmHQznKF0zvzucxx44yXsu+dOKoqbqSxuVbDYQ1A8wFBkB++492++Fvdu&#10;vAJ3XXsZtm+6VgPGPbfj4btup4y/Gdtv3YwdDBl23UXFsXsXXqLS+OyDd/DZ++/igzdfx74nn8De&#10;B3bivq1bsfW2W3DHzZvpmxRAHtxxL3bfv4MAuRU3MjTZwNBkA9XGxqs34IZrr1fQuP7qa7Hp2g3Y&#10;TL/1+k3KNwlMrrmGYcuVuH3zjbj7tltxzy034T7CZ/ed/A533YFn7tuG53dsxcdUEEfe2Yecr15H&#10;/ZEv0HT8a4LjQxWe/PbmUzjAEOWzJ+7Hp0/vVk9Y5MnKc/dvwzM7tvF73qEU1bbrGbLw/Hz5xiso&#10;O/0bhmQkr9p8fJyZj83HywiMUmw5U4G7shrwcXY5eisIiapyNVjPWEM1xpuqqFIKmJ6HttIcNNdW&#10;oaVzAC39ZvXDSSdKqvBbYRnGAxGEqCpD6dBgGUuvA7pL+ZMyK6/Im1xOTKqXBf8YGqKBpYv3eo2h&#10;80sMScQv0Z6hL0vDqO7rrVdT7lv/SQPtiC4xnoaY8UB1N9ql0sWM6evludQ2RrNH4nivuB4NzgDG&#10;YtNwJmbgiMbhlMFzCYLw/Ayi87PqF7fjrMiTdNWbjtvKRRJPURFMEBA+Vnbn0gLsnAowrISInRcm&#10;sNK7UQcHOcATRWUxRygQGLMS4vC45I0XCWfi3F+UHuI6R2wSrTYfmvxJtIdnMBwloJLziE0vIBKN&#10;YGFewqoFLPOEz6biiAb8CLvdWEoxXXqvyhuvyRQuUDklAz5M2McQ9dkwm5iAx2lCa38Xut02QsON&#10;3gk3urwOft4ITGM9SPjGMNRUguOfvY2Pn3kEz927haAgCFgpHr3tRuy5cSN23nCNAsa9jO/vobpQ&#10;wCBEdt9+I0OSW1Vbxl03sBJfe7W629/Ou/62m27Ejm1bsXvHDuzZuROP7N5N34O7t27DjrvvwcO7&#10;dmHX9vtw58034uZNVAk3XIe7b78VD++8H/fftY3zd+DG665XkLj+GqoMKo1rCBAByXXSxvHPy7Dh&#10;iquU8rj6sivol9EvxxX/+Beu/uc/cR0Vys3XXovdW+/As7t24FmGTO88uQdfv/w0PqeCOPj60wTH&#10;m8j9+k1kfrYfmZ+/itMfvojDrz2BL57aiXcf3o7X927Hy7vuwb4dW/D0jju5j7vxFOGxd8vNuFcU&#10;1y3X493nH0Vj/imqiWKcOnsOe05W4A6GJ1syqrEtsw7vni1Ec24OAcEwJDcbbXk5hEcpw5ZCtBdn&#10;ob0sF+215ail2ihr7UBlzwBymtvxW0kZhtw+BKTbvUCDNwd57KrdlFjG+Se2WtYljfMi/KXcellu&#10;5AmKvIsiZXI128rMWh2R6fIKNLR2DYHEGjhkXuufod4vuQQ0jL4ePFS67Ec1hqZBw1hhZd54kEZf&#10;z9ZLN6bp8/o+jG601eWVyXg4gRdKW3HKFUVrahGdyQUMRpPwTU8hzrt+nABIEAQSMogKkHBllq4D&#10;Qy6EPGKVXqBBuo/upbuZR1SHi/AIUAZK5y8dGoukhqgMraVbS5NHZqqDGD3GbSOERpArhgJRNFl9&#10;MBMYMq7oDPPJ58kdIj4Z16AhHdHoizNJBN0ORD1uzFE5gbCDDMc3lcLSZAxxnwupkA+xCQdSEQ9c&#10;Mh6oeRQdNgu6PfJDSU50rkBjYLQDo53VOPf9R3ht190MQ27GY5Thj1At7L3peuW7CY0HN1+noLGd&#10;YYn4zhs34EEqkPtZabYy1r/tmstx81VXYONl/8L1l1+GG68mPK7byJDhBty26UYC4UaqCd79t2zF&#10;vdvuwv33bsfzTz+Dnffci7vuuA3bbrsZ91Cd3M8K/jjVyV6GKDvvuhu33bCZiuI63HDNBlxzuda+&#10;ceW/Lsdl//1PXPZf/yA4LsdNG2/A5X//J/7+t//C5f9g+n//A9cw3y1UKjuoZt5+8Xl88tp+fE5V&#10;cO6nr3D+wFc48snb+OW9l3H4refw4ytPMBx5DL+8/gSOv7sPx95+BodeexJf7NuL95/YhdcZnjy7&#10;/U48svVGPHXfFoLjHhWK7aXi2HnHZtx78wa88tguFB7/GY0555GdVYInc5oUMHZm1OFERjH6SovR&#10;Ra87n4ni386g/EQO6jPyUHP+DJqLstFZU4LikgLk1tehdngYJX0DOFxSgm6bHRNUkUZo6O1gqlRJ&#10;wTKYpEm7mZRXectVBhmWV+RVFZXs3FY3fX6tMVQeu+qNoZq6WFMaK9BQ6/TX4i8GgtHXA4aCy4rL&#10;j0JrR5nWpiHzuuu2dqBr6eul6XapfPrU6OlmTBsMxvF8RRdOOcKExgI6p5cwGJtCmIoixfXiAgtR&#10;AdLGIS9JiSpQlZ/z8vVERSS5jtVUdSMPcV2A7ud2ApEQASC9RBVoZEoQGds05KLJxRNoyM8aCIAi&#10;dO/CMlpCCdQFqTKic2oYQMkn0JjlRtFEDIuks640UtEgpqJhLCTkPRT5HRQqkXgMS8kE5mMhQsNJ&#10;BRJDxG+D02aCi3CRn1jsczrQZrWgx+NEF8FS3tuKKkrqMz9+hhfuY6WgWniMykFXF7sJigduYPhx&#10;8/Vcvg67Nl+DXYTEHubbc9tm3EOlcfs1/8KNl/8T1//rv3H9Zf/EpiuvwOarriQ0rlHQEL+V4Lj7&#10;jjux5/778dADD+DFfc/htZdfwUvPPY9H9+zB/XdvIyC2Ys/2e/Dk3gfx/BOP4plHHiJAtuFWAkF6&#10;forauPqyKwmOqwmFf+Gff/sH/vGff1fTTYSKQOMfhIZAZQNVyE1UKFtvuhl33XIL7iOUHt5+N157&#10;8hF8+9bLOPrF+8j/5Tvk/fQFCn76HGe/eEepjm/37cFXz+zCWw9uwUvbb8WL22/D/ge24aUH7sLT&#10;996Bp7ffgSc5fXjbbXiU0HiKquOJ++/CQ3ffrlTHsw/cg9xffsYAK3tJTilezKjCO2eKqSzyYWL4&#10;0VdeivrzWcg/fJ6ej4Jf85Fz+CTKz59Ea1U+KitzUNRcjzrTMCqHh/BraSlaRkfhY9gZpKKU90/U&#10;r62xzChocJruYvK/lNfo9DQGreNqfA0JV3Ro6Pl0U9Cgy49CL15YUxoXqw1W/BVg6FM1Ly5QWFEb&#10;68FCd2OYIh2+5ImNwOqiHqFi6x/kxcu6/U/yGk3fLt31dWLd/ij2VfUi05dAU3wWHQTHSGIaEaoB&#10;BQy6qAvVKEoXeEg7xgLPtJxscanI8jJVgq5XePEgtxMPExqTzKhCFKYrhbHiYpxTQElxv5PMG2N6&#10;mGkmFoSy+AxKk0soii+iOjYLz8yiUhkKGlQaSzIE/PIcUomwgsaFWUKEvsS7iUBjivHrpN+DsNOK&#10;yQkPiZNAdMIGi8WMiXAMfoY/9nAUXbxztVrGWDCHcJ6x9PEfPsWbD+3Ew7dsVCpDNXQSFAKMXQxJ&#10;Htx0LadXK3+YykJ6Te69fTPu37QB2667Cjdf+S9svpx+Je/4VBo3X8MKS9dCFKm4N+Ge22/Hnvvu&#10;w74nnsDrL72Erz75BAd/+AH7X3oRTz7yMNdtx24CQ0Cx79GH8fTe3XiSocy9DE/u2LSZ4LkeN1x5&#10;Da69XIPGP/8makIDx+V/vwzXXbWB6kNrNL2WoYt0Mb+RsLqZIdKtGzdg6+YbsOfuO/HSww/g4xee&#10;wi8fvcm7/QHUnvkFvcUZ6Mo/g/pTB1Hx69fI++49fP/So3j7oXux766beV5EYV2Bbdf+i8pqI4Fx&#10;M3bfcRPuJzgfJixefOQBvPTILjzBkOVBqg55xyXn0EH0lxSjMisb+SdOoK84X3UAk59/bMvJQ97B&#10;s8g9VICcX4pw8sBZZDNPdyOVSGsFw5NaVI0MoIbgOFJehrqhIXgTk9qbwXQZwUsazgUKYuuVdflf&#10;1icZMkt4ImGKAg1XpOfVTPYhtzf5HZQ5VaGlG7iuMrTwRECyBg0jOMQ15UFgUBFfChbGZXGBlHzu&#10;KjTWP7iLDzo9X3qa2P/JfLqLNbsDeLyyEyWxebTE59AWScE+NYcE1yXFRSVQGUgDqOoeTpff6phb&#10;lJ5rGjREdcjjqwQrfYLzcSbGuTLKvAog3Edc2i5WLio/fe0YZMo/SZ/iPmPcd4zLAc63TM4gb2oJ&#10;edMXkJNcRGZ8HkWxBbinGO5wfxHpoDOXQjTiRzIewoU5AmNhJSSh9LzAsGSZKkMaQAM2M2aYD3Nx&#10;TIYZmlBlhOIpTNC90RSGXT6UtLaioL0Zvx09hDce3kl1sRmP33kTK8gNuG/DlXiAYcjuzQw/CAaZ&#10;PsBw5KGbCZWtrDC3Mg9hcs/112DrdVfjjmsZmhAQt3B609VXEh5XKGjcvvE63HXTjXiQCmLv9nvx&#10;6K6deOGpp/DKc8/h1Reex/tvvoXPPvyIIcpTDEW2Exz34inC4qUnH8fzjz2KJx7chXtuuRV302/Z&#10;cD3Vy7Wq/ULCEoGFQEP8yn8yJKIKEZe2DoHGRqqc6yU8uuE6bFl5J2XPPVuUMnhh9314/bHdePeZ&#10;R/DDWy/ht4/ewLmv3kfl0e8Jjp9Q+dtXyPnmHRz/4EV899Ij+PiJnXj1wa146LbrsH3Tldiy4V+4&#10;W74/z8s2gvSeG6/FM7vuxSuP71bv20gj6ct7dyLrpx/Qmn0OzRmn0VuUh5GKEoxWlWGgrARlxzKR&#10;fTAfGYeK8fXPefjxRCahUYTB7lrUtFahYrAX9QwnT1ZXobK3h9BIqB+CFqURndZ+OEmVr5WytVrG&#10;DGmiROSnMEccDtUgqsqkFEP+6fkutrXG0NUBeSREUWEK5yVtHViIr6YZwGAERPqylrY20PDvlIZu&#10;erq+br359dKMtt669fKtZ42uAB4t70QF7+RtiXm0hyfhnV9UlT4wM4NJXgiBhRBZFIUKSzgv7RJi&#10;8hGiHKQTl3Swka87xzR5zCqBg4QcAhP5VbGkjKgl28j/8k82XlmWSzMnkOFnRrgv8zQBQUhkckdn&#10;ppZxmnHL6akLOM5pbnQWo4GEGofC7vfC4XViMhnFkrRhLEhXck4FIKI6plMMUSKIeu1YTMnYGgxd&#10;Jifg8XoRJDD8kSTsE1H0jztR1dWDg8eOqLviQwTGY1t4R711M+677krcT2CIwti9+VrspeQWhSHT&#10;x3gXfejW6/EA57dtuAJbN1zF0ORK3EJQCDDkzdJbr70Gt3F+26aN2H4L78a334Jd27bgIULjsQcf&#10;YOixF08+/DBefOYZvMwQ5f0338YbL7+Mx3bvwkP336eFJ5x/4/l9eIUweWDLFmy/9TYFj9s3bqLa&#10;uJZK4wr6laqx80rVEHq1agiVNg9pHN1AYGyQ8Og6rWH1zhtvUB3Abr9+g2qc3cJju/eWzdjOEOwB&#10;KqvdW27B0zu24IMnd+HY+y8i8+u36G/j6Psv4PBbz+Dn15/Ej/sfxQ8vP4IvntuDl3Ztxc5br8O9&#10;hMXdmwhLhme3XnsZdvEcvrD3ftWl/ontW/AawfTbR++hOfMsgVHKkKVA+VBFMerP5eD8j1k48WM+&#10;Xv+tCC+ek1fvCzDSXY2m1kpUdLWggdA4zZCmpK0VnlhMvTAoT0+kZ6j8Ar8ODd0uqgOcl1IrIYnF&#10;44XN78O0qGZZJQVSZTFOxWULrTH04ndFRG2wwq8A4yJorMxr7RRrYEgPUeQHlmSqA0N3+axVaBjt&#10;4oNbm4qtl9eYL3292KXSjbZennqHH4+XtCHXk0Db5AJ6J2fhmplXTzACjP3kyYicVAWMlcqt/gz7&#10;UvOcqsepdMknfTpVGwZ9gfOTs7NIcX9iklffftX5J5cnQWi4JqfREJlGBo/nZGoZRyeX8BunRwiQ&#10;wzPLOBidR6UtgB7LOCwTE3CEw+rtxUCUIQqVxeIMg6q5FcXB+bl4GIkJF5epnxZimJ8KEhoe+EJx&#10;uAIxjHtCGLR5kVNWi+co//ds3kgQbMbeWzZh+3VXYMfGq/DgjdfhQQJjz42iMq5VCkMeuT58C4FB&#10;mGy75jLcefVlDE3kbnsDbr7iCtx4xeW48fLLsJXqYuetVBe334idrJT3sXLec7M8fr0dD95zNx7d&#10;SXA89BCee+pJvPTss4THsypkeXLvHjyx50E8K+EJff8zT+HNF57D0w8+iN3btmHnnXdiB0OV2zbe&#10;gJuoOm65frMChLx/IlNp09h4FWFBJSIdv27YsAE3b2Le6wmTq6/CBh7btZfRpb8HfQP9BtVQq4Hk&#10;DoZjD229CV/s242j7z2Pkx+9hJMfvkiIvIAfX30cnz69E588dT8+f3YXvnh+D9576gE8t2sLQ5XN&#10;2MZzdMu1PAdX/gPbec6ee3A7XmYY9DwVzUv03z5+D4NlRRirLsdgaSHDoXw0ZWai4HAmDlFlPHGy&#10;FLsz6vFrURFGOsrRTaXR1FKLlsF+ZFVXq9HMPQwrRWVo0JjBFG926dAQMy5LGZOy7GC5kb4a0mtZ&#10;lkUxM+NqeRTTpizxvJkpaCzPGsBBaCyy0huVhkBE0gQIAgOqBslrhE2666DQXJa11+QvCQ1jWvp6&#10;oxnzpm+T7rqtt87oujWysrxY2oo8bxydDAP6U/OwJadU+4S85i7hid6hS4ChoLGyD+N+Vo1per7V&#10;/EyWLuLixm3X28csw5MRfwilwSTOERpHqDZ+ic7hcGIBBxOL+JHLhyNzqHdHCYwgrOEIrJEI7LEo&#10;bOGgGjovEAkxXIkTDpNYJjSmogEkw17eYmRowJjqDep2O9QP77iDCYx7IyirbsHrTz+Lvazce27e&#10;RDBcj3uuvlwBYxclt3LeQR+ki8J4hOGIwEP6aGy7+l+47bL/xq2X/QN3XHMFHrzzNqqNq7Dpn3/H&#10;rVddjvsIHOk9uYfQeIChzvYbN1LCX4etmzdh51ZWsh078ATVxuN7H8LzDFU+eucdvPfG69gvAHnq&#10;Cby271m8zKmEKPupNJ5/5GE8T8g8dt99eIzbbr/9dtWwuklCEQLimssIAE6lkVTaO8TV41iC4zpC&#10;YcNVV1GR/BP/+q+/45//9Q+GNX/H3//jv/Hf//5fquFU4HGj6tvB6bVXYcsNG7D95hvw0LZb8fLu&#10;e/GR9NN4ZjfeenQ7Xrz/djy3nWri/tvwyt678LY8klXw2Ipdd2zC3VQeWzZeibsZyj19/zYFjhd2&#10;b8f+R+7H8U/fx5D8+lpNBYarStFRkIuWzBwcP12CR85VKmi8lluF9oZiDLfV0hvhGR1BS2MDiiqq&#10;CPzwKjAiqRn1S31/Bg2ZlRuZJxJWfTWS84QBly8NDfGVxtBlrfJrlVsPUdZUhppfgYMOjHQwGIGR&#10;vk53faDhP20INc4bLT1dX07f3mj6OmMeY17jfMuYCx+Xt6M8PI0O3sl7k/OwTmqPW7UnJzIgrtah&#10;Sz+5mqLQw5Pff4aeZlzHmd+lpc+Lychgo6zMdeEpnCckRGUcnlwkMBbwU2wOBxia/EJodEwkEWMh&#10;maCCGafSGAuFYI0SHISHldCwBifgCvrgD/nhdY4jEXBheTqGCzNRsmMCtnETXD5CJhBH+4AF7zz/&#10;ApXEBuyhuthLaNzLyi++RxpAmb5TtWdcq2AhamPPTRvwwCYNGLdfTjhcpvmdV1+B+zZTlVCF7Lr5&#10;ejx05014XN50la7kTJPGUkmTbuU7b7sZ96uu3lvxwuOP4iOC4p39+/HmSy+q6X7C4tV9z+Cdl19U&#10;CuNF5nmOwHj58cfwFtft27MbTz2wEw9Sdcgj3E0ChssuxzX/EvVwOcEh8LgCV//rctVf4/J//guX&#10;/f0fuJwhzN//8+/4b/rfCIr/+N//if/4t//E3+jy5EXaQyS8uVJCHYHL3/6bYPkbLv+v/8YG7lsa&#10;cwUiuxma7brlOty9kXDddCUeuuN6PLfzTrz95E58tG8P3nliJ/Y9sAV7tt6Iezdfg3s3XYHH770N&#10;L+65F688vAOvP/oAjn3yrgpNLA016Ge40ldahOriaryQW489mbV4JLsWReWFGG2tgbmjDXGrFWPd&#10;XSgtq4ST128VGnT5tbVFFiOWqtXyJHZROaMLWAKJxOqvyGsq+uJ8YmvLhAZLvzxBWRAwqAovr7nL&#10;e1JrSkNc1hsBkA4GIzDS1+muft/1wiWgoZtxXfr0j2y9POn7Mvp6NmAaR11rL0MCVr7pBZji06x4&#10;CdU/Q4eG3p1cVxzzlHTysppY+mes9zmraZwY8+jzq+uZYZYQ8IfC8EUmYZkkHGILKI4v4VxiGYej&#10;BAdDE3kHZTQ2o9pM4nQBhykQxADl5ijVxlgsAnMsDAvhYZ7wwGwZRshtQyroQcJnRcAxAuvoAEbN&#10;NjR1DOCLdz/Eo6r/BYFA337tldh2xT+pIhiK3HS9as/YScUhCkPAIS6q424C404BxZX/xFaqkruv&#10;u1oB44GbNuKpu2/Hq7yjPnvvHXiMd2gBhza9Hc/efxde2nM/XqBLrC/jb3zw4tP44o2X8ea+p7Dv&#10;oQfx2jNP4NO3XsUB3o2/eO/NVWi8+Nij2E/F8QYVxyucf5m+9557qDSuIzSuwkYVZqwBQ+BxFSu/&#10;wEIevf79P/+G//6Pv+G//vff8J+ExP/+f/8d//a//jf+/d/+QwHkP//9b/jbf/wXrqY6+a9//3f8&#10;17/9O6FBBfLfBMd//Af+9R//iav/8XfcfM2VeEzaKB59EI/dfQe2bbwC2zb8C3tuux77996Dtx/b&#10;ocKVD6hKXn14Ox656ybsvGUDdtx0DR7ZdhNefug+vPb4A3jjiQdx7PMPMFxZiuHqCvSWlWKoth6/&#10;FNbjoaw67Mioxc8FTKsvh7m9FXG7DY6BAZSXlMPu9iM6NbsKDX0wnovLlLasG9coQESnpzDssCGU&#10;SqpH+EZoGPPLFgINuWUuXpjTeoayYovKEMVhBMZ60Ej3dGgYwbGWpj1BuSg8ufigNNPT0qdGS0+T&#10;5fXypdsf5TONjrICmZiJd/mlZfUzdy75XQ9pBCUY1PsmXKketdLlBEuD5sKiOs0X7Xt1fmWa7sY8&#10;6ctqfpnx5cI85ufnMJ1MUkcuYplqIkmYOag0mqkwygNTqJCX06bmFTTkaY28GCdKo9fjxsCED4MB&#10;P0YjhEc8wnSqCqcVU5EApgiNsGsMMa8VbvMQqopK8P4rr+AhqouHb9mM3Tdejx2s+FsIAlEZuzZt&#10;ZHhyNdOuIigYnjAUEWCI0rhH2i+u+IcKYbYzz90brsYdBM0dTNtBoDyy5SY8Tzg8u50y/eaNyqUP&#10;x4Py4tgdN+FRAuQZrhe5/uZTD+HDF5/CgXdfxY/v7ldjXZw78Dnyfv0OOb98j6Nff4Lv338DH73y&#10;HN5+9gnC4mHsp7/+5GN485kn8cTO+7F10w1UGxsJjcuV2rhBupgTIgoa/5QOXwxBCIy//e9/Jyz+&#10;gzD4G/7t//dv+F90AYdSGwTJv/2vf2fa/6vUyD+5zb//r/+XMPkPqo9/YtO11zJcuRabr74KN197&#10;NXbdebMalewpfo8n79tKvxPP7NiC/Q9tx/vPPIgP6e89+YBSHW8TIPse2KqAsevW67B3y2a8xHyv&#10;Pn6/8qOfv4fekkL0lZfD0tyMuvJ6PJ/ToKDxYnYVGsoKYG5pVErDNzKCiuJyjNtdiK9AQ9o25Pd2&#10;FiiA1ytjujFVASLBG428Ij8xmVDlWyvN65mkSlitDcgzv9qdXH968ntoGEFgBEJ6mu4Xg0PzZdaF&#10;VWgYv0y6pa9bbxvjejF9ndGNtl6a0Uwjw7CZzStLBAfzBllhI5Rtsbk59Wvb0htUgCGRluruvSDv&#10;qBg/e63NQmwt/fduXG+cV41NMogwL5/AY2Y6pQbfYQ7JJB+ARQItFk78/1n7C8Y4krRZA/0395xv&#10;h8zMzMzMzMzMzMzMzCBLlmzJYmZmZrTsiRuR1SW12/LMfufenH03q7KqwerKpyKSCsnJmcjVuhnq&#10;5WF5Dn1pZHY2ogvoUxnBmekIykhDaE4mwgmRpNQkVBbmoDw3wyy68604D0nBfjiwcilm9FcPSU8C&#10;orNRGANbNsXg1s0xpksHAxABQ12sGpehLlapjTFUHSM6tjHAGEa4SGX0J2j6tWiC0V07UKb3pA3p&#10;bnpUpC6msnJJfUwkMCZQ0Uzs15MWpQ/v0AMxd/Qw3nXH8647GTuWz8fJrWtw9cA23DuxFw9O78fz&#10;yyfhdusCvB9eg+edi3h+7jBuHtiBQ2uXYuui2Vg3ZwbmjB2F8YMGYmQ/dcN2Qrc2bQ00OhMYbZo2&#10;o0pobqxGG+YtGjVBcyoJS2n8hUaERSNuS2n86VAevxEkTf9qamyKpUwaoRXfp1PbtuilxtTOHa3x&#10;JsxHUJnN4r9hyZRxWD59opmDIms2mdZlBgGxhKBYNmkolk8eZsCxarqGrQ/EhP5dMHVwD75uOFYR&#10;LKtoZc7s3Igvz58SDp8R4u6JbY/cMfquG6beeY8b9x6Zpf8KYmKQHRWF109eIoIqubDMWojHLMZD&#10;aNTwEvzx2vz5WtNVqp6WMMcUeVdoOL9GpWashqDxXe9v2xEB42doSIX86nEFCltNuJbVH1OZZrt+&#10;/RkaP34xK7mWuZ73T8ft8l8d/1WKoNRLio0x2zyTpKbaoMqwJqp9Qwn/uMW8+2uymhmnwePqXtUP&#10;o+5X/bFV1Qsrq1BOmKg7Vp9m8KENfbbT9/hViKxmWT/zyu+o1gAt7jufo/erKNXSfrw7VBIYumC4&#10;n5xfiPCMDMQXFyGutJjWJB9hOVkGHH68MEKjI6guEvGdsEBZIapzM3Hn+CHMHNDHAEMKY1SndgYY&#10;CgFkbNeOBiICxmRW+PHd2mEKc8FDjaND27UwFmZQm5bo17IZBrVuZuyM5qWo7ULraQyhGhlGuEzk&#10;ZwgWY/g549TI2k9KYwCmDx2IWcOH8A48CosmjOWddyx2LJtnRmfuW7kIe1cuxNmdG3Dr6B48OXPE&#10;AOPdleP4cPUknpw+iPPb12PP8gVmlbD540dh+oihGNqrByu0pQY6tWyJji1aom3TFmjfrCXaOfIO&#10;LWRZWtN2NDcNoKZdg7ZE1uSvPy1wqH1DI021sI/AoWjdvLmxPr34/gO7UdkQIPq86aOGYf6E0YTH&#10;UIzr3wPD+Tcayn9/P9m3jq0JyB5YMGYAVk4bgc3zJ2HrwilYOX0kZg7n34GxmEARNFbOHIsrh/YS&#10;Gt4I9/iM7Q/eY/QdN2NTjl6/B99nT5GmB0yFhePVo+cICApHfqmsidRGFa9BzYy2rs0frhtzGdbv&#10;6wrTVIjI1BQkZGeZsUcWNOrPUdiv06hQXen2YxqtqIeGPZnNbCucgGCHKyjsMudyZ2gIUD/YE9fk&#10;/CWVnPft7X8L+1zn1NA5rik4yB/x0eHc0nFW1tpqyrwyQ18pC4XW/VRjqFZw1sAuAws7eFzdsik1&#10;tBC0LGm683NfvS/WEF1SnH/0r3y9voNZxo+563dzhYZWIq8lrJTMOfxPU99LCotRS8uir/v1K79T&#10;RbVZ+TssNQ0xahAtKkBscaHJI/Nz4ZeSjNd+AbwrRaM4KxNVBfn48vI5Fo0catovFILE0HatDDCk&#10;MCb37kFVoRGf1gjQsbQfUhgChtoxpEQEDL1mAGHRr3ljjKTiEIDUcKr3GNahNQbqPRmDCJ/xPDZ5&#10;YF+M7dmNd2GqjKGDMHPYYAMPlc8YNghzx/COPWk01s2eih1L52HnknnYtWw+jmxYicNrl+HImiU4&#10;sGI+Dq9eiDNbVuHs1lU4tHoRNsyZjDUzJ5k1SSfx/YbwM3p17IBu7dqb6Erl0UNdsLIsrdqgZzva&#10;jPYdqUbaow0h0ly9J42aWtCg8lCbRjMqErWDaPp9K8KiRZOmpkG1QyutDkbFQZsyoGs3DO/bBxP4&#10;75g30Xo0wtyxwzGmTzeMJmBH9OTftSvh2ZngGNSVKmOkURs7lk7H3tVzsH7ueCqtvpg5ojcWTRyC&#10;tbPHY+P8yXh88Tw+vXHHiluvMeb2e0wmNE7fegBfqpAk/wBkhITi5cOn+OQTgJxiPZqxHhoaK6Qr&#10;yPnasq8hkzN0XFdWLG80ptuV16bdgGqnH19nKQ1B4+s3ezh5wyFouHax2lBwjV8ftx7V2OAiPHZy&#10;/oLOYZfZybncObme45zs1zT0OqXQUF8kJ0Rwi5WWFbe8shTF5SVmSK4qvRqWVJUV2jcL7rBMwDBq&#10;g+V6hEHct2+IYoQxQgmPKJ4Xz0jij5hKG5HDH7WawHH9PvX7lH+1Ncaa6Eeqqiznfv35+j21ylhF&#10;San51Xk6g9+PJlaPSUzMzTe9J+E52YgkPKILCqk4CuFPaDwIicTFuBzcSC7EU88AbJgx2UBBwHBu&#10;x1Bl174Uw3jG1D7dMYb2xJ5vonYMnSdoDKXCUCNor6Z/YkjbFua9pvQhbPg6tYcMatMc/dXGQesy&#10;hCpmqKwO33va4P6EhVb36mcUiFTHJEJk5vBBplF00YSRWDNrirEe+1YtxuF1K3B6+wYc37gKJ9Yv&#10;x8EVC7Bv2RyCYwGOrVuIg6vmY8u8KVgzYzxWTB1rBlCNpqoZ1L0renYgNNq2Qd/OnTCoRzfCpDsr&#10;emeTa18qQWtt6HEHnQmWNs1bUX00s4J2RKDQgDGF9mVz2jRrZmbKdiI8erQnHPv0waQRw7B4+mTs&#10;WrEQh9YtxY4ls7Fs8ij+O/tiyuCehAj/dt1a8d/aAYvGD8TCcQOweMIgbFk0mZCYSFAOxeyRfak+&#10;RvHfPY0QnIDDh45j1s23hMY7TKbauPHwCULevkYalXFhbBzcnr/GB6oRPTRJwCjgzaOI0LAf0Whd&#10;XVb64VpjLmjoKkvKyUFEcjJKeZ1ZPYM6al+P9jto24KGLMMP0FDFt7cZUhyq9D8OAquHQUOQ+DU0&#10;GlAa9hdzDufUUNmvkvN59uv+29eGR39BXp4WFeZriAYNy66uoTySZGNoqT8N1qqPepUhaAgmmpCm&#10;NTQEjQjmYbW1CGdZKLeDGSFUCHHmYcmOwV0u39HKeYeg0tBDkQSOaq0kxh+q7jz+r6qs3AUa/PEJ&#10;jez8IjNNOo9wSigupTXJRUh2NoKyskzj6OPYJOxKL8PG+EIsXrsZk7p2MLNTJ/ToYiq5ICB7MpF3&#10;6LFUF+ot0dDxKb27GlhoRuto2owhDoWh6E910avR7+jXrJF5DwFDlkbAGNq2pVEggsZgqoyhhNFI&#10;WR5akwmExOQBfY3amDywN319X0wnSGYMHYD5VBrLp4xjxZmDg2uW4/yuLbh9/ABuHNmL4xtWGIWx&#10;b9ls7F06k6pjAU5sWEJwUH2snE9VMpN2hupk6RzTuDpj1BCM7t8L/fnZQ/nvGklAKUbz8yfy86aM&#10;GIwpBNWkYQMwkRAbSnXVm7ajG1VER1qS9qYNpBkhoRmzLQkMQqRRIwMNE02bol2TZoRHSzMZb2iv&#10;7pg7bji2LZ5J2M3D9sUzsJZ2Y+XUEbQlo7B4/GBM6t/JhMAxe0QvzB3VB1sXT8X2JVrQZzgWTxyK&#10;zQunYQstzPLZkzH59D2MktIgPB7TmkS6v0VqUABKk5Lx+d0HvH7nYeYO1UGjSk/2cwwlN1eWlZyv&#10;NSVtCxxp+QUISUg062oIGuYyc5zner65PgkNDfCye1B+qOgOiGhb0FA0BIgfRoXWKn4Eh31M4PhH&#10;aNj7du4azuXOyfmYc2roXKUfy5X/TWh4o7AolduqiSQpv6w1y67+vetC/5lcwJD1YEUmHHIJi1Ru&#10;x3I7iuWRzCMEjW+1CCEIQmhd4otLzKhQ61Ot97Hf30oq+47KqgqUFhehpkJT5ayz7ew7oVBWVIxv&#10;sicOaEhpCBqaHl3Cc3J40SQTTkGUnl4JCYRHFl4npOJASjlWXn6EaX16YgIruVETjsbPYbQQAsh4&#10;AmI0lcW0fvTp/VjBe3Qw4NCMVrsNQ4CRjend+A/0/Os30xgqYOi9TMMo30vQGMrtwQTIcFZawWJi&#10;/94Yx/NG8XPGGIvSGzOG9MNcVt55I4eYfMmE0Vg5ZTzWz5pK3z8bB2hHtAjwpb2bcX7nOvMoxV2s&#10;lDsXTjXgOMTKeXTtIoJjMY5tWIoTm6hE1izCxnlTzTySFTMmmHkf00dQ2RAOUxjTCIq540bQSowy&#10;K6QvUrfw+OHmUQtThvUjVHpiINVH707t0aNDOyqQ1mbUaIeWAkdT0xsjiyJodCBY2rdojk4tm1PN&#10;dMSEIf3NHJZNVD47Fk/HjkX8nstn0lrNw5mty3Bg9SxCZBiWTRyMFZOHYurAzpg9rAdBMwW7ls8y&#10;4Fg+dSQhMoN/gzGYt2IVxl15g7m33sBdvSde75AU8AVlVAd+H73w/NV7pFNl6rc34KisRpnjua66&#10;ZOxkX7920ragkc1rMiguzjzOwDbG9rnOr7Fy65ZpLIrA4ajktqqwc9dtRT0I6gGh3BpyboHD+Ty7&#10;XeOHhlDn5FzuGs7Jucz5HOdyJed953Kl+nLz/ybCoj6hqNiCxt/fa2gJND9EcozH9T/mdjgn7Ult&#10;qGFUC+Zkcz+F+3GMaJ4bTpAoBI7gyiqkV9XwB9W6BHxv/ed4v7r3deRlPDcqOR3JuUXILa2kOqlG&#10;dSUViEDBO0kZL5Jy84wTfj6laE31N2TnFZkLRpjRRLssgiM4MwsfY2MRmJGOzxnZOP7kA+924zGR&#10;ABjb1YJGXWOn1ERvqQy1Z3TFbCqASepaZagdY2hbKgxakGEEgexJ36Z/GZUheOh9FPZgMIXec2SX&#10;jgYYI/gZgsYY2pdhVDgjeK5sikaGqjdlBm3KHFZkgWP5pDFm+b0Nc6Zg24LpVBaLcG7bapzfugoX&#10;t6/BeW6f3bISpzapfWMBDq6ca3Ltn9uxFqd53l6qjo1zp9GqjOMdfryZ66GKLOuzeOJos72cNmbN&#10;zImmLWTH4lnYtnA6ti+ajlXTxpop7tMIj+nDB2DsgJ60MZ3Qp0t79O7cAd3bt0PXdm3QrZ3USAt0&#10;pcLo5lgrpCePDezWGZOonFZPH4/dS2cQcgtxadcaXNi5irECp7YIbguxi8piA6GwdvpILBrTD4vH&#10;9adSmm4aSZdqjMfciVQcU7Bq6ijM2bwXG288hc+7p4jxcUe8vzdKkhIR8Okz7j15iZTsfKMy7NAj&#10;Gs1YDXM11Sfna1i5AKEp8kG0OlpfQ20cRqE4zrPPVbK2dVQ9hDVUFf8MCOf9X5XXA+LnsEaTOqDh&#10;/EX+Lf3TufZ72ec4n/urbTtZr3Ns848QFumJ4uI07skeVOPbN/35dEL9Z9hRl7ipPbFXVK9kFHM7&#10;m+fonRK5HU04SHGEExTR1TVmEJamvlfQPxqiO/5TMu/teP/CkjJ8SUzHq9wKPMurxuvcKnzMqYJ/&#10;biVtRxkiUvIQl5hBdVRG2JWjoLAM8amZSCkgZPhZaZWViCoowJeUFPjwjhRMq+IRHYutSxZhNuW6&#10;KrjGXkhVqNtUoz0nswJP6tMVE3p1NosDT9YALk1I03gMKgz1jEhFGNvRookBhuyJ2kL0fgYSDFkc&#10;000rOyJgdOFndOmEQbxj92lNS9O2Fbcp5XnOKCqTcbQ9k/r2wDRaldlDeZeeMAKrpo/DxtkTsH/5&#10;HJylcjgrIGxchmtUGtd2rsclguMKt6/v3Yirjriyd4NZXez05hU4tHoBITAD66gyVhEcawiNdTMn&#10;MZ/AijoZmyn7t82dil0ExYFlc3B6wzKc4fsfpbXZRQWzdZ7mkEzEprmTCJ5RmDtmMKYO749R/Xti&#10;GJXSIKokTavv2bE9OrduSXC0NosLtW/ahHalCToTJj1ZNoD/xgmD+mDeuKFYNGkkQTWKMJtgxm9s&#10;XzgJO6kudi+djj3LZmDT7LHYzGOyKevmjMdq2poti6Zh0/zJWDlrIvYf3Ae/D88R7euOKJ+PKIiL&#10;QbDPF1y9+wixaZnI5w3DjuLqr2bpBOtqspLrNWy2mZdWVyOU9iSjsBD20jf2dahkn28lXbWy7BY0&#10;BIuGwhUMznlDx+xt27bYk96kNhqEhuu+kl3mer7z/r/lSq7bPx+TvaASiPBASYkFDT3rREpD2/Zr&#10;nMM5aU+awW7f0Ks0V0Wrd+ndEpjLrsRSLmZ9s4akl9F+lGjpP5YbveHynipPy8tHSFY+7mSX4ULB&#10;N1ws/Bvn85nnf8eVvFrczKrCq8Q8pFOJ5JVWI6ekErEZOQhOSkVUfi4iCnIRkptlIpT7gXk5OHn6&#10;FOZROk+jn1djp4AhVTHKMRHNQMMxAW1G326YSnhMY4zp3IZqorFRGSPatzHAkC1RCCKyJDYoDIwE&#10;DMZIlg1nPlQ9DLwb92zejNHU5H3VLtKxnVEgozX+g+CYSkswc0gfLBg1EEvHDsHaKaOwY95kHCY4&#10;jlM5nGelvk5QXKXauEJoXGZ+e98W3D+0A/cP78Qtbl+h0ji7fhmOr1qEg8vmYg/BoSUKFbsWzsTu&#10;RTNxZMV8vt8CnFy9EGfXLjZxiWC6QoVygZ9xZv1inN8sUC3HYVqfPbRA2wmS9bPG0TpQFdDKyOKM&#10;5N9xGG1e/65d0J2qo0e7dmaBIQGjA/+NnZi3I0S6ECYDunfB2MH9aV0GYJLGrAzti1mj+mPJxKFm&#10;xOiuxbIwBAdhsWHueGyhwljDz1MvynaqlfWE1zoqjw+PryPS9wP8PF4jJjgAn6g0Tt+4zUqfhDza&#10;E0U+VWoRoaFZ1s5XVkPXsBCgdWHUEKqFmDT+yNgal2uyfl+vqG8M/QES3+rbMYwKqWsctQDwT+M2&#10;7BAwfoAGy35aWFjJ9Qsq2f84O+wyOzW0bZ/rvO+c/yppMFZwmBvKSvUcV6qAiiLUfq3i66Qhfn4v&#10;53AUmm0RWn9wgYN1HGnf/0YiQRFPYKTW1hqVUcoQOEq4r0VQjNjjuYKHgQ/3c0pKkFpUhPjScjzN&#10;LsHJ3K84SmAcL/obRwmQQ/m1OML9q+nlSMwrQyl/xyJGWkkFQtLSDTQiC/MQlp+DqJJCRJYV45HH&#10;e6yYMBqzeTc3Izy7UmVQQWi6+2iqiUm9upj5JJqtOpNyfDpzhZTGiHYtMUzAkDqgyujT5E+jMuzB&#10;XwobFM7bIwiNYZTz/dU12YJ33ubN0btlS/RrQ3tD1TGcd+pRlPJSGppJO52fO4eVadGoQVg5YRjW&#10;Th6FDdNGY/vMcdi/cBpOr11kKvat3Rtwd+9m3BMw9m/FIwLjydHduHdgG6GyHhc2rTAhRXKKQDih&#10;HhYqiKMr5uLMuiUExApc1bNOTL4St7avxb09m/BA78f3vbNnI27v3WTiIj/vBCFycMUc7Fkyw8Qm&#10;Vt7FWvpwxEDMoKWaOnggxvXrjRE9u2NI964Y1K0resnCEBZmeUNGD6qrgQTq+KEDTYPrxCH9MIyg&#10;Ht6rE9+nP9XPOOymNdm2YDKWTdIAsAkGGDY4ttA2LZ06Aoc2L4G/53O883yDD8H+eOX7BUdv3IJ3&#10;VJRZ8i+votJAQwO8NFbDcYXWJdfrVwhQb2B0airiaWXr1npxHP85qVwN818Jh/o2DQOJ7/VKw7kn&#10;xXrAkgMaxnLUw6Hu9U4hUBhg8PVaL/QHpdFQ7lqm9KttpV+9xjXZ5zV0juaPBIe7oaI8FVr9SkpD&#10;jaDfv9f3Wji/znm/LmfYakONSbIq2fwB4kn8eP6IuYSHgFHCMDlfp0ce6Nkm+pH0cBvlhRXlSM7P&#10;R0ZlBVIY7lmFOJJZhb05NdhHUOxl7CZEduQQJJnVCMwsRQlfqGHkWVVfEZxuDR8PzkpHYHY6wovz&#10;8SklAbvWr8T8wf0c3aeUzFQZatjUBDRNdddCO9MICYFjprapOGRPRnVoRWvSEqOlGqgq1EvS48//&#10;GHDY6kKWRLn2FVIYIzsRGp07YlD79gRFK/QgMPq0YsXh/pBOHQmTjlQZnTCWAJvYm7DiZ84Y2APz&#10;hvfDElqBdZTxm2aMwVZWmj28yx5eMgvnWeFvsoI/YMV+fmQnXh3fi2fMnzJentiLJ4d34CbtySXa&#10;k/O0Gxdla9ZRSTDOOeIiy69sXI5rW1aZ97q7eyPfYxdendjH2IuXx/fgxbE9fL99eMbtB4e3486B&#10;rQYeJwmtsxuW4tjq+cbCbKZ92kjbsIGWZ/n4kZgzYjAmD+yH0X16EQY9zfoh3QiOnu3amPVEBlBV&#10;DVP3NsExY8xwjBnQG/06t8MgKq0pQ/thLf+9+1bMMvZlwdhB2ECLtJmfo3Eba6lA1rJ8ydRhuHHh&#10;IJ59dsO78FC8Zxy5cxduIcFWz5mURlU1CqtqzKpu1tX5c7KvYUFDN7r4zExEpaaZdTWM0tBJyh3X&#10;d33Svm5vtbzZWtCoFRwcg7zMoC4HQGxwmBAQmGv1LhscBhAOeNhqxewz/wkadqqrcI5/gHNq6FhD&#10;5yk5H/9Vsl/rGkq1vOuHRLihsjwFX+mptKipJcN+/FzFN/5RnV/rfMwoBoYqv1pEpDbiqBYSzRR7&#10;BywYaqQUNAppUTS70Az+Ujm9ZWJeLtLKy5BWXYkUHvPPK8C59BLsya3F9uxqbHPE5sxK7EmvxLuU&#10;fORWfkV+7Xek8k4TkJKKz/Gx+BQfA++UeHxMisPpi6exeOQgzOJFOq5rB7Oep7pQrbEXtCCExexB&#10;vTGdwJjtUBmTulNBdCQwjCVpZQZtqcFTPSXdfv+/piFUDahSHupNMbAgPIZ3aIshVBFDteBOm7bo&#10;SYXRrSlfJ2B06IBhXbpgaOdOGEZwjOTrBS7ZIqmMuUN6Y9GIfliuCkNo7CIsDlBhHF86G2dpE65u&#10;XIwHu9fh0T5W9MPb8OL4Llby3aayWxV+Lx4f3I7r29bgwvolOEeVobhA2FxcvxSXCYvrW1biJq3N&#10;HcJF5+o1788ewUct+nvpGNwvHIHHxeP4fO0MPl45iQ+XjuPd+SN4dXo/1cxOPD6yA3f3UYHQvpzb&#10;uBSnCSI9/2T3AkJk5kSsm6bHGWiFLj26sQ+G9+iKwYTjAEJ0GLeHEpJ92rU2XcBTNLBu+GAM7mkt&#10;AjSSf4fFk4ZjB+3IFsJipaC5eLppEF0+bRRWEaCan7JpxWxcf/0YbyLC8CE6EicePsRzKo4srd5F&#10;hVEgaFTXoJLXhHWV/pys67ceGrImEckp5jk7uunpsH2N/5hUZrXi2dAwE9YcS//puSg/AcMpbFjY&#10;YUNDUVemsN9DDaHWB//8heyK96v0T8ftcte8odTQMT03NSDkDUoK46xxEaba8w/Oc+1Q0nR1zT6t&#10;L7PKa9U28bf+/NxmUSnJkUdLkkzqxxeUILOcHpNlGh2q0GpgWtynmLDKryw3q0GruyulMB+pZVox&#10;rAppNZVIrq5CdEkRHqQVYAfVhtTFlqwqbMwox4aMCmxPq8DdKNqRjBzE5BYgLCMLAfSmn+Ji4JMY&#10;h8CcDDxwe42108djnnw0VcboTm3NOp+Cx+SeXQwoZvEub8dcrdKldgwCY1ibZnXAEBjUW9L9j/8x&#10;akPAGN6+jWkIFThkXYYTGoPbt6W6UINna3Rr1gydGzdGT1qSQZ20ZqhW9eqIIQSKbMsoR0PstP7d&#10;MXtwLyymTF8xZiDWUZ5vmz4W++dNwbHF03COlfLK2gW4tWUZHu9Zj6f7N+H5oa14cXQbXp/YZeL5&#10;sZ14xkot5XGP9uI6lYTihnIqjxuExZ3ta/BgzwY8PbAFr47uwAeCwOvyCXjfOAu/2+cRcPcifLj9&#10;5Sa3712B/73LzC/D785F+N+9wPNOw+PyMbhdOITXp6VGduMZP/f+gU24LIjQxhxbORc7507G2qmj&#10;sXT8cMwZPtDMrxnduyuGq+2nTw8DD4GjO+3dsN7dMbxPTzO4rJdZ4ay96fLdvnQWttEKrSIk1tGq&#10;rJw+Gov4d1k6bQQWTh6Gvcf24SVVhmdsDM49e477nh+RUVLqgIZuRjUo/6o2s39Ouo51TibtcGhi&#10;Iop4zdnQsP7PSnYd0HCAemhowqZUgSatERrfWfFZ2Z2hYSuGH7YdcKiDhBM0bMVhys1rnNo06ive&#10;P6f/zTn/dO4/fZ6g8fHzY6Qm+VFpaMD4j+fb284qwxxTMFV9rUVBdS1SSYww/lC+Nd/gU/0NgYRF&#10;JiWjptJrucB8KgvBopBWRRPMir/V0odSVRTkIzk3Bxmlxcjkj5YulVFdgcSqCsRXlOF1eh52pJdj&#10;cxYVBqGxPr0CezOqcSapFA9CE/AxJBzBKWkIpycN10CujFSE5RIgGSk4tHMTFg3vj1mEgYaD20PC&#10;FRp7IUCo0VPqYt7gPpgzsBdVBm1Juxamx2Rkh9YER+u6MRl9m/xFQLRlWVv0a9oYg1urvaM1hhIg&#10;g3Reu7bo24YVgnakc5MmVBgtMYAKY4gUhkNlSIWM4vcY15OyXNAa1AsLh/XBilEDsZF32u2scPso&#10;/Y/Q359ZNhOX18zHjY1LcHfbSjzjXf4VVcZLQuPl4a14c2wHXh3ZbiDy7OAWPKEKkRq5vZ1qgnFv&#10;J0Gxax3LN+EFz39LdfLhzH58vngEftdOIYigCHt8HeFPbpjQdugjbj+9hehX901EPL+DMB4LfnAF&#10;gfcvwfc2wXL7DHxunYb3zVNUJEfx6uRuPDm0Bbd3raENWogTy+fg4KLp2DZzHFZPpHUhPMb06ooR&#10;vboQCgMxYVB/DOrSEV1aNqGFaYleVGcD1R7Sszv6EqYj+3XDeqqXLUummzEbq6kylkwejvkTBmHh&#10;xGFYQyVy7fUzeCXE4/Lr17jx7i3SikrM09bybWhQafwKGub6ZdXXfzonjyolOO7HxxkoWedZybrk&#10;dTPVTVX2XcPJBQjBQGtq/AwNGxZ1dkNlgkIDFsXeryvX+Q21afz4paz9ho67btupoXLnMju57ivZ&#10;ZZW0BXcf8SIJ91Wp+R8P1r2PcygpMzaEG1pYOJl096mshQdh8YEA8WDZx29/I7CyBmU1/OPyNZo1&#10;W1zzlXeCShSpUZSRS3WRxx+pkvDQYx0zSoqRQWCkERiCRhIjgUokIKcAp5MKCIoKHMuoxJW0Mril&#10;lSA6qwgRaVn4GBaBIErL8IxMhGSkwS85EcF5WXj46hlWjB9hnoKmkZ0ChkZ1Kp9ESayxF+odsRs9&#10;51ONKB9FdTFc093bWQrCjPykuujXrDGGERbDGf2bN0XfZk3M9uA2VBK8cxpgtG5jgNGVlkRL/fUn&#10;IAZ2pLqgyjC2hPkoqhT11kzp2x0zB/akJemP1WOHYOOE4dg5bQwOzJqI4wum4AxlugHG+kW4R5Xx&#10;aMcqvNy/EW+PbMMbBZXG+xM7Tbw9vpMw2Y6nhMMjqpH7hMVDwuMpIfKSkDGwOL0PnucPwffaSQTf&#10;OY/wh1cMKKJf3EHiuydIePvYRPybR4h/9xjJ7s+R9OGZ2Y57+wBRL++Yc0MfXUPIw6sIf3YdIY+u&#10;IOghQXLnLLyu0cqc3YcnhwkPfv5VqY+1C3GEqmHzjPFmDZHh3TvRsnTGJG5PGNwfA2hLOvJv2bll&#10;c7O04JhBAzCsbw8MVpvSiAHYzNduXz4L62aPxwrNjJ0wGPPGD8KiCUOxd89mvIsIxS03N1x58QrJ&#10;+cWmu1VKQ70ngoba2H6VdEgGRrmWlwyOj0duCSs/94UFHXG97m1oWMPJaWXqACG1obAq+y9D5wsI&#10;tT+Cwt7+oYznG6Xh/CXsZJf96phz7pqcX2NvO5fZqaEyO5XTcpy/wbtJYDC+f6WiqPmOWoYGTf1N&#10;Ophweq02a/gHLSAQ4soqEVBVCx+qDE/C4gPVhDvh4M7XRld9NRPTrM+WdbHWCM2nusgrpyUhMGr4&#10;I1iCD8ilqkihPZE1SSE8kgmNeJ4blleAVxFJeEUr4p9ZgpSCChRV1NB/fkNOcSmiEpMQGReLkOgI&#10;RCZEIyIxFt6a8r5xlXnOqh5sZJSFpqSrPYMheExhyJLM7MfKq25WxtjObWhLKJvbtqDtoNpwzDOR&#10;JRlIeGj+SD/K6h5N/jTrZpjp8K1bmAbPAe3aoTstiWxJP24rBnToiEEdZU06YUS3zhhNaT7WBgbV&#10;z0ICYw1hsWXKaOycagNjGs4vm43Lq+bh1oZFuL+ZtmTbKjzfsw6vD27Ce8LCjQrj/fEdcD+124Sb&#10;wHF0O15SbTynfZEieXFgK94d2wUP2hDPcwfhfekY/K+fRui9i4h8fBVxhEDC24dIev8YaR4vken1&#10;BhmMNM9XSP340uTpXq+Za/slUjyeI9HtCeLe3Ec8IZL04Qni3z9E7Nt7VCS3qUhu0M6ch9fVI3h7&#10;Zg/t03Y83LuBNmkFzqyej62zrIV6hhLag7q2w/hBfTFmQB/0JHjbU7W1b9LYWJQhtDAjBvYmQPpg&#10;weQROLBhMXYsnYm1s8dhxQwNUBuEOaP6Y/mMsbjx/DHufvyIC4+fIkEDvCq//vfQMNclg9t6inwQ&#10;lUZ6YVH9AC8XaCjVKw1ZcmdoWGrDnvHqGj+oDeUOdfHLICxMr4trQ6idnL+Yvf1P5/3quFJD5zRU&#10;pmRvl1ERHL/+GO/e+6C8oBoVhfyDFzFKalBTRYDQcphzHVFDa6GHPCcTJuEERQDh4VcL+HDfi/se&#10;VBsf+aPl8QdUqv9cSwoWFBcjKy+Pf3ABg5DiIZWruyutpAgppQQHYZFEuxJL6xKdlQO/qAR4hcYj&#10;tagKFTxfP6xWOi8or0RGZjrystORGh+F/Aw9NS0LL29fxbIJIzHRDP/ugEkExLT+Pa3xGL21VF8X&#10;AwnZETV+qi1Di+oMadMUQwkNAWNER2toudot+jAEC42v6Nrod/Ro+hcG0pb0b9OK5a0JjQ6mW7U7&#10;FYbsiIDRt21bozIGU12M6EYFI0/PO60eczCLVmgBgbFy/DBsFjCmjcX+mRNxdP40nF06G1dWLcDN&#10;9YtxT8DYTmDsXo83BwSMLfhwbBs8Tu5g7ITn6T2M3fhIe+B+YpcFk6M74EZl8ZHK4vN5wYJW5OoJ&#10;BN86h/D7lxFFCxL74haSWPHTCIIMAkHAyPf/yPBAzhc3ZH5+ayLL5z2yuZ/NPMv7HTI+ESyfXvMc&#10;lnu/4Tmvkf6Zd3kPKpX3DxD7WlbmMm3MOfhcPw73c/vxUvDYtx5XNi3FrvlTWeEHYwR/l2E9OmFU&#10;P6qKnt2MPWnb+C80/+M/6NiyGQb26o7RhMo4qsQVM8Zh90qtGTIOa2aOpk0ZhnljB2Hm8D7YvWMr&#10;rjx7iTN3aKWoOgt4Ayvi9VhM1as2jX+Dhq5nnaKxGiHxiUjMybVW8NIhc5bjPEeytq3b3I/QUFhK&#10;oyF78tO2rSYICPM8FJU7A4P7JrjfoNJQssvs4w3tO8f/JjX0Ouf9EvrAg3fe4vYrX+RlVhAa/IMz&#10;Koq/oar8G77yB+AreD7/XARDWXUNUknxSBaEcj+I4Uel4ce/pQ9P9eIxf4KohuBQcv4s5UVFRSbs&#10;chM8pp+iuKoCydlZSM3JQXpuLnKKilFOMOTkFcEjKhWeaQXIphVS0ruX8jOystJQU16E4pxU84iC&#10;1Iggsw7FDN6pxhMSIzu1McBQ2CrDdLGy8kphCByChlTGIHpsNWyqe1VdpwN5Afdq8hd6yp5ovEGT&#10;Ruj8x2/o25KWpXUr9GnZEv0JCHWrahzGACoOwaIHASJgWO0ZnWhNOmI4bcmYHl0wdUAvzBnWF4tH&#10;DcC6SSOwncDYN3OCBYxlc6gwBIxFuLt5KR5uXYFnu9biLW3Jh8Nb4X58OwGxE5/P7jXhfW4ffM7v&#10;Z74fn7nteXovvM6w7AJtCGHhf+UYAq8TGLfPIOrRZcQ9u4EEAiP57X2kUylker5A9uc3yPvyAYWB&#10;nigK+oQCRn6AJ/IIkVxGjh9B4vsBucr93E15cehnnufJsg8oCPQgXN4ig/BI+/iUauQBol/fRPjT&#10;ywgiPD5dOwqPiwfx9sQO3OS/58CSWVg2aTQm8m8+rFcXDCfEh/ftaRRHW1rAZn/+htZNG6EP7crw&#10;vr0MWNbOnoBdK2Zhw7wJWDFNA8yGYeaIPmbtkeNnz+Pc7QcITUxFYdU3FFOBljDM/BNeWNaV13Cy&#10;rz2NBFXvSSwtrtbYMNAw4XSNqsC8xlIbZoCXAxAWDBxA+IewYSBI1EGD2+ZhSnaZI6oMUBqwJ87b&#10;zqn+C/74pe1yOzmXOR9zPU+podcqZZVVYc2jj7jrFYXslFLeqb+hNK8WpQWM4mpaFXk4AUOv4R9Y&#10;KoM/iGARwL9uIMv8mHvT0viQ7p9ocaJLKmhzpAesz7FDvS81LFdPjLp6Xb+TypKSk5BLaHwlnP6m&#10;clEDyteKKnxOycXjnBL4VtQind9Jg3dKeU5GVjpqq4pQW5mLjLgw3Di6B0vGD8ekPt0wrru1WM5M&#10;AkRdm1o0WHZFXaxTNfpTd31CY0ovqoH2moxGa0J1obaMgQRIL9qQHoRG7xZNaEdao3vjRtxvbLYF&#10;kQFt2pjxF7IlUhe9W7dB16bapl0hMKwgfDpQtXTpgHE9CSzJbvr1VeOGYgstyR7K9sMExpllc3GR&#10;wLi2djGBsQyPtq3Ekx2r8XqfgLEFH49th+epXQYUvqyE/pcPw+/SIQRcIRzM9kF8uXCQObcvCxhH&#10;EURghBIYEQ8uIubJVQLjJpKpBtI/PEaO1wvker9GLlVEYQBBEPwJxSGfURTibaI41MfkeQSI4CGY&#10;FAZbx0vCvqA4jMf5mpIQL4LkA8FCJeLzChneL5D88RGty11amduExyUE3D2DL1QebrQt9/eux6k1&#10;C7Bm+lhM4N9eD4keQ6AP7d0dfQjYti2aoulfv6MVlUevzoQu7cqkoX2wfdl07KHiWEvFIWjMHaPB&#10;Zf2xc9NGnL/9EMHxybQl343KKOV1WMbQEwB/vMJ+TNZ1adkRASOc4Kj87pgh67hmncN6jW5vsie1&#10;fP+qn5SFa9SBQtuOsrp2C4Y9+MucQ1BovolgYcdPXa523lByPmZ/adeyXyXXY/a+/R52KKUWV2LC&#10;Y0/cDs0gNCpQnP8dRXlfGTUoyC1FZXkNvhEK1unW69JqvuILfxwfAsKXx3yoLj6WV+NDcQW8ymqQ&#10;XVaJ7wTAd8o+VXr9coJANaGh9J0w0L6S83cRVHKzc1BChaG2FPNaBT8vNrcMzyu+4hpvH/sLKvE+&#10;pwx5+YXIzkolMAr46lL4vnuMjayEc4b2o6rQ2p7tHOMgepkBXRNoVebQGsyiJTG9Jgq1ZWh5/XYt&#10;MNgBDamNngRGd0YvWRMCQiFoGJVhbAmtixa2ITDU6NmH2x0aNTLbA2lJ+hIivQiUPhoNqSHj3Tph&#10;Eu+os4ZIZQzG+gkjsENdq3Mm4+SS2bhAYFxZswi3NlJhbF+Jp7vW4BWB4UFYfDq5Cz5UEV+oKvwu&#10;W6AIvEYVcfXoTxHMyhmkuHECYbdPI/LeOUQ/lsq4jqRXt5H27j4y3Z8i+9NL5NFiFFAtCBolVA+C&#10;gaI03BdlEX4GHAJFfqCXgYb2dcyO4lAChFFM1ZEfQDUiePi/N/BI+/QUqZ6PkOR2l7blJkJlW+6e&#10;xcfzB/DkwGYzxmPD7InmkQZTh/bHRFqRMQP6miHn7VrocQp/oB2VXh/ZuoE9sXDiYGxbMhWbF0/B&#10;/PGDMWPkAEwa3BuLpk/E2cs3EBibhCIqDQGjlNej2jT4v3+Ehp2EgWQq2+CERL621ozdkHW2r03X&#10;MEcJDU2Rt8EgePzKmtRBQeUOYNRBw3HMHDfQ0DG+jwMeP7Rp2Nv/lNvbSva+8/H/l+T6ekFjzLPP&#10;OBiZiZSUMhTl1qIwtwb52RWswMWoquAd3/4obTA0xuJL5Vd48QfypIf0pE3wJDTeFZbDh1aiWiqD&#10;533jed+oKpRXlJUTBI72EYKgpqq6rqHUvDXLykrLUPu1FmUlJaiuqDTn6TX69atKq+BGa7Kg6jt6&#10;FdRgXlop3KMzEZcQSyIVoqYiE5f2b8JKSv4pAkF3a17JjIG9DTQ0kGpc1/ZmmLjaM2RNBA+txjWi&#10;Q0sCw15Yh1Bo1YzAsGxJH164AoWsiQ0NAaS/5pPQhnRV4yfz9n82QtfmfG2nzujVth3Lm6M7ywWN&#10;wZ3aYxxl+MzB/TB/5CAsHzMUmyaNwu5ZE3Fk0QycWzEPl9csxI0NS3GfCuPp7rV4RUvifmwnvM/s&#10;hS/tR8DFH2ERxFyAUIQQEIpQxc2TCL11qg4YMY8uEhiWykh5cxcZ7x8i6+Mz5Hx6QWi8JjTcUODv&#10;TsXwGaURFgzKI/1RERVQBw5bfZQIJjxW7jhWEk7ICBohBEqw7A0VSYA7cgPeI9v3NW3LS2R6P0O6&#10;12PC4x5iXt5A2MNL+Hz1OF7w33Zl2yrsXjwDK6eNwXzH4sTTRgzCQNq49i31yIQ/0Jb5kL78rcb0&#10;x7Lpw7Fp0RQsmjwc0wmNCYN6mbksu3fugG94LAp5UynhzaxM0OC1WaObnbm6/jkJGpqwFhAXT7Vi&#10;DfBSmXMd03b9vmVRBA0zrd0JFL+Kemg44MDQ9j9Bwwzucv4Srqmu8ji+nB12ct1X+rdzfrXvXJZY&#10;WIbxz32wNyEf0WnlyMmqosKoQmZqAYoLyvgip9fpBfw/tW1EECZuBId7VQ3cK2sIjRoEERopeYWE&#10;hPVnV9Pn169VyM/LIXw0uNx6L72HlIasip1quG+fU0PFUVJQiO8Ezt/faGNkU6q+wpufMar0O1rn&#10;VmJYRiUORxXCMzwO3yqzEU1vvWXuJMyj9NdivsOpHkZ0bYtZvINNpHce2bGN6WbV/BJBQz0nc2hT&#10;tP6n1skY2MpaTFhqo0+LxujF6MMLtg8rfjfCostffxIivPM5gNHXMYCrW/PmaEtgtP2LdqZdR3TX&#10;g4loUTpqnIbUiFQG756T+mluSX+jMlaPG06VMR5HFs7AWQLjEuX6tfW0JfT8AsZr3okFjE9nLCsS&#10;SLshSNhwMEE4mOB2GPMwgiKcoIi4c8bAIur+ecQ8JDCeXEH8i2tUGTeRKmi4PUS251NC4znyfCxo&#10;FAZ40Gp4GQgIBgKGQvCwFIWPsSOlkX4oiyZQogMdxyxVUqpjYVQqtColfJ+iYA+qEzfk+b2lAnnL&#10;nAD5/ATJH9TzcgcRhNiXW6fxikC8sW89jm9YbNbPWDZlNBZQgU0Y1h8DaCU7UfG1asq/PX+fMYN6&#10;Yv6kwVg5ZyxWzB5PiAzCOCqQofytF82YgjduHijgdShomDYNWVhaaQnVf0y8HgWInLIy+EbHIK+c&#10;FZv7NjSc60r9vgUNPRD63+yJHXVg4LYBAwHhDAxzzBkaVBk/zHJ1/iJ2cj7W0Dn2vnO583mu5Xbu&#10;eo5rWWx+Kaa+9MXJzHIE5NcgJb0UORklyMksNCpDqe58/QLWy5BTWgn/glIEllQirKQaaWWkLgHy&#10;nUqhlnaCEoFnUSLWViMvNwfVlVX1loPvJfVRKUg43recKkPrf+rtpS5K8gtQRcXBv64VNdWILq3G&#10;6MJvaJ5ZhkGpZdgSU4jzYWnwigjD1SM7sZoqY2r/7hjToyOGdmxlcjWAajarFtbRgC41gmo8xmx1&#10;tzJULlho6rvGZAxq3QK9mtFP05b0btkcvQmNLrQd6hlRg2c/2Y8OHcxITymMTloC78+/0KVla3Tm&#10;8XZNmqJt4ybopPkm7dpgcJeOZu2MKf17Yd6wAUZlbJ4yFgfnTsXppXMIjIW4vn4J7m5ejie71uLN&#10;oS1wP74Ln8/sh++Fw1QXluUwSkIqwgEIhb0tWBhgUP7bsIilJYkXMIzKuI7k17doTe7Smjwy0Mj2&#10;eoZc71dUGW60Fx8ttUDVIGhUxQTVKQ0T4X5UIcyj/E2URwsoOi5lQnDI1sjeEBqlfB/lxaFUHiGE&#10;UYg7Lc57wuMNsn1eIM1T8HhoumkDHl3Ce9qte0e24tzOVdixbCaWUnXMouoYN6QfhhDuXdq3Qpvm&#10;f6Fbh1aYOKwPFk8bhWWzxmH2BJ3TC326tMEYKrjzZ88io6AEpVIa1YpaVNHK/is0mHSlFvFG5RMV&#10;hcziYmushrlMf6w7VlKZboiCBlWJBnjVWjCwodBQ/HBM24wfgKFyqQ+CQtCwo8Fh5PYXs8O5zE6/&#10;2lZyfY0dzsn5HNdkoPHKD6eyyvGpuBYJ6SW8y5eZRW8qaTlU0WUjvovavONr/EatWqiLSpGVkcPK&#10;XsnKzj+7/d7MVfmtBYHV+Mk/WBXP0Ws12Iu5/R0raVm0L8jIvogY9nesJvmLcnJQW8HXl5WgtrQI&#10;WQTLRFqnvzJLMTixGJtCsrA1MB377jzHtjkTsHTcYEzs3Rkju7YzoSeZTSIozIOOCI5pWvCGZVN6&#10;dsLsgb0wuWdnDGvX0ozFMPNItN4FQSFb0ttMY7e6UTv/xYuWykGNnoPUuNmunaUyCI42BIZW+1a0&#10;1mrdfzUyS+B14bl9OxBIhIZGQ84YyAtebRmTR2P3nCk4rnaM1QtxjZbk7paVBMY6vDqwCR+O7bAU&#10;hoBx+ZhRGM6gkO0Iv2NBwgaG1IWtMKIfXEAsK2Pc0yuIe37NAEMqI+WN2jOoNFhhMz0eW2rj88s6&#10;aJSFq71CbRo+pl2jLIKAICjsdowyqgwpjRKCQuCw1Ab3zfmMcG+ep3YRwscEwRFGcIR+ZHwglD4Q&#10;Hm7I9X+DTJ9XSOHnx7k9QBCh5sF/xxNasKu0ZHtWzsOSKWMwbfRgTBgxAEMI/U5tm6MjY0AP/oaj&#10;B2LB1NGYPXE4odEbPWgte3Roi63rViE0IooK43sdNCp5Xf630NDiUP6xcUjJzzfzoQQNJfta/XFb&#10;1/uPPSj/bdiAsG3ND+BwQMMZHHX2xPWL2Kmh487pvznXdd9Ozuc7p8i8Ykx/G4jTWRXwLPyK7AKr&#10;LaGGqqGsxLr7q1KboIVQrrJvkoDF5QYESvbnmvfn66UsqljhLRhY5QKP/V7aNut9EgSCh97PyAzr&#10;zVBbWYHM5ETkpqeiODcTXyuLif8q7MiuRIukYkwJy8E6/1RsCcrEpv1HsWHqCMwd1s8sojO8cxtj&#10;UfTsES2wY572bmaz9jT2ZCIvPrVtaNKa1IWUxjBCQ12svZvRVhhV0dJ0owoYHf/4w0BDg7g06awX&#10;j3XmOR0ZUhUdW7VB878ao/kfjdCKeftmzdFVjaDtW5vBTFP6ayAXbcnEUdgxezKOLp5FYCwiMJbj&#10;9uYVeLRzrQHG+6Pb4XlyD3zOHbSAcdVSF4KEYGEB46xRFIJEnR2RwnAAw1gS0/BpKQxnYKS/v490&#10;2hOpjcyPT5Ati0ILURjojrIwqQxfAwA1ftoNonZPSqnUhqwIQSJ4yJ6Ua5ugkUIpFXQi1O7xGcXh&#10;FjRKGSXhCk++nwfLqDxC3ZEX+A5Zvm+Q7v0SiYRH+Nv78H58Fa8uH8WNw9uwb/UCzJs4EpNGDsQY&#10;Wro+tJU9OrdFz06tMWF4X0wbOxhzqCq13bNTG3Rq1QJzJ43Hy2dPzTNQyh3gqOA1ZVf+f0o6RYtl&#10;B8cnIi4r23r8qON1zte1ubZNEmY0B0XQsHpQ6tRCA1EHCubO59n7deEAhskJjF9OWPvxy1jp/5d9&#10;e1u587adO5crBWcXYvJbP5yk0gjI55dlhVaq1poErPgCgGnAFLKdg0lgqaqo5hv//N5feSwzJd3Y&#10;DiVTruN8rRo71dApC5KenIKCnFz8LRCpO1awKSlFcV4uMvXIvNRkfK8WePS9vuJJagHG+aVjFWGx&#10;MaIAG98EYPOCWVjJO880qogx3bVaVlvzNDM9e0QrdGndDHsKvJ6OJoUhq6J5JYKGZUuao2/zJujR&#10;+C/0IAw0WKtr48YGGAYaLBvUoSMG6AHLjZuiXaOmRll0oMLQc06b/vEXmv3+J6HRBB0c0NDKVeOo&#10;buYOG4jl40Ziy4yJOERgnCMwrm5YhttbVuHBjrV4sc8CxkcCw7YlgVdoSa5TSdwiFAgKwSLstvJz&#10;hMZ5hnLC454DGPcJDEGDKiNGKoPQSHx5w9iSemg8oNIgMKg0sjwFjRfI9XlNcLwjONSDou5UNXyq&#10;a9UK525WCxpWWICxlImgUaw2DQHDqAxtf+L5BAfzkgiCg1EaQXhESHm4Iz/4A3IC3yPN/x0SvF8j&#10;wv0Jvjy/Cbc75/H4wiHsWbuQcBhKaAzAsAG9MaRvD/Tm7zhcz44dMRDTxg3HVNqYPvx927dohpH9&#10;++LciWPmgd6lBEZpVa2ZxmBX/n9KOkUrfYWnpCIyNc0sX6lbocpNuFzbVrerFHM9NJzh8E/hfM4P&#10;wFBPigsw6qBR/8H1ub3tmuxjzuc2lFzPcY6GyuxQ8s8swOhXPjiXUYb8UmulcCUBw3SL8rSGXqv/&#10;VPkraE/sMvuvrKHoBTkliItMQlZ6HpWc9Vl15xEcatyU0sjgD1WYnYPq0lJU0k9WmShBDS1JVXEB&#10;SnKyyAs1kGpcRw0iEtOwJTgTKyLysCaqCGtPXsEGAkPPS1WD5wiHNdHIS43VULfraF5s6iXR+Aw9&#10;IU2L7miVLXWvGpXBfADzXs0ao3sjtWfQojipjA5//onerVtDw8K76kllf9KG/MFo3Ix+uyWa/dnI&#10;PO9U4GjVyIJGr7ZtMbJHV0wf1AdLRg/D+qnjcWDhLJxetRBXNqzA7a2rzWSyp3s34s2hrWZEp4Dx&#10;5fwh+F86iuBrar+g7bh9DpG3zxMc5w0wbGhE3ruAKILCbvSUyoh6SGg8uYxYQiOe1sQZGqlvbWhY&#10;9sQoDa/npus198tb5Pq+RyFtSmHwJwcsPjm6Wr3MvgEDFUedHXHAog4woTyPIWjYeVmkemQIEcEj&#10;ittRBEgkwRFJcIR7IJ8KJCvkIzKDPyI5wA1RXi8Q9O4BvJ/dwLOrx7B1xTxMoqWbMHIIRquNgwDu&#10;Q9Wo7fEjBmHyGEGjA9o1a2qWH9yxYR2CwiJRQLWhB0Fr8J/Gavxb0hkamxGfmY3QxCSUf+MNjPtq&#10;udB/SnXXrtm2GkKlNOpWJncCg2u4wsTe/wEatCZVNfXgsKNOafw3yf6S9V+0fts5uR5v6DzXY3Yo&#10;+WcUYM5LX7inF/Evpz+VlRqCRn2yP5NekBalVhaFL62tpGUpqEZOcjHS4gqQEpuH6PA0ZGUW0Y7Y&#10;r+F7CRp6McFRSrVRU1ZGMNTgb/WmqC3ENH5yX6uS52ZTlWglDloa/hFrywoRnJaHPTFFWPc5DuuX&#10;LMbyMYOpMrqbwVwjBQmqDQFDEBE0VK7xGLIkeoiztWqXw5pIabRrbZ6Qpm7VbpoDQZWh8RcdCYsO&#10;hEaXpk2oMDqgZ6vWaEMwtCY0mv32J9o0aW5siWDR6D+/oxnzNlQdXVq2Qv8O6mbtbtb9XDVB62NM&#10;xfGl83Fx7VLc2LIa93dqmvtmvD68He+P7cDHU3vgTVvif/Gok8o4a2ARYcICRrgDGBY0LhIWFxFF&#10;YEQSGFGPuP/4EmId1iTx5S1C4zahcYfQuGfGaNhqI4PgMEF7kPX5JTI/v0K2z1szUCs3QBbCw0Q+&#10;FYg1sEtQYB5CkAR7ct/T5PkETR7PV17Ayl8YonYML5PLosieqG2jNJLKwwEORVGkF/JZlkew5FCh&#10;ZDHS+Po4AiyUqsP7+Q3cO3cAaxZOw6TRg426GD2kv7EjA/W7Ehzjhg/E4D7d0Za/W5c2rbBo5kx8&#10;8PBCdlGpef5JCaFRzevO+cptKOm4QutqBMbFOz0DxXG9OkLJ2rahUT9Wox4IVv5v6qNeWVjAsCEh&#10;dWFvK+qUhv0F/inZ57mG8zF7285/VdbQvl3mzQq48qkPErO1IJ8Sy/k/jaNwhoZr0h9UD4DOzSlE&#10;dnoB8qlUshKLkRlfiuzESkYVMhIqEEsLERKRhbScUqvdgqnuO/D1ZQWFqK1SOwqPkfAmTG8JP7u6&#10;ChX5uSgtzKFaoaL5psFhVBzlpfCPzcDh01ewdtJILBo91ABCbReyImrHUAOo3Z4xkSpD1kRqQxBR&#10;ubpgB7ak5WhrzVLt26K5afSUJZHKUN7+99/RnuDQIK3+7dujA8vaUFW0/L0RWvzBnFZEwGj82x9o&#10;xGhJldG+KeHTuhWGdKEN6tcLi3iX3Dh1HA4umoUzKxcblXF3x3o82bcFb47ugtuJPfAgMNT4qeHf&#10;/vT1gdfUrapGT7VfyIpYUW9NHOCQ0nh4qS6iHl8mNK5QaVyj0rhhxmYIHEmv75iRoBqnYeChtg0q&#10;jjRG+keCg4ojk1YlnXd6gSPb770ZpJVnBmy5cduNIPlgoJAfJJgIEgSKY1vHFHa5zjPnBrsTIB8N&#10;NAQPA45oWpdoKhTmBdwviPJGfrQv8hi5jFTCJoGfH+bxFJ5PruE6LdvSuZMwY8IwTBk7xHTF9uZv&#10;OHxAL4wa3NeApH0L2sVmTTB55AjcvX0PKTn5yKdtLqTaqBI0fr58f0o6Retq+MXE8nW8YXLfhobr&#10;G1jXr6BRP1bDVgwNAeJHJaLzmNsWhCr6V8BQ/KA07Irzq+R87J/OU3J+r4a2fzrmVPY+KRuzH39G&#10;Qq7W1nIkHjLQqLKgod4TjdasrKxEVXU1SisqUUhrkUeip6TnIiYyA2mxxchKqEROUg2B8RXZCTXI&#10;iq9BSkw5/MJz4Z5UhNjsMlRVWO0kBkZGaRAaajuRytH4DoFF7Sr8nO+V5SjMzDQNol8rNWbEARVG&#10;bnw8TqxZzrv4CMyWXBUg6G+1QI6eX6IRoQLIWC24Q4Borsn4bh0MRMYwH05LoqejaR0MDQdXw2eP&#10;JhY0pDJkTdpTZWghHQGjF0HQ9k/aD0YLY0PUjtGYtkQq4w8Dj9ZUGR1pTfq20xiRzpjavzeWjx2O&#10;HbMmU2XMw4W1S3Bz82o83LMJr47sgvup/fA8exCfqTAEDJ+LGgJ+FAFXjyPYAQ1nO/IDMAw0Llqw&#10;eHTZ5AJG9JOrZsi4RoDa4KiDx6vbBh5JVB4pBEea2wMLHB5PDDQyaVWyvNU1SnAwZFns7SwqgBy/&#10;eoDYgNC2yqxygibQjeXuhIYVhep2tcEhqxJDm8MoYhTG+KAw2gcFMX4oiA1g+CM78gvSqWiSqHJC&#10;Pz6HF63Kqb2bsGD6WMyfNpbqoj968XcdTKui2bCCRtf2bdGicSOM7N8Pxw8dQnh8kvVwcKoNPW1N&#10;LRDW1a7/197PSUcKysvhGxWNnLLSH6HhSHX1h2cLGrwQCQ3nZ7s2HIKGs/IwcLGhwaiqsZRGg9Cw&#10;v4D94c7hnFz3lZzLGjrfDufkWu68b5c9T8jEhFf+8Mgq4Z3cUgL6CzrbE0GjjBaimCQu4x+2iMAo&#10;LOePUl6FrMIyxETlID22nNAgMBK+IiuuFhkx1ciIrUF6TBWCqDaeJRThWUYl/LLKUVJcQThQ4tV8&#10;R3FegZlbYqDhAMbf3K8oLEFGchZiwhKQEJGEgox8/M2LwCgQ/poxfj7YOmMilo9TA2hPwsBa5Fer&#10;g+uxinpK2vCOra0l9XpZPSZ6HqsgIpjYjZ+DO9CaEAg9qBC6/EWZ6xiT0YEqQ20ZRmW0a2cW1VH3&#10;qqChdouWDmg0+o+Uxp+mXUPWxIwKbdsWY3p0xdyhA7F+0ljsnTsNZ5YvwLWNK3Bv5wY8P7Ad745T&#10;YZw+AK9zh8xs1C9OwJDSCL55GqG3zhhoCBCyJRYwLGjImhhoPLKgYYeAoYh1QMMOGxyK+Jfcpm1J&#10;fnvXggftSjrv7JlUHFnetCner5m/NpZFkeH1EhmfXlllPsx93xAS7wwgpEiy/d7VRT04pEw0RsNJ&#10;bahBlBalmKAojvVFUewXguOLgUZRfCAKGXkxgciJ8kNWlC+SaHnCCI53VFQbl8/F4tkTMWvSCAzt&#10;1w2DqCyH9+9FcPShZWlPm/gX+nXtho0rlsHTxxcZvH6sFby+mfYJXvH8PwGjHiHOSSUlVLaCRjqv&#10;c5rjH8Zq2PWlft+ChsZq2HBwVhvW9s/ldfsOSNigcN3+ARqu4fxF/m3bTq7bzucpOZc5H7Nzkxzb&#10;T+MyMPZ9KO5nVaCsVMv9MfFQJaGgAViur6+g2igooWcsr0QRf5TckkrERGQjNboUmbHVDCqM6K9I&#10;i6omMAiN6BpEhpXgaXQe7qSV4UFmJT6klSKVdqhCzyzJzsNXvhdxi9oSAimvGLGpefgUkw3v4ExE&#10;h+QiMTwPscEZyEvKx/fSan65Gjy5eAprJg7HohGDzZR3Le4rlaEGTvvZrJrhqklqWgtUDaC20hhO&#10;UAyiNVF7xgDakz4tNR7DUhe2RWn/22+mm1UT0TSQqx2PtfrjT7SmJdET2FsQEE1oUxr/9pdRGS3/&#10;bIwOTZoRMi0xvHNHqoxeVBkjsGXaeBylNbm0dilub1tLW7IVrw5pPYzdcD+9H5+01gW9u1SGgBF0&#10;/aQBRogDGkZt2MCwVYYBxiVEMKIeXjGwiH5ClSGlwTDQcFgUKQ5bddgR98IKwSOB8Eh6d5/woF1x&#10;f4J0z2fGrqQz0rjtGlIjGbIy3i9NZH4hYAgRO8/2o0JxgMPAQ4ojlGpD3a60I4riSKoNgqOI4Cik&#10;uiiM80dxQhCKEkIIjmAUxAchLy4QmVQdCQHuCPn4FOcOb8MS2hSBY+qYQRg5sCeG9etJgPQ0z19p&#10;SlXYqXVbLJw6BY+fPENyboFZaLiMataGhlXRbXD8mHSFV/B694uNNc931RR5tWtYr2sorPf69g9j&#10;NX4ChfO+ExxsYJhnxDrKbPXxr9D435a7pl+d51ym5Lz/OC4TEz3CcTa7BjF5tChqW+AxjZ/QhDNz&#10;Lu/s9vl65EEZwZFXVIy84jJk5BYjMpT2JKYMmTGVyIiqYhAYkdUERw1SGbGhZXgRmoOr8fm4k1SC&#10;eykleB+fjbDYVERFJyM5NQdxafnwSc7HYyqS6/GFeJRQgoDIYgKjDPEhRYgJ4DmBmQRHEXJik3Bw&#10;5TysJjRmacEWKggLGrIoHQw4zCrhLJc1mdBdKqMtVYhlYTSQS+0ZQ5jrWau9WjQ3gJDK0FBxwaMT&#10;L0KNxxA0tBpXayoPQaNdk+b0z+oxaWwBQ+0b3G5DmEhlDFIDaM9umEPZvGbCKOybNw2nl883KuPh&#10;7o14eUgL5uzCB3p1r7MH4H2etkTWRO0ZV45Z7Rmu0DAWRWqDcU+wuMy4gsgHVwkNK6IfMXdRHAJH&#10;QxHzTHEdsc+tiHt1i/C4g8Q3d5H8/gFSqDySFe6PkULrokhlxRU0DDAIlFSvZ0j9RLAQHJqgJmjY&#10;4LDhITWSG0SABFN1OMChnpSicLVlfDbQKIoLICj8CYxAFCeFoDgxFEWJIShICEYuLUtGuA/iAz7g&#10;zYOLRm0sXzAVC2aMxcSR/TGUFqU/lWVvQroZVWH7Fi0xbfQoXDh3HtGpGbQZFSh1dLvyCuY1bKmD&#10;X0FDa7oEJcQjOj3dPANFFsV63Y9hSh2NofUDvGQ5LCDYkLC37X27zG7TEBScw4aHvS9wNGhPGkoN&#10;lbue77xvb7uWueY/lDm2H0SnY/LHCJzK+WoUQBmVA/0IivMLCA2LtbIDzuBQXlX1FQUFJYiLS0NE&#10;UBrtSDlhUYG0yCoCoxLpEQRHFBVHdK2BxktW+HMhKbgfl49PVDVRhVVIyivjj5sL/+g0vIpIN7A4&#10;R6icTSrG08RSRIWXIzG0nMAoJDDyEeuXi1j/XLy+8QhrpgzHivHDzFJ+GgpuP4PEfvaI1sRQr8lU&#10;Xljju0lltLcaSjs5ek1aNcNgA42WdaAQONSe0eH3P9CR++pm1foYnag8Wv7nNzPaU88uldKwVUbz&#10;P5rQsjQxKqNvmzbmiWoT+3THwmEDsZUq4whVxvlVC3F3+zq8OLiNwNBKW3vwkSrjsxSGAxiyJ4JG&#10;0I1TDQCDSuPeRYQRGOH3Lhtw2PCoh8Y1wsKhOpwUh7MCiVJo/ynLGYJHtCPiqDriCY/EN/eQ+JZB&#10;26JI+kCIuD8yIXAIGpmfXyJN4BA0Pr8wIdWR4fv6h8j0I0D8CY8AWpkgqo4QqQ5PhhfyaFXUnlFM&#10;aBQLGImBKCE0SlLCUZwchkIbHDEBSOH5IYTUqf2bsW7pbKwkOGZMGIJBvTvTmlAJUmnowdRtm7XA&#10;uEGDcWjvPgTFxCGbyrWk+kdo1KuNn5MgEZGaijBNkecNk0ZZV7+pAq71px4amiJvQcNVTdjxU3uG&#10;yh2AcIaEc5ld/sPgLuf4VXI+5nquvf9PYZ9npx/KHNt3ItMx3i0UJ7Oq8DQ2HwmxmaZdIZN/uLKC&#10;fHytrIAmjfH/+BL+wQkU00LErKaCSiIhE6kxuUgJL0BSWDGSQkuRFKIoQ3I4wRBeiejgUjwLycFl&#10;AuNecimC87+imG+l0ReFNUBa8VcEZJThcWIRLsYW4GxCIV5FFiImkFAKLEaMH6FBcAgawR4pOL5p&#10;O1byolk8epDpGZEtsWGhbfuRAmocldKQNdHgLj0kyYaGVhMf1E5T3K3uVakMQaNzo8ZoR2h0Yt6z&#10;ZSvajdZoS4XR4j+/o616R6gy1AjaxKEyWv7hUBm8YAdSlYylNZo5sC/WjBuBfXOm4OTSOVQZy/F4&#10;7ybaEnWv7obHKS2Ws58qw2oA1YI5zg2ggoYNDFmTcALDBoVW3wqjLVGEP6DioD2JYB75QMpDYTWK&#10;WvBgMDe9K48IGUcIHD+EACLVQcsiuyLlEfv6FuLfcvvNbSS+u4tEt/tIcLtHcDxBYeAHZBAUKazI&#10;dhh4+NCyfHllQtBIdwJHduB7ZId8QA4VR26YJ/KoOPKjvFEQ62cBIzmISiOY0Agz4ChKouJg5MUF&#10;ISPCG4lB7nh8/QR2rl+E9UtnYcns8RjSpzO68jfUYyFbq2ercTOM7NsPW9auhU9wGDKLSky3q5nl&#10;oOueF60FDYV1/TsnlcZlZiIwPsF65jD3+Yq6umLXK6seKXd0u/5dP0XeXlDHBoZd7ppbXa4/A8Pe&#10;t+MHpWGn+i9Rn351np3s1zif11A4p4bKlK6FJWO8exhOpJXjbWA6IvyTkZ2QjYy4ZFTk5ZuoKSnF&#10;9yo1VhIeNjS+/Y3q0koU5RTie+XfyI4vRtSXDErJfCQGlyCZCiEprAKJhEcQK/xZ2o5t2eXYk16K&#10;G0mFcE/IRUxmEVILK5BcUIWwnEq4J5XhdkQeTgem4SXfK8qvCFG+BIZ/MaMQ0V9y8PFxILbOnUWV&#10;MRRzh/WlmrDsiGCgsB4v0NrkautQjKPK0Kpd6m4d1aktBhMUIzq2w2CCo09Lda82MkrDAsafVBmN&#10;aEkIE9qTbs2aoxVVhqDRnmqiLe1JC4Ki+e8aNt4ELaky2jduit6Ey7BOHTCNHnvV6GHYPWMSTlBl&#10;XF67FPd3rMfz/Vvw5vB2uFNleJ05gE/GmlgNoDY0TAMoofGTLakDRj00BAwtDixomG0HQCJpUwSR&#10;iAdWN6w5/lDnUqlQ4oc9uFAHj0hCpQ4iBEckc8Ej+sV1RDGiX95AzKubBiCCh7aDH180C+wkezxG&#10;IiPZ86kJ26oIHHYYxUHLkur7Cmn+b5Ch4ePB7nXQyIv4ZLpbCxOoNpIsaBQnhzIstSFo5McHITvq&#10;C5XrZ3gRZod3rsKW1XOxeuE0jB7cG51aN0PXNq3QThMHCfWhPfn3X7QYnn6BBhpFFdV1D4NWF+k/&#10;QUP6IzU/z7Rr6NGhrtD4OekVagy1elAsGDSsNpzDhoYNCefcdfsHpWGnhrZdczv96nVK2nd+nfO2&#10;c3I+pnQuIB4T3ELwIDQPYZ8zEembgUD3GMQFx+F7BVVGRSVqCY3KgiJUl5Tge7XgwT9W7TcCIw9V&#10;GkXK3+ArpUNuQgkSgnIJjUIqDykN2g9W9ldf0rEnsRDrUopxLKkUj+IK8CE6AwFRKQiMTMbn0AS8&#10;CE/DVdqTw1Qbu8Mz8eJzGiK/FDigUYRY5mFeWXhw7jFWTxqFZWOHmgFdIwkBAULKQiHFoRGeUhmK&#10;cd07mclqZuBXpzbGygzv0AZDO7TFQF5sGjLeiX5YdqTDn3+h3W+/G1AIGl2bNzcL6zT7P/9BK8GE&#10;1qT1X00JDNoSQqMFoaGBXl2aNoeedzKO/nrR0P7YMXUcjsybhgsrF+D25lV4oi7WA1vw7ojW9txL&#10;YNSrjC8XDxlgGGtyXdPdLWDUQcOhMmRNwggDhQ0IGxYKZ+Vh9h0RSngoQpTfv8Cy8wyCiBCxoWFy&#10;Rri2BZDn1xDJEDhseCg0pd3/3hkEPDiH6DdUI1IftC1JVB9JBEeSFwHyicrD21IddiQrvrxEqh8h&#10;EuiGrBAP5IR9RI7AEemDgnh/CxzJwQRFiAGG4GFDIzfGFxmR3rw+X+DckS2ExhysWTQNM2lPu7Yl&#10;3An/TgS8hvUP7tEdC6ZNw4s375FJ+1xUXkWlocrNZA/K+gU4dFZOaTG+RMeYp8nb3a58QV2dseuP&#10;FRY07PVC/1tomDBKQ/mPkLD37bJfQsN5X8l1X8k+r6HznZPz8YbOd90/5ROBeQ+88MUrAzE+eQj/&#10;nI6gDwmI9osH1OX6leqC+XfCo0ZrdhYUUmGUo7K4FAVZOfhb2k9NHzUUf+XfUJhajoSQbCqMAkYR&#10;/DzT8NQ3HY9iCuERn4vY5DzkZRSgLLcYpTkFSI9PRVpiBryj0nEksRhLqERWJObhkVcKwj5lG2si&#10;YER558P/XQqOrtuGpWMGYdGowQYKgoYNCikMQUFqwjx6kaCQulBbxlizreetWg9nHti2JfpSZXTT&#10;hDPaj45/NjJdrAKHFtDpol4U2hY1gDb5//xfY0060IKo/UI9JVIYrQiNDlQZ6jEZ0ak9ZvXvhbVj&#10;h2HvzIk4tXgWrq3Tojqr8GzvRrylynA7tgueWvDXtGVIZRzBl0sChhbTOVXXzVpvTRwqw8mSGGgQ&#10;DLaqMMrCAQpnkITcv4hghnI7ggkNA477eoTBxR8UR7gDGoJHBMERTkBEvCA8XhIcBIZCZSGPCZ+n&#10;POcVQfL2LmLfExwfHiHh42MTiZ4EiODxmerj8zOkej9Hko/ihQGHFEcarUpmiDuyDTg+IS/W1wJH&#10;YgBBYYGjKEntGqEoSFBPij+yonxoVd3w5MYJbF87n9CYgWVzJmMwFWRPBzRaUiEO7N4NM8eNwY0b&#10;N5GZX4hiKg2tq2HST9BwlDuSaoVg8SUyCtm8QWo+itXt6jiozNQfs8Wcr+d7WY2hVQ5YNAyNn8pM&#10;o6kgUQ8IZ2A0CA3nsJO97Xq8ofin85zTr8rsdMkjCAfOvUb0pyxEfM5GxKd0VtZURPjEUF0UO8ZO&#10;OMZHVNK76TGLVBjJ0bEozS2w/vaChjQg/8p/ExwFqcWIDdR7JBIaMYiJSENuWi5qaHVA2KCM6oTx&#10;tbAIRWnp+FZIGGXkwJ+2aH9cITbHFuD652QEuKch2icfUT65CPXMwtvbX7Bl9nQDjXnD+hsAWNHB&#10;9Ihobc8RHdtYbRl9rDVCh3doZZSGQmM5ZGGGES79W2utDKstw8BCjZwEhiajddR6GE0UzdD8f/6D&#10;Zv/3P+hINWGg8Reh8ZemwGvcRhOjMgbQU08ipJZQZWyZMBKH503FRaqMW5uW4fFOrZGxFR+O7zRD&#10;xe3GT9kSAePLlRPwv3qyri3DhoYaP01bBoFhlIMDGjYc7LDBoTDAoBUJk7IQJO5dQAgjmO9lQcNW&#10;G1YIHDY8BAwbGgKIVhUPe0Z4POd7ExwRjNDnVxDyjOUsi3h9E5GvbyPqzR0DjtgPDxDn/hDxHgLI&#10;I8KDCkQrdjHiPymeIoEQETxS/N8SHG7ICP6ALFqVnGgfA468OD9CIpCwCDKNoAopjfz4AOTEfKHl&#10;9YAHwXVg2wosnzvZxMzxIzCQv3dH3gCaE/4DunXFlFHDcebkSaRm5xpoVNSo7UFJdcGGhoDxMzRK&#10;eZ1rrEZaQQEvZ6sHpaF2DSupXNPvvxoA2CqjIWgo7HLlavsw23aviwswfoKGc3Kt0EoNlSm5ltv/&#10;gIbiV8dd051X3rhz0Y138xxWTFb0zxmI9s1CuHcMshJSjcKoG3RVU21GahZk5SEwOAZpydn4KntC&#10;qwItyGhUSS2+l9UgLToZ4T6UlymZqKVCQXk5oPfS6E/lZSQrLU9xeia+l5The3EJvubkICY+C9fC&#10;cnHBJwnub+MQ+TnHfKeAD6m4fuiGpTJGDjQLAktV2O0ZNjSkNjSEXM8WkcIY0q65gYjV5tHWnDOo&#10;TXP0bdUMPZtbA7o68GLrYJQGrUaT5ujYiJalcTO0476Aoa7WjrQq7QiUto2aGbXR4jdaGaoPLfk3&#10;vGM7zOzTHatHDcKeaeNwctFMXF+3GI92rDG2xO0YgaEZrLQldQ2fVBd6tIAvgeHHCKTSsBtAzTwT&#10;Pf3sLivxL6DhDIuox1QEDmiEERp1lkSgYFkQ1UoQARTy4KIpFyhCqTac4RGqbUGE4BAwQgmO0Cd8&#10;DwXhEUbVEUpYhDgi7NVNhL++ZfLIt3cQ/f4eYmhXFHEESLzHA8KDEPn4ALGeBIqBhwWOxC8Cx2uk&#10;BrxDmsBBtZEb/QW5DnDkxzNoVwQLqQxFNqGRGuEFP37O8b3rqTImYt6U0Vg0fQLGDO5t2jWa/f4H&#10;+nTuhEnDh+LQ3j1IyshESWWNWVvDwoPqgAWNenDU1wltVVGVBMTGIT4rG5WsL7ofWnj5uR79OAel&#10;vl3j3xpDfwhTxvhpspoFEQMN54rruu28r+Rc9k/HXcP5mOu2a7r95APuXnZDuGe6gUa0TwbiA3MQ&#10;5ZeIrMQ0lFEd/F1NYMiqaGh3eQW8qQgexxfgRUoJAlNpNVj5rUlmlpWpLS1FRlw80mJieX6ZVgwm&#10;LJyAoSivh8bfJQQK4++iUnzPzUdaQgZe+ibh+Ytwqg3C51MGvJ5F4vDqjVgwrC/mD+9vFtSRwrAb&#10;PgUN5ZqIphGigobaMIa1b2msito7jBJh6MFHagDVQC61Z3T4Q+0ZjdHpr6ZUDi3Q2QEONX42/T//&#10;gzYEi+aUaHEdA40/GjMaGSXSn9ZkHL/HAkJsE+96h2ZPNg870oriL2hL3h/egY8n6ueW2I8WkLrw&#10;v3bKAEN50I0zRmXIlkTSlkTIljisiVEQDnD8N9Aw4GCoHSOIr1cYleGAiSBhA8PEQ9oW5qGCByPk&#10;EXPaEAEj6PFFBHA/+OkVQuM6gcF4QdXx4oYBhiLiDRXHu7smogmN6A8Md0LEg7nHPUR95DYBEkP7&#10;Euf1BPG0LolUHEl+b5BCq5IR+hFZkZ+RTcUhRWHDI5ewyI31Qw5D0EiL/ITQT89w9vAWrFw4FTPG&#10;DzWL8cwYNwy9NCpUY2uYTxg6CHu3bUFUYiJKNNuVIZuh9E/Q0J4sSVB8AsJTUlBBKAgaOoM1qK4O&#10;/VivLGjYI0OdgeAKDOf9H8MGRX3YyuMHpdFQRXbet4//U5nzMSXnY87J9TV124ynrz3g9sAL4R5J&#10;CP4QT2ikISmYd3z/BOSlZqGUVqQin1DgHx7lVUhMz8f5xGKcSq/A2cwqXMqowgeCozCH1oNg+EZI&#10;FGWmozQ7k3kaaooKWU41Qq9YpzQ0ApT2RNAoycgywDBRXGaBg140PyEdn96FwfN5CILdE/Hq+gds&#10;mjUFC4b3M4vtaD2M8VQZAoeAYENDqmLmAD38qIsBhoaMqzHUbihV24faM+z1Mtrz7tTud0KDIOhI&#10;yyFYKNpzu9n//GagoV4TLeOnrtU2BEvrP5qgPeEh6AzmHU4rgS3nd9rJO9/x+dNwbc0CPNq+Eq/3&#10;ayWunfA6tdcsrOPrGIuhNgwbFoqA66cRdPMcoVHfY1IPDQsUNiycbYkNCzvMoxZNCBpXEPzwqnkG&#10;qyKUYYDyiLnUhMDx0MqNyjDwsIChUC9JMKERTNUR9PgKgp7wfZ5fM8AIZoTIrjigIcVhwEHFEUUl&#10;EOGmuIuID3cR6cFwJ0yoPGxoxBEa8d7PEe/zEkm0KqlBbkin9cgkFLKivA04cgiOLEY24ZEV54vM&#10;GB8DjWi/17h6ajfWLJmJWZOGY+LIfpg9eYSZIt+MirBH+3YYP2Qgdm5cjxBa6OKaWoKjhu7ZoTVs&#10;dVAHjXpwaEt2JCw5yXS7ln/7ZikNHrbrzY9R/15WY+iPQHCFRkPldWGP8zDQqLcqdUpD4Zzsfefc&#10;dbuhfbtMyXVfyd5v6Fwl/THefPCkNQlCRVouMsJSkRCQaCLaNwbZien4xspdmJmDqsISFOUV4VZs&#10;Lg4RFPvSy7E/owIHMypxIqMarxJzaVfSUZCejPJ8gqCmDOV5mSjNzCAkqCIqymlbyk1PzNfCYtQQ&#10;DEVpGchNTKY1KXVAoxR/06b8TTvzd0E+8uMS4f/WB97PP+PO8QtYMnoAodHfPIZgcu8uP4zJEAyk&#10;MszT1Pr2ME+G11J+dpuHzlGunhO1QWjYeJfGTUw7RltaDQGjPdVDeyqOdsoFDVqT5gSHJqFphS61&#10;Y7Q2DaBUGdzXGqL6/Nl9u2HdqIHYP2Mczi+dhbsbl+L5rrV4f2grPh7fhU8OaPiZRs9jZjyGDQtF&#10;4I2z5gloobc1/V3goHWgPXHtYv0BGgSGMzRskETquFEcBIYzNB5do/XgeYRGuMBBgCi3t0MJkFDC&#10;JOTRBYQQGCG0JwJGyDO+ByOISkNL8wW+vMa4jgBG8EtLbdjQMPH+LsJNWPCIpOKI/HDPQCPW8zFi&#10;66DxjPESiQ61kRpCcIR/RAbBkB71GRkx3gYUdqRHe5vy+KD3uH5mL9bw7zx/xliMH9EH08cPQV9e&#10;C01//x3d27c1SmPL6hXwCwk10CimRRE0dNU7V/R6cDjqCUMlcVmZZpHhElryuh4UR6qvU9a2/R7f&#10;eabzIC4bDK77rtt21O07TZOvg4ZSQxXYObfDNTkfs487567bDR1Tsrf1x3jt5o5Yf39W2CJ8yy9A&#10;RUYOChMzSPUkpMck4XtFtekpyUlOw/uIZBxLLsEhKow9aWXYRXuyO6UUR1PLcComD/f8Y5CVEg/U&#10;0pKocac4DzmJ8ajIzUFZTg5K6BOLM7NQwiimwkgOj0RMQJCBRzWVynfC5O/iYn4XBsFRm5eHpKAg&#10;+Lx4jhuH9xEWPTGf9sSa5t7FTE6TurB7TgSRqX26mwlqozq2MU99n0DFIViocmvw11BCoy/VgaCh&#10;AVwalyFYdKK6kEXRdlsqD8FD0GhN6yKl0bpRIwONljzemnc0PeR5QGtZk/ZYOKAntk4YhqNzJzlU&#10;xiq80TNLjuyAlxYJPr3PWlzH0bVqQ0MRSFsiYITcPo/QO7QIBhi86xtosPLLTjiUhsKGhIBhhw0N&#10;GxwCQxjzEIKiHhrXEcZzbWg4h6ARInBQUagtQ8AIe0JV8YyvV1BhGGAwD3jhCEIjkNAIITRCX9aD&#10;I+zdHRMWOKgyaFUU0R4PrZBN8aLi+PwMcd4vDDSSCY2UYDekhbojLcLTKAoDDgco7DyNkRTmgXtX&#10;jmAZ7cn8mWMxeexATBkzEAN4LRhodLCgsW7JQnj5frGg4VAauurtAV4NQUNJJVon9HNEBAqoivX0&#10;NZWxBpl641ynrNxSK85ra7iCwBkSrkPNGw4Bw2FPnD/UTj9/iR+/nFJDZc6poXOdk11Wd8xxvPbb&#10;d7x8/w7hn71YUWkj1GDJCqs7fW1hqWnEtHtQCjOz8SosGYcJiQNpFdiXVo693N5DiOyOzcf+8Cxc&#10;p1LJSkvmG1NVVBSjLDcD8SFBvGtE065ko5JQ+koAfS/jH4TvmxYdh5SIaOQnp6I0I5uRhercXCoP&#10;fYcifM3NQ2poMILevcLRtcswa1APzBnSi9aki4GGpsAPa2dBQ20VsivT+/U0KmNI62YGHBoRKrgI&#10;GjpnSPs2pgG0G+2GBnEJEB0IAzu0b0dzQkONnXokQRvmUhktCYx2f1EGN2tG+8P379EZK4b1x55p&#10;Y3B68XTcocp4sXs9PhzeBk8BgyrD++wBs4SfURpXNb/kZJ3KCLrpUBkGGBYsDDBoTSIeqJ1CtoNh&#10;lAIr/UNBwoJF9JPrJurBUW9VQgUN7pvg+QqBJOKx3ouwYB4mSHDbwIJ5yCPBgq9lhD2jBSEwQggK&#10;QUNqI+D5VfjTmgga/tyW4gh6dcNEsODhgEbo29smbHhIcUS5PzDQiKTiiPJ8iNhPTxCrRlHf10gK&#10;eIekwHcGHCkERwrBoUZPwcPO06I+ISXSC8k89vzeOSxdOAWzp43GtAlDqTb6m2X/mv7xG7rxN5k4&#10;fDBWzJ3JG+J78xyTIi1dqTlVTA1DQ2Elbam71TMsDNllZfUT11zqUH043o9Kwx4Z6gwEe9+13DXU&#10;eGqH9q0eFQc0fpV+/jI/xz+d55waOu4aSoLGa7c3CP7oZuyAucMrSmkTSmkvsvNRRGsiaHznHz4l&#10;sxCXEguxh8piX0oZdscVYHtMLnbH5ONwQgnOJJYgOCYBVblpKExNRF5KAv1oLNVGotUQWk2xV8Wf&#10;oJL0p6IpSs9BORWGlMY3wqQiJw/FqWkoy8ikyshHWXoqfW4oQt1fY83kUZg7tJeBhh6pqGeYqPfE&#10;VhkCgma3ChqChWaxjiYoJhIsgotUxrD2as9obUaAdlLjJlWE2jNMG4ZUBqPV//xugNHmtz8NNDSn&#10;RN2tbXlOy9+1zF8j2prG6NPCgtLsPl2xYewQHJw1AReWz8aDbSvNoxQ9ju6wgHFmP3yoMnwvHjHQ&#10;kMoIIDTq2zIsaDiDI1TgkLJwwCLi8XUT4VQLEYxIRtTjGwTGDUQ5wBFtVIeAQcXhgIYsSV3w9WEC&#10;hmAhKDwlRAQIoy6oNlRmB4+FPCVsDDRoQ54RCoRIwIsbDmhcN9AQPIJe30Qww4CDua00bHDY8Ih0&#10;u48oqoxoz0cml9qIoU2J86FF8X+LxIC3SKb1SAn9YNRESrgFDgONCMKD4EgWNGhh3AiwFUumY8bU&#10;kZg2aThGD+1DWLQyz4Ht1q4Nxg0ZiGWzp+PZixdGLRQxqr45Ho/xX0Ajv6ISXuHhSCssNBPXzNwV&#10;l/pTH9br/1+g4Vzmeswu+wEa9vaPX+D/LVzfx3W/oVD6yj+ku9d7hH12R01OpkNlFBEYJQyr7SEv&#10;JQ1fNa6i9htqysoRnJSF0+HZ2MvYGcmIL8CepBLsSSmnXanA85BE5MZHEwCZ+FpUgBq1TSQn4yvf&#10;T70rf1Mu1pSUG7vzrbTCTIfPT01Hrdozyq0elRJCJD8hAekRGtwTA89HNzFvSG/MG9bHWBQ9t2R8&#10;d2uuiaChRlDlU/v0MDFSiqJ1c4ylLRE0zPoatC4an9G7JW3JX1ISfxIM6jVpYrpXbWi0/L+/1amM&#10;5tzu2KwF2jVubhpAtWKX1gftRmvSn+8zrnNbLOzfHdsmDKc1mYwrq+fj8fbVeLN/Ux00fKgynBtB&#10;jTVxNIJa7RlnDDiCZFEIjBBak1CqjND7rMyERphRCJT/jIiHNwgEhgMikYRGpIDxlAB5qjJZE1X8&#10;6wYSgoUsSZiAw3NlOcKe1EMi3Akc9r5RGXXQcPSWPL9pIpA2ROBQSGXYSi4pGxoAAP/0SURBVEOw&#10;sMMVGva+2joiqTYEDBse0Z+pNryfI873VR00kkLckES1kRzmWQeOFBOeRmUkERpe725j3crZmDR+&#10;CGZMGYGRhEZHXgPNG/2BroTGyAF9sWjqJDx+/Ai5apjnDauq1up2ta7/f4ZGCdWJ7Ek8LbW9MrnV&#10;rvFzHbKUhqChOSjWw5NcK78NgF9F3XGX16hx9F/tyf9r/Levdz5Pqab2K7x93yMu+DNK05L41yIw&#10;SFe1Kyi+0abkpaSYqCgqRGFuFjJTkxBKW3E1PA17E4qwK7UE26g6tiSXYSsVyL2wDJRQLaBMaqWE&#10;CqIYxekso70xSoNRSCtSnJXLbUKkohoFaVko0b4W2SHl9blZ0dGI8v6Mgvgo3DmxH1P6dML84X0x&#10;a2APTCM0zAQ0StIR9LB6bonUhoAhVaFVxrUyl+yKoDGpVzcDjaEs1xqgUhmt//OH1QCqtgyNv9Ai&#10;OlQeLQiK1gRKk//zP2jBc9o7gGGsCaEhu9KtmTWtfirBtWJIX+yiCjq5cDqur1uExzsIjQOb4aFe&#10;k5N7jDURNL7QnviaBzNb0LB7T4xNuUlw3CY0BAzTjsGKTWgE05qE0I6EEhRhj1khCY0wboc+JASo&#10;NCIIgognNxH59JYJnVN3Lo87h6ARTrDUqQkHLCxgWLkJbhsV8pyfI1g8IwyoNAw0BAyCQ/AINO0a&#10;1xDoBI2Q17cQ8uZWHTBMmWPfWBRZEwc0Im1o+NRDIzH4PRINND4QGB8NNJIZUh6ChSIxzB1efM8t&#10;GxZj8sRhmDxhCEYP74cOrVugRaM/IaUxon9fLJw8Affu3EEWrUZhRTkqvtb8AA17AmY9OKykrUoq&#10;cF9efxFpaQYaVmPoj3WpPuqhYR6e5DLj1Q5nQDS0bx7TaK8XqjKT/y/tiZ0a2nY+71dl/1SuUKrm&#10;H9I34D2y4gORFROG0tRklPEPVZ6eToikmcqfFRdn2iWykxNQXpiNmtJcfC/NQnJ6Mi5E5xEWpdhE&#10;pbEhsRibU0pxKSoPWQmEhtSKJrrxR6vKz0ducgq+lpTha3E5t9UrQ7uiblytrpRXiDyW/V2m8RxV&#10;ZqBXZlQU0sPD6HV9cHD1Qkzt2wkLRvbDTN7ZZU+0IpeGkAsWWhtDqmNKXz3LhOqjbSuCw4LGOMJC&#10;IFFj6GCWd23UGJ3VPkEgKNpzu11jBvOWv/1hekvU+KlGUK0HqnEZVo9JY2tAFwGjp8SrN2Zmry5Y&#10;O2IADswch7NLZ+Lm+sV4smsN3qnX5MRu8wyTT6f3OZSGNSnN98oJA4y6LldB4xYtimyJURiXESpY&#10;3FcjpoL2gBFCYCgPcpTbcAh/cotx24rHrKCCClWJnYexzILJNZ4jxWGBow4Spi3DilAqlVCqkVAp&#10;FYIi9AXfj7Aw0HhBC+JQGvWKg1blFRWH2jUEjjcWJGxQ2NsKtW3UQYPAiPRyQOPLCyT4vzFtGgmE&#10;hkLQSCYcDDSoLhKdoBEf8gGer25i66almDNrHMaOHoDRw/oTGs3RqkkjM+N1WN/emD9xPG5cvUJo&#10;FKOgjFb7a/V/BQ3VDI0EDUyIR3BiknmcAW9lPM8cNsmuP/V1SdCwVvFy7kH5VdjAsM9T24V5TGNN&#10;WR04qr461tP48YOs9PMXsJLzvr3d0HHXsNO/lStV1lTDP8gNpdmRSI8MQmFinAFHaWqqAUdlVhaq&#10;KNHykhJoIRJNNypqihlFqC5Oh1doEk7H5GMDwbGe0NhKeByNL0RIVDJAmyNgfOeP9o0QKKTayJft&#10;YBRn5xmVYaCh7jBaFEFDjaOChhpEpTRqsrMR4/0RqyaPoMLojvkj+mEWoaFGUC3bp8WBZU30GAKB&#10;QYpClXlomxamvUHPaRVETJdrp3Zm7YxOGjZOpaE2C9kQY00EDoaAIXAIGtrWfBO7m9UsJvxbIzOj&#10;VQ2petDSvD7dsHnsUBybNwWXVs7FnU3LzLNY36sR1AEM+7EEvpeOws8BDIFDw8d9r3Kf0PC/cRaB&#10;t85TbVxE8N3LCGIEKO5dMbn/He1z+97VujzIAZQQwiGESkIRqvyRyggaqpFgx7YFELVpEDRmX20c&#10;Ag8hwW2rwVRlPCZg2NAgMEwQHsGMoFe3LJVhoHET/gIHgaEIJDCCGMFvCQkBw6E2bGiYdg33+4j8&#10;+AARngTHp8f8bZ/WQSMx8G0dNKQ2XKFhgyNB0CCgNqxbiHlzJmD8mEEYQbXXiTeElo3/MquSD+vT&#10;G0umT8HFc2eQmpeLAlqUspqflUbdcg8u0FCJ1tXQxLVS2XKV84Bdd5zrkJKlNuqh4QoJO1xhUgcP&#10;QqI+tM/zHPHLcRpKzl+moeNKdrnrOfa+c5lSQ2VKdllFdRUC+SNUF8YiLzGCkODdvijfWBRVerDC&#10;o7SYlTmXlTqelTsf/D9CoxAVJRmIiU1AdGoeLiYUYGtiCaFRjH3xBXgbnoyv6gWpg0YpKvMKkBgR&#10;ieSoWNSW242iX826n7IoahgtSMvkWxcjIyYWZYQWCovg9fgBZg3ugQUExtyhvTFrQA8zz0PWRIDQ&#10;2hgKAUNtF2oQHdSqKZWI2jysxXlM2wfL+7RqbqDR7s8/0UZdrVQS3Zq3NNCQqpC60ChQQUPwaPtX&#10;YwMLW2UoF1y00pdGgS7s38O0Z5xaNAPX1izE/a0r8HzvevNIAgMNAsOea+J7+ZgZMm6AQVj40KZY&#10;of3ThMcZ+BEe/jcv4sv18/C+cR5fblzA52vn4HX1HD5fvwBvHquLW5fwhQDxZfjdvwp/qpMAgiKA&#10;lT+QEUB7o5AqCWG5FTYgLFjYYZeZcR0ESQiBEkIrE+KwJSZe1kPDbtcQNPxfChoCBu0IgRH4mqrD&#10;AQ+FwKEQNMI/3DO9J4KGlIagEef70gGNd8ae2NCosygRXhYsQt0te8Lcg+pmzao5VBrjMWEs7cmI&#10;gejeqT2Vxl91SmPZrGm4dP4MErOzkF9aauaUCAZWnfhnaGgvPjsHnmHhpvdF0Kgb4KWTmH6oW4SG&#10;UPPfKA37mN1LYsp+AYyfoPFvYad/O2bnruUNhWsqraxEQPA71JbEoyA5kuqCCqG4wAKGQj0prPR/&#10;lxShJDMVhRk8XsWyr4UoL85APOVbQUklkrNL8DShELti87E3Jg8PQpJRnMpKT3ui9olK2pM8Wp2I&#10;wCAkaGg5LcnfAoYJbhMc6tpNi41DOo8XJCfjW0EBvhcU4taRA5jWtzOW8I4ya0A3Y0/G05qMpjVR&#10;N6q1oE5rTOnTw+yrQVTQ0NqgUiHju1nrhw7hOXoIklbhavsHbclfVBlNmqB7y5boQBBo6nvT/6t2&#10;jN8NMLQvpdGSakSzWQUN9Zx00KAuQkPrjS4Z3Bu7pozG2SWzcGPdIjzYtgIv9m2Am55jctqaAm+g&#10;oclpl48bWNhhAeMkPl86buLTpRPwvHgcHy+dZJzCx4un4XGJwdz9wim4c/vDZSvcr5zBR8LEk1Dx&#10;JGA+3SJQ7lyCL5WJAKLwpULxk1ohOIIMLGxwyOJYYzdseFjA0HksJzRM0KYEExwmCA9ZExsY/s+t&#10;nhS/59cY3CY4gl4TKlQUAoYVFjRC3t4lNO4g5B3BocFegsbHxwTHE0LjOWK+2NCw2jScoZEa7lGn&#10;NAQNW224vbiG5UunY/rUkZg4bqiBxkD+/rInGtw1on8fLJkxBRdOn0RCZgZyeR2XVFVB/Sfmvwah&#10;8SM40njDcg8JQ245Ky/3zWxXc7C+Ptl1ymrTcEBD63w2oCjq9h3tHc7Q0JPibXBUO9YGrYOG64cp&#10;/fjhrl/m1/sNlbnuu5a5bhdRtnmT9N8IjaLUGBRRTWi8xt8a+m0rDUGDaqOmMI8WJQFleYRBbRHK&#10;S7KQmJKCwoqvKKj4hrT8CrgnFeBSZBau+cchPjoBX1nps6kYYuPjEBUXg5jEBMQyCgkEzWcRPL5V&#10;0msyrykpQ0xwKGKDglFDyAgalZmZOLh6Cab372KgMaNfV0zvq54QWg6qCCkNWRNNWpvWr5cBxhBa&#10;ED2XVY8wMNDobkFDC+50JSSkMtoyOhIemgKvhXY6UFG0IihspSFgSHm0a9SY1kSh9o6/zGrkAk3f&#10;VlQ2hNLyof2wb8Z4nF8+x7RnPNqxCi/3b7SgcUqL7VjT4L9cOuKwIycdwLDCm6DwunAUnuePwv3s&#10;Ebw/fQhvTx/Gu9NH8ObUEbw+dYhxGK/PHMErlj87eQjPGS/PHMXrc8fw5vxxvCNg3AQTgsST6uTT&#10;TaqTW1QitDred6haCBN/wiSISsRYFgLEaithOOAReP8yAh8wHtIaOeAR+JjnExhBjghwdLna0FD4&#10;PSM0GDZEpDgUgQYgt00ECxgER8i7uwh3u48Ij0cWNBhRn54RGi8Q7/8a8WoIDXJAI9RWGh6m18RW&#10;GgmEhvY9aIcWzptElTEYY0cNwtCBvTGonx4U3Qo9O7bD8H69MX/yeJw5cQxx6WnI4TVcWMGK+V2V&#10;W9e/ZSd+BQ1t5ZSV40NIKNJ50zPQYJhq46g/P9Yp255YT1xrCBomHGMvXI+bcADDVhpq06iDhp3q&#10;P/DHMudy123X+KdjDYXz+UoFhIGH12NCIwHlWYnIi48ySuPv4iJrZCbthRo0ZTG+U21U5GUhJyUG&#10;tRW5+FZThJSMDALjK/IrvyOv7DsyCqsRmlaEZ74xeOvtj7CEBAQmJbAsGdE5GYjl66Mz0xCXkmQW&#10;Lv5G6feV0KipqER2ZhZCCYzYCErCtDR8p0XK5PYa3sllSxaPGoAZBIYGdkllKNRDImhM7t2d5d1N&#10;V6saRWVRxnTtaFSILIumxGvouKyJVIYGZ6ny92zBi6xVKzMVXo2iasewoSFr0lZtHxq7oWX9ftOg&#10;Li0J2NQs3jOFUFozYhAOzp6ICysJjY1LTSPom0Nb6qbB29DwptLwodLwcaiMz5eO4dPFY/h44Qhh&#10;cRhuBMLbEwfw/PBuPD+yD88O78XjQ7vx5PAeEw8O7cK9Aztxa+92E7f37cDtA7twR8eOH8BjweTs&#10;Uby5eNIARErE4yohco1x/SwhcgH+BEQgwVEX3DdtJgSG/72LVCU8h3nA/Uu0OFQojyxwBDjC/ykV&#10;jADhgIQzNOpC4zccdsUGh6BhxV0qjfsId3+IcI/HiPR8Qmg8NdCIEzT0TNcAN0LDAobVpuGB1IiP&#10;dV2tUhqpkV549+Qypk0ZgfFjBmPU8P4YOqAXevH3VvTt2slAY+7EcTh/6gShkW71oFSyItZ+M0Cw&#10;6kA9NOrBYSXVjsKqanwIDUNiXh4qWVCr1+iYo/7YdUiZDQ1Nb1O3qw0FqYk6YDjiq9O2zrFzZ3D8&#10;pDSsD3L+0J+3XaOhYw2V/VPYyXk/j3B4+fwOilJCkZ8UiZSwQNTkZaM2P4/WoADfKNG+UXHUUnl8&#10;LcpHVX4OsgmN7PRYfPtagoycbP4Ytcgr/07f+A1ZRTUERCHuf4nC9Q9++BSXgMiCHEQV5CKqMBeR&#10;fH0kwRGemoRUAqeK9qiysgoZubkIjo5CZHIionksOjYG+Znp8H/z0kxQW0RgLB41ENMcI0GlMhQa&#10;wKXxGNP69sTEHp1NV6vdk2JGfxpodMFYKhE920QPPmr922+WNSEoerRoaaChNTFaERrObRqCRmsC&#10;phXtiVRGq99/N8POe1KdDGzdAlP4eevHDMERNYKumoc7W1bg6Z4NeHt4m3kuq+fpPcaefNJzTS4c&#10;pqo4RlgcNeFFWHicIyzOHsTbk/vx6ugePCcYHu7diocEwpODBAah8UhBMNw7uAN3DuzALR67uH0D&#10;Tq5fiWNrl+HC9o24sX8nbh/ag/vH9uPRiYN4RhXy8qylQtxoddyvnCY4zuHz7Qv4clcWRrblUl34&#10;32OZFMnt88zP09oQIA9YTnDY4UeA+D69hi+O8CUgfJ/RAjlA4hw2NBoCRyjVRtiHB4SG1Iag8Ryx&#10;vhYwEgPdaE8+UGVQTYR9RFq4J9I1ItQxClTQUJ4a7YUXD85RXfTCSCq9EYP7YhiVRg9eDxpCrjko&#10;GqexcOokXDp3FrFpGWbZv0JeZ+oJcYXGj2rDSqodevSBZ3gkonidChpaLqb+tT+HjloWhdCgmrBB&#10;YAOiobDPqbMqhIR6TOzHF/zQe2KnHz+0/phrbqeGjv9T2Oc4J+djObQPrx8/QH5sOLLjIxHo9xlJ&#10;CdFIpU1JT0lERnoy0hlpVAqpjMS0RKoEWo3kGCRlp5DiqVQYVcgprkZkejEex+TgcEga9gWn4mBg&#10;Et7FJiKWsBA0IvMd0MjPRhRVRwRtSkZ2FoGRA/+YKKNGIvMyEZaTjiB+ZlBSLK6fOIQ5A3sYaGjO&#10;ibpaNXtVDz2S0hjYoolRFxoFqp4S2RJBQ5ZEwJA90TiN0V06mmeb2NDQEn6dCQ0tHKxnmnTR3BI9&#10;8IjQML0mBIbsiRSHFIbGa7T+43czwa1382bGBs3u0x1bxo/AycUzcXXtIjzYuQYv9m/Bu6Na0m+3&#10;Q2UcxKfzhwmNI/h80QKGQnZE0Phw+iBeHiUYDmzDw/3bcH/vFtzdvRl3djH2bsNtQuT6rk24smM9&#10;YbEeZzauwqGVi7B3yVzsW7qA4FiBc1s34PLubbhOoNykGrktyBzdhycnD+IFLY/g8Z7w8CA8vG4Q&#10;HlQdn26eZ36eoLjgAIYaVs/T0hAs96zwJTx8CQ9fQuPL4yvweXwNPk8cQVh4827v8+QKvjAEDxMC&#10;CW2Mv3pW1P5BcAgigofCWJX39xBGtRFBtRH16QWh8YYK4z2Sgj5QYVgjQRUaOp6pOScx3mb4uIFG&#10;uBfS47zx5O5p9O7WEQP7dDMxjAAZ0Lsbeggaau8a1A9LZkzF1UsXLWgU0p5QOWj8ha58qw78MzSq&#10;vv8Nn5hYBCcmo4LbZrarOVpfh+x6ZG3rqGa7fqWasHpQbDC4wsI5foTGj8Aw0HD+IDvZZa7xq2PO&#10;6Z/KGgrXlJmbR6n3DDWZqSijbfgc+AUhaXEIz0xCRFYqI8WRpyEyOx1RuZmIL8pDXGEe/BPi4U47&#10;EZGWizdxOdgTnoMFkbmYH12ApXHFWB+ZjzvhsYjKz0IkX2MBQ+DIRjTVRgQtindwAHxCg6k8khFF&#10;YITnZSAkLx3BuenwTozG/g0rLGiMHmDmnehxBTY0hrdricHqJaH10FR4NY6qq1WwGE9Q9G/e2HTJ&#10;yp4M79TedJNqrknr//znB2hotfHOhIaURtP/I3sia9LUWBI9Gd6ojN9+N+pE1kTPfNXw9MWD+mDn&#10;5NE4vXQ2rm9Ygse71+PVoW14f1yPW9wLL6qIOmAwvAkN7zqlcRQfpTRO7cfLI7vw5MB2PNi3Fbd3&#10;bcD1bWtwdfNqXN22DlcYl7etx6UdG3Fh6zqcWLccR1YvwcEVi3Fg+SIcWrUER9Yux7H1q3Bqyzpc&#10;2LGZANmKqwTOzYO7cPfYPjwSPM4cxpsLJ/Dhyim4X7XC45oNEbWDWBCxw5uqw4d2xYd25TOh4W2g&#10;QVA4QuAw2wLHYysseFynErlOcKiRVF2ytww0nC2LBY4HCP1AteH1DDE+r4zSMNCgwkghGNIiNUlN&#10;s1u/IDP2C9KiPxMcn5AokMT74eHNk+jcvhX66nemLR3Yu6t5KHTfbh0wWCu2DemPxdMn4vrly4hO&#10;yaBtLkYBbbCgUa8W/hkagkRIUgr8YuNRzteZAV465lKn6kNHrVW8GmoMVdjtGc65sSQm6kHhDI46&#10;aDQUSq7bdu4a/9ty53BO6dm5ePf0OWqzMlCWnoZPQX4IoYKIzM+knWDlLsqxojAHMQRFXAGD1iU6&#10;Jwu+8bF46OmNy4HJ2BtViHnxpZgaV4SZCaWYEVdiwHEqJBEBGal8Dwc0jOLIJpTSEBgTiYDwEPiF&#10;hSAinZ8paOQLGhkIIjQ8wgKwYc5UzB3SGwtH9MfUvl3MM0w0g1UqY1jbFrQnTYzCmNG/lwHJkDbN&#10;TeOouln7NPnTVG6pjsHt2pjHE7T/Q12tvxtodCEABI3uzVuaafEtCAxBQ5AQLCxoWL0mBhp//mke&#10;3diPikUzW1fSSx+YORHnls/FDQc09AR4PdPE/dQ+87hFGxoChg/tiYHGZYHDatP4xHIP06ZxEG9o&#10;U54e3mngcX/vZtyn8rhN5XFLsW87ru7chPMExymqjRPGnqww0Ni3YhH2LFuIPYTIgVVLcXjdShzf&#10;sBpnCJuLVC03CI9bh3fj4Yn9eHZabR+H8PL8Eby9dJwQoQK5fsaE542z8LqpHpmz8LzFnFbFi4rD&#10;k4rjE8HxmRbFBAHymcCwti/B+5FC4JDqkH2pB4c/weFHxeH7gvtqQH11CwGvbyPo7T0Euz1EmBpD&#10;vV8iTu0ZhEZiiJQG1USUt1lLI4PQyFBOcKRSdSRHfUZ2YgCuXziAtlSZfXt0xaA+PQwo+nXvaB4M&#10;PWJAL0wdNYTQmEBoXKIqTic0SpGvR33WfjcNmqwI/N+voaGkkqj0THyiRSn5+tV0u6qsoXpklald&#10;w4bGr7pdBQoeMwvs2CFw/AiMqpqyuvy/hsa/xf/mXNdwTsmZWXj98AlqM9JRkpYCr2B/A40wVtyI&#10;gkxW8ixz9w+jnQhm5Q9KTqJcS0RYKtVHahrcQmKwJzQTi5PKMZPQmElYzIhlEBizEkqwKSwd7+Pi&#10;DXQEjYi8HIRTrQTGRSM+NgrFhE9qcgJ8YyMQRiWjzw3OIVAYD988xfKxQzGPvnX+0P6Y3LMTplCC&#10;2tPehxIQgobWzlCoTA9AUnuGumD7Nv3LDB1XDGjTyswXafvbHwYaesSilIbaNLS8n9bPaElb0vx/&#10;1IahRk+1YVjQaPmb8j/Muhs91J7RqiWm8ALdOGaIWXDn0qr51lqgTtDwOL3fekargCFYOKBRPzZD&#10;3a+Kk/C+bPWgeBEisi1uVAXvzxzCG8aT43vx4MhO3KESubZnMy5uW4szm1bj6JplOLhqMfYsmYct&#10;82dg8/yZ2DR3BjbNm4Fti+aa2LVsAQ6sXoajG6hCNq/Fpd1bCJAduHNsFx6eOoCnTvB4x3AjQNyp&#10;PhQfbp7Bh9uEyd1z+GjAcQmeDy7Dk/D4SEB4Mj4zPj0SUC5QjVxiWFCRAvny5Dp8aFMU3oTH56dU&#10;Jtz2fXkLfq9uw//NHQS5PSA0nhhoxNKexBMaiqTQj0gjNKQy0qUyGOlxfgxfpBAcOUmBOHlwM1o0&#10;/hO9eUMYQIUxrH8PA41enQkNWtU5E0djxewpuEZ7Ek1opBeVIre8EqVfrUV1WHtYF+qhYcJFaWgv&#10;IScXHiFhyK+ssiau6ZhLHaqvW1ZjqJm45uhBsW2HURUGIhY0bFDYUVltQUJ5RVUpc0ZNKV9f+uvB&#10;XfZ+/Rf4Mf7pmGs4n2sn5+PO5ZJut67cRUGkRoRG4vUXL3glRsEnJQ6fk2PxOSkGnxKi4cUK/oGK&#10;wCc6Com5BcgsqUB+WRWCErKwIywTs6kupkUXGWBMZT6d8JhGcCyMyMO90CjCIoM2JZcAyoJfUizi&#10;osJRnZ1lGlwrmUfERMCXnxeWm4FAWqKA3DRcuH4B8wb3ptLoa2Ji9w5mrQw1eGqdDFkTgUPWxCqz&#10;JqlJZajNYQDvRFIZIwmRfqzo3agSWv3Pfww0ZDWkNPSYAjWCamSoJqpZjaDqMWlk2jXUpqG1M9RF&#10;q0ZQjfPQUPQ5/B7bxg/H6cUzcH39YtzduhJP927EmyM76qChp8F/YqW0gWHGaRhYOMZqXDsB32un&#10;uH3KgMMer+F14Tg8LxzDBwJE4Hh56iCeUiXcP7wLN6k6Lu/YgDNbVuPIumVUGITG3OlYP2sKVlOO&#10;rzIxCatnTGZMwZqZU7Fx3kzsXLoA+wmaE1vW4Dwt0LWDtEJHd+HByX2Ex0EDj1f8nm/4Hd8SZO+v&#10;n4abAcc5uFNxfKRV8aDi8HhwycTHBxeNAjFxj/aGZSZsRfKESoRqQ7DwIkQ8WeYlhSKQvKDyeHUH&#10;gbQoIe6PEP7pOSJ9XhtwRFNxxDBPJDhSaVFSCQ+BIj2OioO2JCXGB1lJ/ti9ZbmZnGZ6S6g09TDo&#10;/oRGf9qTYVQd82kbV8+12jSiUzKRUVSOvIpqlDge0ajkCg1ntaFTtKexGh+CQ5BVykrNemNBwzr+&#10;c51SqM3EWlfjJ4XhWEDYFRg2LGxgmKguMdBQ/HJwl3NyLbO3nXPncxrat5PrMSXn7YCUbGy49AT3&#10;fMJx73MAHn3+CI/YcHxKjDbA8EmNg196EoKoMnwT4xEQH09iVxMYNShkJKQXYHdwKmZTZciSCBrT&#10;Y4sxjTFDEVWAE4HxCE5LQgRtSSDz8PBglFPZfM/PN4vsaORoQWoKfKNC4J+egODsVHziZx/atw1z&#10;B/U2q3TNZj6eF4WUhnpN1NUqlSF1oTLl6jlRQ+jozh0MMNS2ofEbI2hRerXQgjtSE/9TZ08EDEXn&#10;xk3NkHJNVGulpf8aNXF0tQoYVCZ//mG6aQUZDerSw6OX8jvtnTYWF2hNNHT88U4tILwZ73gXdztJ&#10;aJzZi49nDxh74k0FIWDYQ8ctWJyE3/VTJhc0FBroZQZ7SXkQHp6XTsD9IhXA+WN4z3hDBfL8xD48&#10;PLQDt/cTHjvX4+Sm5Tiydil2LZ2HdQTHymkTsGzKOCydPB5LJo3DgnGjsWjCGCydMh6rZkzCloWz&#10;sWflQhzZsBxntq/DlQMWPB7SGj05cxDP+X1fEh6v+X3fEWhut86a+HD7PNwJDndCwsRd7t9xqBCG&#10;pUYsG+PlUCMGFgxte1CJKLT/SepD4HgtcNxHIMERSMUR+vmFU7wkQNwQTeURR7uSRHCkUHGkEB6Z&#10;iX7YsnYhmv31O7rRivamVZTK6Ne1AwYyH963K+ZOGIF186cTGhcQmZyBrJJK2pMaFFfXml4Qpf8G&#10;GhrYJWikFhSiivtfWXeEBfOfU92qr1M6+g324wxcw6gNJ1g4A6MuaElsYAge/2hPFEp2ruRa7hp2&#10;eUO5kn1eQ8eUPJOzMeHWW6wJTcVO3yg8DwxASE4qLYKsQpbVDuGIsMwM+MbEWP6QwCgorUZuThlO&#10;haZjeoxURjGmRhVy28qN8oguwLrgdLyLjEV4dgb8I8NQRHvzN1XHN1qV74RGLaFRnZWFmKgw+MSE&#10;IiQzCa8CvbFx0SzMGdjLQGNav+4GFmoEVa7JaIKGGj9VJmioYVQw0ahQ9aDIoggaWnSnW9MmtCB/&#10;otV//mMGdwkasiZdqT46ajTo//xulIa6WgUNDeJSF6ug0ZaqpC1h0pXQ0BoaYwmldaMH4+g8yl9e&#10;vFo/Q0PH3x62HlPgfnoPgbEPXucP4PPFQ/C5TGhIYTigYVkTzTmxoKGxG9ZgL9u6EBzc/8Tc8/JJ&#10;fCREPBhutDBvWLFfUh08OaZu2O24uncTzm1fgxMbV2DvykXGnqyZORlrZk0mKASNkVgwfiTmjxuO&#10;hRNGYgV9/vo5U7F5wSzCYxGOb16JczvX4eq+Lbh9eAceUCU9OrUPz2itBI63/H7vpDhuncMHguID&#10;weBBQAgk72/Sxtw+Cw/Cw+QCyX0bLBYk3B9exAeqEjfGeyoStwc8LohQdXyUZXl9G95v7uIT809v&#10;75nwYnjSvnxxfwy/j0/h6/kUIb5vEEmAJKiBNMHPrA/a5I//oAt/7x787fvJgnbrjEGExoi+3bB4&#10;ylhsWjwbl8+fQ1h8KnJ4rRZUfjWreNVYc9wd9eJHcNjQUNJZesqahpLHZ+eabtcalhpoONUrO6xX&#10;WBZFYzUagkZdOHpJnMFh2RIHOGhLZG0Ejh+6XF0/9P+XsNO/lTmXK72Pz8CQa8+xMiINu/1i8CY8&#10;1DRGhuVlGlBYXaUWNKJyss3zIJIy81DIHyGvqAoF+RV4EJ6GWZH5mEW1MYVKY0pcKSZGF2IyYzqh&#10;sSA0G9f8IuEXEY4kxvdcwcKOXNTm5OBrdjaKUpIRGBIAv4QI3HvzFKsmj8LsAT0xm9CY2LMTwdDW&#10;AEKgkBURNNS+oXEYdsOo1IbGZ2jAl2kQ1aCu1i3RmZBo8xuVhGOMhkaDqhHUQEM2hNBQtOO2rTRs&#10;YKj9ox23uxM8A1o1N+MzttCaaCq8Nat1LV7TY9ujQD+e2QfPc/vx6cJBeF/S8PEjhIQDHASIzyXL&#10;rkh5GPXByqmBX948Zto/BI6r3KdN8FI36dXThMcpeKjdgTbi3bnDeKE2ieN78ZDwuHVwh6n0p7et&#10;NSpi26I52Dh/JtYSDitnTMTiSaMdMQbLpo6jfZlA6zKR4JhB0MzHkfVLcJbguSjbwve5dWibgccT&#10;KqUXF48YcLgREG4Egxutihsty7sbpxmnTLjdOmPiA+Gh4++ZvydA3t3jeXfP4g3jNcteETQvCaDX&#10;fP1rnvda5zy6hPdPruDt48t4QaA8vXsOT+6cxXMC5jXh8uHlTXx4dQsehIgfbUzwlzeIpXVZNHsS&#10;mv1OaLRpaaDRt3NHqoyuGMrrYXjvLlgybRy2r1iAW9euIiIxHbm8yUlpFBEa6kpVLbDqwz9Do+L7&#10;N3yKiERIslYm/9u0azQ0Rb4uqV2DSkNT3FwbQqvUQ2LysjpouNqTqmpr2zSE2tD46UOckvOX+N+G&#10;/Xo7t7ft9PN51varmFQMv/IUa8PScJDQ8IqPJjTUi+FouMzNRigVQkhGmmn8/BQcitDIOGSk5SIt&#10;NRcZtDcfaT+OfknEiYh87GZsIkBWhedjWWQhFjJfSmgc+xQOH6/PqExNMirjO9/3OyH0Te0ajG/c&#10;rqGSiQkNwMdgH1y9fNo8qmDmgB6YQXBonoemuGsFcuWChtoz1MYxnp7WbhgVNIa2tRblkeIYSVUi&#10;S6GuVqkMPS1N0OjclFajdRujNvRwJI3RkEXR2hqCRrtGGtwl1aEFhrXoMJVJs2YYovaMvt2xc+JI&#10;nFk8A3c3LcXz3evqRoFqbIYn46MDGpbSOGJCAFFY2wpHj4rd5kEo2PDwucJ9Bzi8r53GJ4LD68op&#10;ozw8aFneER6vz9JKnD2EpwTIgxN7cePQdtNecWzTSuxdtRhbF8/BhvkzDDxWzZxIgEzAclamldPG&#10;Yy2ViBTHNqq5PSvm4uiGpTgp1bFtDS7vXo8bB7bgPq3W4zP78Yrf9+11gsPAQQrjDPcFjdOmXKGy&#10;d4TKW57z+uYpAuIUAXGScQpPr5/A42vH8IiK6gH/fff579b2I9q0h9e4z+N3+W+9cfEgLhNUF07v&#10;x0V+7jX+Xe4SSk8fXMKLR1fw7sUteHs8xWePx5g9ZTTaNNGM1pbo3q41enfsgP5dOmH0gF4YwWtk&#10;waRR2CZoXL+GuPRsAqO2DhoVv+h2dYWGtvTcky8xsfCNjUU5AWJBw6o9rnXKCgc0XJ7tKgC4hqtN&#10;qQtncHC/QWi4frCdnPedy5Vcz1Vy3v+n852PPY1MxsRLT7DrcySuBUQgMCMJ4VQZIVkZCExNgV9S&#10;Iu/88QhKZLn6rEMjEBEUbtYOzWPk0y+mRcYj9JM/0mNSkBaXjsSYNIRHpVJZpMIzVFYjFvfcvsD/&#10;kzdBkVUHDOcQPL4SGulhIXD3eIuDG1aZxXam9umK6f17mO5UNXYq1I2qBk9ZlOmswBOoPLStNUHV&#10;ACpgyJqoQXQUowcVghox1ZbR5g9HdysBYEOjI4+pIVQ9KGaaPAEhYKhNw0CDVqVr4ya0Jppu387R&#10;njEG55fNwsOtK/Byz3qz6rj78V0GGl5n9xtoyJ7UQ+KwAcgnVozPFzWsnDBheGukqIJ3dLux1FgU&#10;Y1msbTNXhfHJxCkDj4+XTuCDLAvPf0vbom7UB6f2mp6Rawe24vT2tThMy7J71QJsWzoXmxbOxPp5&#10;U7F61iQHNKZgI63MFqqNHUtmYf+qeTiydpFpIzm7dRUu71iLO3yfR8d349n5g3hFiL2lnbLjDdWH&#10;BYwTVk6AvGIFf8H959eP49n1Y3h85Sge8N99h/C8Sbt269xBXDy6C2eoZKzYjlPMj+7fjEP7NmLf&#10;ng3YuWMddtIu7d69Afv2bcbJY7txiVbpNj/zCW3P66fX8f7lLcyg1eqgp+MRGnpIUs/2bdGrQ1uM&#10;6tcD4wf1wrwJI7CZ/+6rF88jNo3XqUYtV1QRGt9QRmiYgVqmTjQEDat+aEvdrEFJSfhIi1JSS2vD&#10;fdeJa9amcuv9bHtiQ6MOEk7bCgsMTrBwhK06zHEC5F/bNBSuqaFjDW27ljmXu4adHoYlYMq5h9j9&#10;0pvWJBIRtCZfEmPhHR1tJFlUZhaS8gqQXliM7OIyJBISKVHxqC0oQq0mlemJ8tk5SA8NQ3lKKsCy&#10;7zm5Rjl8y8pETVoqShNiEO3thVh/H1SkUWnkOWAhm8JcSqOW51bQnhTExuDz0wfYMG0CpvXrSjvS&#10;0aw8rnYMNXjKnggaA2lNRlNdTONdZQItyHBaE43R0OAuQUMWRe0ZIwkNrQdq1s8gNOz2DDNRzW7T&#10;0MQ0AkNPU7OW/bPbNTRhjQD57XezcvnA1q0wke+5buQgHJk9EVdXzcUTxypdH47SmmgqvBk2bgFD&#10;kLDUxSEDik8XVE4VclbnaQZs/SzYTzz/0wWef1HnO6kQqg4zroPhzYr7mRD5xLuyFwHixYrryfjA&#10;7fcsf8XXPOad+t6J3bhOiJ1nJTyxbRUOUUXsXjkP2wiHzQtnYN3sKYTGJGNPti0SNGZg97LZOLCK&#10;VmXtYpyl4rhCu6LG1kes5E8Iwuf8bgLHa362HW+oFGxovGY8Z9mTK0fwkP/uewLFmb24cmoXLp7Y&#10;ibNHCLIj27B/xxrs2LgMm9ctxuqVC7ByxXysJNiWLJuL+YtmY9GSOVi6bB7WrFuCjRuXEyBrcZpW&#10;6fL5w3h49yIe37tE9XEaMyaNJTSao3PrFuhC+9m7Y3v07dQew2hNJg7pgznjhmHTEkHjHKKT05Bf&#10;VWu6XAura1H23R6opbpANPwEDYXqjdUYGpmRgfdBwXxtTf0iww6wOCdTr0y3q+PBSbVUEU7A+El1&#10;/AMwnNs3foCG/UGuZUrO+67Hnfd/FXb61TZ3THbdPxL9Dl7F5tdf8EIqQoOqIkIJjSikaPWssnLk&#10;lFYhl1HASKa6SIuJN+uIam7K93wrCtSrQhkHzV4VODR3JY82hIAoTY5DZkQAipOieE4ooZFl4ntO&#10;poFFbWY6Iw1lmv0aF4Nn545jDeWl5phM7tXZqA3ZD7v9QqpjcItGGN+lHaby+NjOVnuGek40F0Xg&#10;EDQmdO+MoR3amfaMjgSBmahGaNjdrQKGng4vFSKloZXIZVXa8Vw9o9VAQ2rj9z/Rk8pkMO9qM/j5&#10;W8cOw6kF03Bz3UI837POLLjjIZXBO70A8Jl3ZikKS2VIYRyog8XH07vhcXIXYyfcT+wwoX33Uyw3&#10;PS5We4jCi+/lSZh4sQJ6Uo14EiZejE+CyNVj8GQl/sjcg9LfnRX2Hbdf8fOent+P+ycJjsMCx3qc&#10;FDg2LsHe1fOxc8VsbFk0DVsW0posnk5gzMROxu6ls3Bw5XwcY2U+S7VxhUpD0NAYkUeE4WPC7RnB&#10;8ZKfbQPjjeBBe/GCn//sKoFFON7nZ986swdX+O86d5SgOLQZx/etx+G967Fr60qsX70Ay/l5C+ZP&#10;xcyZEzBp8mhMpmWaTuUzdcYkzJ43DfNoqZbzu6wnXLbwNYcPbsWFswdx58ZZPCA4ztG+TBk/Gp2o&#10;MDq1ao5ubVubB0D3541laI9OmDS0L+aOH471hNCFc6cRGp+EvMpq5JRVoKDqK5XGt/8VNBJ5Y3wT&#10;GIScckKA+3qtqT0N1i1BwzGU3LEYz0/gqBv92YA1cQLHP0LDTq7lDYXzMeftXx1zTc7Hla77R6P7&#10;+SeY9yUOV/xDEUJ7EpJOaxEfhzAqh+SCQmSVVhAalcjXuhlUGhlxiQ5oFFpBaFTTWmSGh6GGtgYF&#10;eabdwopsA4qixEiqkjRkRQaiMi2BKiOTlkSwSKciSUeFlhJMjkdaoC/Ob1ljBnVpNqtiIi8ENXRK&#10;ZWjIuGn0bN3EAGNyj44Y01FdrRY0ZFvUgyJ7ojEag+h3uxAKapPQiE6pjI4MGxrqcrVX8erwlwUM&#10;hcZqmDVD1Qbyx5/o3Zwqpm0rzO/XHXsmj8GFpbNxb9MyvN6/Ee7HdtYv68eK9UWwkFpgBfa5bKkM&#10;QcPjzG7CwYKF27FteM9KpXA7yu1jO/CG+dtj23+K97xTvydY3E7vwQdCxZ0w8SCY3HlH/8CK6sbP&#10;caMFesO7/GvGC37mk3P7cJdgunpoE87sXI3jW5fj8Kal2L92IVXHXOxePge7qC4Ue7ktlXFo9UKc&#10;oCo5R2jIntyibbh/eActyi48OrWH73kAL/jvsqHxmvGK288JjCf8Dnf5b7zKf9v5wwLFWhzZuwYH&#10;dq3Cnm0rsI2fvX7NfCwjqObOmYDpM8ZiypTRmKSYOhaTp44nNCZizvzpWLBoplEaW6l29uzdiONH&#10;d+LiucO4SUX14M55XCZAJ40bia60JHrocxeqjR78zQd2bU9odMSEwb2xgDDavHw+Llw8g+C4BGQT&#10;GIr8qhqU0mb8t9DQVlZJGV77ByC1sMi0cWgpwF81htYP8OJnOK3gZUNDuRo31SjqDAhXYDjvG2jY&#10;yfUD7eRc7hp2ct5Wcj3PORo6bqebATEYdN8TE4NSccwnBEGpCYjUqE1WZnm54KRkxGZlI02rkhdX&#10;IDGJFT/esZQfgfHNQIM2JTeXFiWUqiIJKMw3wACjNpuQCQ9AdbZek2XgkRcdynILFlIY1WnJKE+K&#10;R1lSHPye3cfehdOxcHh/QoJQIBj0qAKpCykN5Wq/GN2hJWb27WagMdLR1apGUEFD8FDPieacaN0L&#10;jfzUjFaN6OxCJSFgSGEoumulcSqQNlQaUhvGwlCJmPEaBia/EzpN0L+l2jPaYvmQvjhEaX+Vd8JH&#10;vINrLVDndUD1JHhfQuOLgHFFoYZQCxye5/Za4GBlFjTesnK9YaV+fXATXhzYhOcHNjpiA57sWYuH&#10;O1fh/o6VuLt9hYl7O1fi/q7VeLB7NR7z7v3s8Ba84Hu9ooJ5c2Ef7ckBvGQ8v3QQj/lZ907vwo2j&#10;W3Bh7zqc2r6S4FiGI1QcBwmO/bzj7ycoDtC2HJQtocI4alTGClzcugpXd6zDrb2bcO/QNjxSgygt&#10;z2PaFKM2CI6XVDkvqTKeU9085r/1Hq3XtdM7ce7wJhzZvQp7ty3B7q1LsGXDAmxYu4BWZDaBMQ3z&#10;CYyZs6QsCI3pozCD27PnTsI8/uaLCLCVaxZg45YV2EMYHyFITxNWV2i77tw8g6ePLuPV8+u4f+cc&#10;xo8Zjq4dCA0qjc78jbvzNx/M62Rk785Gaazgb7RtzSJcuHQGIfGJyGTFt6FhhoSrcv8LNJS0VUiV&#10;8i4w2HS7VrDqWN2u9XXKTta2QuDQAK+fG0MFDAONumHiP8JCtsS1/F/bNOwPb2hbyXX7vwnnc+1t&#10;/p/ZvvYlAkMfeGJ8SAb2e4ciMCUOEZpMlqvIRliGBY+QZMIjPQvhETHISkym0ih2qAyCg9AoS01B&#10;RlgovmZn1isN2pOqDJYTGt/y0/B3YToq0+OREeqPqrQkfKcq+ZqRaoAhcGSF+OPRif3YwLvPfP7w&#10;ekSBVhzXWqB2I6jGYqiXRL0p03nXn6iZrbQNtrpQV6tC9kST1no2b2qgoRA0lBtbQuXQ3QEOY0Go&#10;KrSeRhvBgvttqC7UIGpZEw0db4EJXTpg7fCBOMm74W3eCZ/tWkdbstMAw5t34S+0EX6sQH6EhR/v&#10;+H7XjsL3qrpb1XtSrzhkUT5QQbwhNJ7vX4+nBMT97atwa/NSXGYFO7VsBo4snIwD8yZi58yx2DZ9&#10;DLZMG41tvDvvmDkeO2eNx+65E7FvwWQcWjodZ1gxrxIotw9vxKPTO6gI9uAh4XT35A5cP7IZF/et&#10;o9pYiVNUGye3LMWxTYtxbL1iCY6wYh2mwjimRlBC49xGqoytq3Fd0NizCfcPbcdjQuPJiT14Rlvw&#10;nApHauMFbcrzK1QY/HfeJ6RunN2N88e34Oi+Ndi/cxl2blmI7RsJgLVzsZqWaMmSaViwYBLmzBlH&#10;aIzBnHkTsHDRVKxcNQdbtyzDXtq8Qwc34yQV1Tlas0tUUTeuH8e9O2fx8MEFPHtyGe9e34aXxyO8&#10;eHINI4YMQDdaT0FDSqMbr4HBVKRqBJ06YgBWzZ2KrasW4tzFUwiMjUNGcamBRm5FFYq/1qD6X6Gh&#10;o9aWlIlbcAjCU9Ic0HCc4Vqn6nIdtVbxqnHMdnWOqlqHVfnFAC9naCh+gob9Qa77dnLdbmjfLnPe&#10;dw7XY1ay8oefgrDp7jtsDUzGIQ8/fEmIMvNNNEfEjM8oyEVEThbC0tPMA3E9P/siKSoGpRmZqFIj&#10;Jv3e1xypjDCUEC6WyiA01J6Rm2OgkR7mh+qsBPxdkEpoxCE16AuhkYjvVCECRlVqEsoS4xHy9jmt&#10;ySosHz0I0/pqOnsbjCU4xhIQ9vBxAUPg0CQ1zTdRA6nmm0hdCBZ6lIFydbeOIzTMU+FpTxRGaTi1&#10;ZciaKG/f6C8CorG1MjlVRl0QHBot2rdlS75vC0zj528fPwIXlsiaLMerfZvw8eRu84iCLxes8Gcl&#10;CqDHV/hft8KGhzcrlxfvyB6naDWoNF4dZCXfvQ53tizHpdXzcHThVOyeNQFbCIn1k0di1YThWDx6&#10;KOaPGoLZwwdh5vABmD1yMGaOGIxZI4dwf5DZXzRhBJZPGoV1M8dh19KZOLN9OW4d2YRbx7bgKj/j&#10;PO/8p7cvw+lty3CK0DixaQltyGLGEpwkOE4QGKcY5zYswyUqjWvb1uDWrvW4t28zHh3eiSfHCYxT&#10;+/DcQOMQgXHEAOMZ/61SGXcv7seVMztx8tB6HNy1Anu3L8WOLQuwZf08bFgzB6uWT8fSxVNNLF44&#10;CYsJj1XLZ2L75iU4tGcNTh8l2Pj6K+f34OaVg7h1/Sju3T6JB/fO4unji3j5/BrevLwBt7d38OXz&#10;Mzy8ew491cBNe9KZsOjCa6Ibf/9hvboYazJ5WD8zTmMT1eCFy2fgFxWNDCqNrNJy5JRVoqiG0DAr&#10;eKlesIL/CzQ0VsMzIgL+cfEo//63aQw13a4u9cvOTY+MoCGl4dIYKuVhh21R7Giw+5VhBncp1Vde&#10;K9lfoKFwPd7QvlJDx523ncNO7z/4wP3ucyRFRuPpB3e8DvLFl+RYBGs6vAMaZmCXxmtQTXwJCkNG&#10;SiayaFOyE1KQm5iCzPBIJPkH4lt2DoFBaBAkf+epIVSDttJNO0ZZagyVRgbyY0ONPVF7RmVKognZ&#10;lPyocHx+eBtHeXdYMKw/QdEOozq3wehu7TGGMbWfnmfSCUMJBM07EUDUmyJLYp55Ik+rBXnaWFPj&#10;NWltdLfO0FPhDTCoGmxo2MDQtkJtHe3++AutaUXU5mEpDz3fVY9ebGmgMZh3s/n8Dgemj6c1WYCH&#10;W1fi7UHLmmilcT/eGf0uHUIAK1Mg75BBjMAbxxFw8wQCGYKH1IaUhjsVgKzJ870bcI8W59p6VtiV&#10;c3FwwVRsmToKi2nN9CjJsYTeBD2SoW8v9O3UwTT4dWvfjpWlPTq1bYf2rbnfsQP6dOuGIX143qC+&#10;mDBsIGaOG47VcybhwPr5BhhnCYxjvOuf2LyIwCAsNi7G8XULGdwnLM6sXYwL66lyNq/ADQLjzq4N&#10;uE9r8pj/vmfHduIFrcnLU3vx4sx+vHSChtoxHhCEt2mNLp7cRpWxGgd2LKMtWYztm+YTGnOwcc1M&#10;rF85A2sZ61fMxObVc7CD32sPv8uRXStx+uB6XCDcblAd3b58APdvHMXDOyfw7MFZvHxyCa9eXMfb&#10;Vzfx/s1tfPzwAAG+r3CWf/NWTRuhvVQkf5fOrZuiexvaU/WkERqzxw3D0hkTsHX1Ily6dg5eQYHI&#10;JDAEDamNgqoqVNmPaDT1oWFoKOn/1YbhR2B8iogy3bX164U6/vuhXimsdo1v3+0eFFZ+F2gYxWEa&#10;RK3Ja/YkNmdY2MrjX3tPXMvt1NBxO3cts5N9zPUce1vpg5sXwl6+xTfakE++BEhUCD4lRMIrPgre&#10;iXEIzkyj6shGFAHgHxeHsDgtJFyF/IIy5GQXIzUxE28/+OKjVyDiIuKRR/9YlZLK98vA37Qqf+dk&#10;oDAujLAIRmVGAq0JVUd6orEjUhiyJ9rOjQiFx52r2DZ7MmYO6o1RXVpjJKExlqCQ2pjcpxsh0taM&#10;AlWbhto3pDbs9TP0JHjBw4TsCe9EI7pa0LCtiRpDBRABQ12uaufQvuliNY2ef9RBo83vBAjLexIa&#10;PalWhrdtheWD++IIvfJNVjIN6PpwdLuxJnpGqz8rUCDVRBAVRtCNEwhhBN08iaBbilMml9oQNN4f&#10;24qnu9fg+roFOLNkBo7Om0yFMR4bJ1JZDOuLKYIjITiM4Js2uD/GD+hHz05AMLq2pY9v1w4dOnZE&#10;4ybN8FeT5mjcvBX+5L+nWes26N6zJwYO6IsRwwZgwshBWEn1cYR3/CPr5tKGzKYlWcCQHZmPo1Q3&#10;J3g3Pk+rJWBoHY/bO9ebafmPD27DsyM7DDBeERivz+zDy7OExgVBo96a3JM1ubAX50/ImhAaO5dj&#10;95ZF2L5hHrasmY0ta2cTFLOwndu71xOMmxbi6LalOLlzBc7uW4ur/FvcPLUT9/h3eURb95wK49WD&#10;c3j96DzePqcleXUD79/ehvu7e/D6+AiB/q+xZcNSNPrPb2jd+E90aEEl2aoJurWmbe3ZCZOG9MHK&#10;OVOwVuNP1i/DlesX8MbLE2lFJabLVeAo0Gpx3xxzXU19+GdoqNFU45TcAkPMMPRqFtrQsJNdr+z3&#10;s6Dx9SdouILDGRjOYUPDKI0f37zhsL+EnTd0zHX7/6VMyc3NExFvP5j1NHwCfRFkBndlEBYp8E0m&#10;XeOiDTwCWbE/R0UiIScfeZpzUlKDvOJqRCXnYZd3DLYFp2FfSCbOhqThcXAiPEPiERYeZ6xMUmgQ&#10;ovw+IS3U36iM6rQk1KSnmEZQRWlCLLLDQ/Ds/AksHzsME3t1xohOrVnp22EsL4Rx3TtiEu8iIzpa&#10;M1tlSQQNjQzVxDR7QJeUxgBCZYAsTNcOGMK7cBdCQMpCABAgBJBuhIY1Ua2JAUndQ5+pLDS8XNZE&#10;E9s607L0aEpV0qQxxtDuqD3jBL3yHV60GpuhblZvViQBI4AVSMAQLIIJC5MLGLdPIdgRAVQeX6g2&#10;PtKePKMsv8JKq1myJ6gwDi+YhgOMvbzgt06fgEUjBmLO0AFYOGYExvXrg94d2ptl+Qf27onOVBoD&#10;BgxEm3Yd0axlO7Rk3qhVW/zVui16DR6M/sMGoy+t29ABhC/zBWMHYe+y6di/YgYOrpyFI7QMx9cS&#10;Hqvm4eTKeThHCF6mLbm5fS3u7d6Ixwe24vmRnXh5fDden9yLt1QYb2jBXvHf+urSYbwkMNQA+oQQ&#10;vM9/z40Lu3HuxGYc27+G0FiGXZsXYBthsZWw2LpyJnbwM/esnI2Da2nBNi6k8qEd27sG12ihblN1&#10;PTy/lzbngBkQ9vL2abx9eAHvnxEYL67C7c1NuL+/Bw+3+/jk+Rje3k8wbdJoQuM/aNWIarB5E8Zf&#10;piF0OK+bqUP7YdWcqVi/cCb2blmNK9fO4/mH94jLyjGNoNmEhp7TWlHreK6r2jacoaFwgoa2hJeY&#10;jCy89uX1y9eq29VAw8TPdcx6rbWuhgFCrQULV2iYIFScoWFvK7fB0SA0nD/wV+XO2///KlN688YN&#10;oa/foiYjDV8IjdCsFNOmoQV4tFhOcBbLk+LhERGGj2GhSCGxs0urkF1CcBRV4lVoOuYFZ2JGQimm&#10;xBRhUnQR5vx/OXsLxjiSbFt3fsq9Z2a67XabmZkZ2szMzMzMKJOYmZmZmZmZZYZeb+3ISqmsds+Z&#10;+3Jmd2ZlZYFkxZdr7dgRkdeGUznNuJJVjwdp1TBLLIBnYATyYyPxvqKEoKjBN0NthqiMLkKpOi0F&#10;1nevYx/vkAKHZZNG4Q8qjdXTJmAdrYjkNf6YQDgQCGunaj0pkreQ2bn0BKgAZD6hspAQWUFrMn/s&#10;GDZ8/kEREAoYtCKTuZ85YgRmGKAxgQpj8mBtaLxAQ1caI/r0UVWgUwcNwYwhQ7CR73dx1RK8ZMN2&#10;u3RMVYBGPb+J+Nd3DSrjCdJpSTIFGFQWGdwLPNLl2PGlgobYFLEuibQx4c9vEBxn4XjpKOzPH4bD&#10;5RNwlIKqK4SJjECV5OTRPbi9bxuOrFuBVfNmYxnhsWjObMyZMQNjaU+GDB2BcROnYuzkaRg5aTIm&#10;zKcqOXIAq/fsxNwl8zFHksQzp2HVTG0m91uHNuHu4c14xEb8VFTGyX14yTA7ewQ2l0/C6fppeNy5&#10;AJ+Hl+FPWxJEhRHCn08i6M19BFJlBPLn9GP4EoBeNlQaFndh8/YmXgs07p7EA9qT2xf24TqBcfXo&#10;Vlw5uBm3Dm/D/WOE1ck9eEGlY3qNqubeeTg+uwqXl7fgYXoPXoSPBg0TBDi/RpCnGUL8rBEeZK+A&#10;IQnQhFgfeHmYqgToECrBkYTGWNqUsUNpI8eNJCCnYTOhcXrvVjVY7f71czC3eA2fkBAU1jRQaXxU&#10;aqOZ8e7Ll/8FGho4pKkINKTA0S8+EbUdnarbVc0XyuAVfFbbetqW7A2T8ci8GgTD/ys09Pip0tA/&#10;TN//LP7Tc71D3/Rj43OyGT+WX4uPrx+SvT3QmJeJuMRYZNfJPJ01yCM4CtSMXY1qSHt6dSWSi4uR&#10;XlaBksZWNLz/grr2j3icVqVGtG4q7sKGwg6sLWzHGoJjQ0E7thMih/ObcT69Ara+EShOSlAFXd+l&#10;ApTQEGsiFkVUR1ZoEG4e3Kvm+lw2YSRVAj3qlLFYN3My1hMaApIlY6VWYoQasCbQEIWhQ0NsiRzP&#10;IzgWSc8J78jzxozBJAJAEp8CCJXDoJKYTWio9U/EmvQfSJiMUNCQUa0yDH4M96Mpf6dR/k/6fQDm&#10;DB+Gbfy8a+v+wFsqA48rxxH26CpiXgg07nRDQ9RFFiGRybtlFiOTx7LXj9PtRYUQHFQk0ssS++Yu&#10;wp5dh/+DS2pYfQBB5Hf/Mrzv0R7cvQinm+dVjuEtG/XdgztxYP0q/DFvHmZMnYbhw0Zg0OChGDN2&#10;AkZPmIzxM2ZhyZbNOPH4DvZePocNu7di6cK5WEyLtnwqZTvvwue3rsSdQ5txj6rj8fGdSmUInCwu&#10;HIM9VYYbLZf3/Yvw588WRCBKTYjUg4S9vU9o3EOQ2SOE8GcMkMZt9wzedk/gZHUH1qY38OrpeTy5&#10;cxz3Lh3ADdqga0e24ur+Tbi+j9brwBbcPbKNsNqNl+cOwlxBg8B8chmOz6+qXh7nVzfh9PomXE3v&#10;wsOa1see7+/yihbFkkrDCVHhbkiI88Hzx1cxqF8/BY0RA2kjhwg4BmLamGFYMXuaUhrXThzEleMH&#10;8OzBHVhYmMEvNAzFdc0qCSpKQRY/koWTpNaCDYL//xk0ZC/PaUf1HV3wT0hCeVPzT6Ght7+ekPEt&#10;hm5XAcFXDRa996p3xQgSveM/QqP3Y+O9bMbX/Kfofa2+9X5ONiGoX7A3sqM8UZYWTZJHIrs4F1ml&#10;BcisKkFWXaWaOTyvhfBobkR+QwMyKquQWlaOkuZW5NW343haLdYTGBtLurBOgEFYrMpvxVo1RL4N&#10;B/IacDmpGIFxyShJTcan6ipVXi49J3o+Qwq7Aq3NcYx31PWExFICY9H4EVg5jYqCd48Ns6ZgxaQx&#10;WEjvKtCQsSYyWbCoC7EkOjzmDRuEuXy8WEbDzpuFOaNGYoLqAdG6XFUSlACZPXKk6m4VlSHl45OH&#10;iNIY0D0UXqAhikPqMyb2608QjVCTCN/ZvBoWx3bB5/ophPOPN9bkFhLZmFLMHiKVkl1URjYBke34&#10;6ofQoCEK5LkKAYckSpMsHiORr5Wy8wg2UikSk/VfI17cRiitgR8tgteDq7C/cQ7WokCunMKTs8dw&#10;ft9ObKNtmT1tOiaMm6BUx/S587D/4hlcfvMUpx/cxP6Th7F5wxqsnDMTS3hnloK4Y6sX4jbVhoDj&#10;8bEdMDmxB2/PHIANIeiqgEF4Pb6GQH6X0JcaMKQKNZKWJJzfNYQ/YzChEcSfJcDxBXzYsF1sHsD6&#10;7XW8fHgWD68ewfWTtCR8/6uExbU9G3GDcZvQeHB0Ox4RVA8Ztwitywe34NLhrTjPOCt7fp8LVEBX&#10;z+7Hbb7P/Zsn8PzReVib3YWP+xuEhzoiJtoVxw7twG//+hVD+e80jP+2owb3x3j+u08nNFbOmYod&#10;Kxfh8rF9uHBkH6xMzWFjZc2/8TAqjUatsvndezURTxeVxtfvAgdpE9z/L9Boff+R0EhGXlWN1u3K&#10;JwxX8L/cG7UvbZNajm/8DEmGatAwzmvoVaEyOU9vSBjvJX6YhMf4uHf87LmfnesdvTfjc72vkwlF&#10;/MO9UJkTiIbCJFRkpaGTDbmpohzVZSUoLi1ELq1DBi1FFpVBQWMDCpqoPKgU0irK4JGQiV0pNVhV&#10;3IHVBMUaQmI1VYbEOplPg3Egsx6vErKQXlKIrMx0NBYWqAFr3+pqFDCk50SSoCaXz2Pn4rlYMXks&#10;/8hHYuHYYVg9YyI2z5vRDY1Fo2U9k1FYN3Ui1cYkZUdEYUgidB5l6jz627nymNBYTy8/iwpBchk6&#10;MERZSH5DhsSrXhOZO8MwSE3myxBoSIg9mUK4jOe5iVQgc6lKDiyYjce7NsH21H743jyDiCdXEffy&#10;NqFxH8mmD5DGBqUrDYFEDmEhoSAi0CAo0nl3zuBeB4coDumilWKw2Nf3ECUzmBMYsvZr3JsHiHx5&#10;D8HPb8PvyU240DbY3zwLB+7dHl6D54s7ML91CTeO7sfpPVtxev8O3LtxHvfuXsE1QubkyUPYtWUj&#10;NixcQAhrkzDvXjQL93nHl9qOZyd24Q2BYXHhCBwIQc+7F+AnCuMZgSGjdGlFVMm6jHexfoYY2xeI&#10;spf5M14i1PkVQqgCAhxN4G7zEJYvr+DZ7RO4fXYvrlJhXDuwCVf2rMf13RtwZ/8WFae2rMam5Yuw&#10;cO5szJw1A9NmTscUxtxF87B89TIsX7MEazeuwM49m3Do6E4cpZ05Kb0tfE/pjg30s0JkmAO2b1iO&#10;3/5pBI1B/TGBN4xZ40dixZwp2L5iEZXGAdwkXK3NzGFvZwdP3wAU1TahruM9rXUX2j5+xvtvMqhM&#10;b1O9LAqbu3ose/5Xbq6dX74iOCUdqcWlChoy2lWDRs9m3LZ4wOfkMz5rjf+rARZ6GIDw+Ys+X+iP&#10;0DCOn3a5Gn/Yz457nzPeel9jHP/pedk+f/uO0Fhf1BaEoC43Hp1lxYDUWEiFZ1MTPjU2oq22FlXl&#10;pcgrlqncC5FJqEhvSmxxPhzCYnAntYqWpAMrRWEQEivzWrAitwVrc1uxMbsZpxLL4J+ZRdBUIa2k&#10;AIVZGfjM95QRrZ+pOkRtFMZG4cbh/dgk1kQUBYEhsZaSWpSG5DOW8Y9CVMaayeMUMNZMmaDUhd5j&#10;Mm/oYMwZNgTzqD7+4HNrZ0/HjGEExUDJWWgFXpL0FGhIyGOZL1QfcyL5DFEZI377TZWZS/5jXL/f&#10;CY0BhNMInFg2Hy/2bobD2QPw411Zh0YSpbuCBhtYJhtXFtWGRDbh0a026NOzeHcWcOghAJFI5WtS&#10;aG0SZPQrrU6UyU3Gne5FlqJe31dTBwZRgXg+ugKnu5fgSOvi/OAKPJ7eUtWaLo9l6YIraji79e2L&#10;ML1+Fs8unMCVg7uxfzXVGxvp0nGjsXryGDzkHf81LcJbhuXlowoY7nfPU9VcRSCVTgihFfmW6sfi&#10;CeKsniHO5jkSHF4h0dkUca5miHY3Q6Tc+d1fI9jFBJ5WhMbTS3h05TBunthBFbEdNw5uxg1ak7tU&#10;Exe3rsY6gn8mVdHYCVPxy4Ch6DdiFAZSHQ0cNw7jZs3E8i0bsHzTaixetQRLGBsImP0Ht+H61WM4&#10;e4rq5M4ZBHhbIDbCGZsJl77//EVBYzj/bcYMHohJvHnMmTAaK/j3smPlYtw9fxyPrp2HvbklbCws&#10;YefgjPzqeqU0pCS8qes9uj5TaRjawc+gofSFnNeOtFqNrBzE5haoAW8KGnzSuD390L7UOWoNgYYB&#10;Csb1Gr3B8LMQgPzFnhhvxo/145/tjcN4633eeP+zkO2TLAaTFIj6wjDUZMWwMVdp5d8t2gLQf7Zq&#10;peJSwPW+oQ71lSXIKchCQk464rJSEZeeiaLqVpjkNtGOtGFVEeFBYKwgLNYQGuszG/AoLhtJhFFW&#10;Qy0yaXdSczKoagq7h8K/ozVJ8fPG6a0bsE7yFITGfCoKURvSc7KeKkN6TxZTfi4dN0LNnSGrw0se&#10;QyYO1i2KqIwZQwZiwdiRWMXnV0ydAhndKopCACB7UR36yNYJAweqEnFRGuMHDKa64GP+IcokPQKN&#10;cVQZY/vymPtlY0fjAv8YX+7bQmgcVNAQe6JDI4UNPo3yXaChRxYbWw7vyrm62nAUxWGAh8GqZDrI&#10;/gXSqVD0PEe86X3EvLqj1k1RYaLNNxr56j5CTe4i4NlteD68Dud7l9WAMrs7F2FPkDjcu6LCiSrE&#10;iZZGwpbPWVwjQE4fwtHVS7Fx+ng8oQ2wv3kaDjdPUb2chaeUrz+80g2McKqcaFN+D+vnSLJ7iWTH&#10;N0hxMUOqmyWSZZEkX5nj0xIx3uYIdXuloGFFaDylpbh3eg/un9yN+1QxjxhH1i7BnPFjMHb4CMyY&#10;PhOz5y3Gb0OHY8TkqRhBiAybORvT1qzCpvMnsf/GRew5cxhL1yzF/EWzsZqvlQWe79+mJbt/FsF+&#10;1kiJ98SOTcsJjX9iuECDMXrQAEzkv/082q+Vs6dgJ/+dbp05SnCcgIOZGeyoNiwsrJElNUVdn1Ru&#10;orHznVrX9TPVhmw/h4YE24rhSKpAkwqKEZqaiQ6qDul2FQVi3J5k63msvVKWaZTlDBQE/kto6LDQ&#10;j//XLlf9g/X9f4re1+iPe+9/FrJ9oK8LjPRARWYQGnKT8SeVhRRk/dnSRBPXpqAh8NBWWmvGh8Zq&#10;lOWmoqIwFQ01hcgvLkH7u2+orO2EeXY9tmRTXRAe63OasI7wOJBSCS+CRRY/krL0DL4+pbQA+bQp&#10;H6oq8ZHRUVwEP7M32Ld8CRv6eCymjJ4/agjhMRqrpk/QEqEMgYaoDelJkfJw6WKdO2SAsibzRxAa&#10;Mtpx0O+Yz8erZkyl2phs6G4dpqAh1kSHhrImAwcodaGGxPeXbtZBahSsNqBtsBoOL9CYRAuzeuI4&#10;XF69BK/2b4XzhcPwV9C4QmjcQsLru5rSIDTSxaJYPVUh4MixM0EuJX0OI5d36xyCQ0LgkU1pn+3E&#10;Y0YWz0miVHpcBB4JMk6FQJKZwEJEATy+puYeDSEwpGEHPr8DPx57Pb4JV8JBAOIk0BAVIsf3eY7n&#10;XR9dh4eMUiVILC+dwOXNq/D2/AE+vgivh5dpe64RQpT+tCTBVDJhhFLkaxmh+xgJ1i+Q4vAaac7m&#10;2mLQXjZI89XWLUkOtEOCvzUiPN7A2/oR7E2u4w3VwLNLR/D0/EGYXDqM4xuXU7n9jpH8vU4ZMxZj&#10;R43GoCHDMXAUj2fMwth58zByyVKsPHsSl+zMcNnqDR5Yv8aBo3uxbPlCrFqzGHt2rcWDO6dgZ0Hr&#10;FuqA7FRfHNq5DgN++TdGDPgdwwf0wxhCQ5TGfNpaURpb/1iAa8f24h7tid1rE7hZW8HczAKJ2XmE&#10;xkc06ND4JNPx6dCQNvEzaEjwFENqNbLKq+CfkAIZIq8mGTZqS7L92L5kryVDBRp6rUYPNHrAYAwL&#10;42M9/mMiVD/+2V42/TrjMD6vH+ub8bFsvR+/+/IZ3kH8x4hyR2thtqYwRGkQEMbQ+JOPvzZTaRTn&#10;oL4kG187KtFQXYiCsgq00OA1dXxBRW0HXLLqcSC9gbakHpsIjkdJBUitKFVzjYrSSKdFSa+rQFp+&#10;FipzsvC+qgo1Gel4dekcdi2ZT2hMJDCGKaWxYuo4rKXSkHyGrjRWECQCDZlcR+8tWTJuFOZQaUgu&#10;Y/KA3/jaUUplLJ00UUFj5vDhhvzFAAUNGaAmAJHJeCThKaNbxxIMUpsh0FB1GgN4js8JNKbwj37d&#10;5Am4Lj0nB7fD5eIRpTT03hNJhoraSDV/pIHDAI0sQiPbhjZFFIftC4JDA0guVUeOARY5zgSJC5WI&#10;y2tkOb9GBp9Lo3VJlpLzt1QXBEeI9K7QlvjSevjRkshiTGIl/AgSH1lk6RGhIICgPRGAuHDvdOcS&#10;7G9fgCOVhpMokRvnaEVO4OWJvVQYpwkbvg9hESxdqi/vIPylwIKfx4h5K0P6qXpsTZDm9BYZrpbI&#10;9LRBlo8dMvy15RXTQpyQEmyPaC8z+Ns9gaf5XTi+uAYLgsP81hk8OLEbS9iIR/P3PU7WmqEdHDFk&#10;MAbTJg6kNRk2cRLGzJuPcatX4cDLx3jo74bHLlYwefUA1wm3+/zuV/l9D+7bjEvn+J2taAFj3Wlt&#10;g3H+yE4M+a2vgsaI/v0wlvZkMv/950h3PG8yW/+Yj2uHd6qJk53evICnjTXM3pgiMjmN0PiAJgJD&#10;wNH2gQ25u1ZD2g8B0QsaWl5DeyTQKK5rhF98khoi39ODwv8Y2pX2Pvqx9npJhupK45NhzIlePv7p&#10;83+GhR7d0DDefvywv3/+Z6Fvxo9772XTn9dDtvaPH+DsYYk4/kHUZaaiq6xUTbmnlEabBgwwvrU0&#10;oqk4F3XFWQQGn39Xg8rSbBTJ5CZd31Df/lWt4Vpd/x4e+Q04nVqB4wnFcMnIQ3ZjDWFRraYMlLVT&#10;MhsJjqpSpKQkobawACmBAbi0fRO2zJupVkGbN3IYFhAaa2ZNol2ZoipBJQkq0FhNJSLQWE7JO1d6&#10;SuQOM3qEgsYsAmRS/75YOHaMgsaSiRNVNahM0Sf5C724S2o2pAJUgKGm/5PxJgOoLnitJEAlZNlG&#10;pTR+64fpfM3mqZNwe+NKmB7aAefzhwmNMwjlnTr6+Y1uaKgeFIJDqQxGthWhQYkvIY9FeQhElGVx&#10;eoVcgkKF6xvkuL1FrpspclzfEiBvkMnnVSGY5WNEUMkEPr2moCFLPvo+0MKH4UlIuFFhON/W4CDh&#10;cOs87K6fUSHjR+SxLY9trp2G7bVTcL13AT4y3F5gIb02fH/jCYMSqJaSrU2QSpWR7myKLHdr5Hjb&#10;IcfPEdlBTsgOc0VWuCsywpz4d2OBYMfnCCA4vM3vw+npFdjcv4DzO9Zgi8yetWoZDq5fie0rlmLp&#10;rBmYQZBLJeu4yVMwce58rDu0D/esX+KV3WtYvHkAq+e3YUN7FMS/yTCqGlt+H5PHl+DtYoKcFH9U&#10;FkbhzoWDGNy3zw/QmMIbhkDjjxkTsW3ZPFw9uAOPzh6B46uncLW0gMVbU4TGJRAasuzGe9S1d6Ll&#10;3Qe8l25XUQQGVfC30GBzESsiyxn4xiaqIfJqXg2e793tqm9aO9OhIapGg4YMVlNqo7v35McuV4GE&#10;FHTp1aA/hYb++Gfxvz3/szB+jb793XOt7z/A1sEciT6u6CwuRGt+PpoK8tBeWoLPdXVqQh2BRmtZ&#10;EWoLMvC1vYqepg7f31WjtDgTpVX1aOr6iobOr6hv/YK6lk8oqmqHW0wuTLyjEJyTi0wqDFEZ2bQn&#10;Kq9BcEjVaWxWOuKjo+D6+iWO8I9r3cypWDphLOYQBJIEXTeHCmPGJFUJKvUZi6U3ZSrtyrRJypLM&#10;GDyA1/IOQ8jIfuZQQuP3flg0biyW05osnjBeKQ0FDaqISQxRHGJP1CprapJhWQOF6oJgkBXkVU6D&#10;IBnZp49Kgo6j0phBmGybrkFDlIaTQOPmKYQ9vKTVaby6093tqvIalgSEIXRoiOrQLUsuLUue8xvk&#10;u5qiwM0M+YRFngf3HubdIQAReGQ4vkIiXycT8wQ/u4WgJzdUSLeo78MrtBhUGJLHuEVVIcqCIaAQ&#10;SAgsXAgZV1oV1/uX4MbrPaQO5AUVBr+v9I7EmD9ELBumDoskfr9kKqM0NuJMJzNkuVkgmyoj18cB&#10;eQFOyAtxRU64G3Ij3ZEV4aJyG+HOMuEwwWH1CO4vb8Di9mncO7oLT04fUJP5vKViMLtyGiYXjuPB&#10;mUO4dmQ3Lh7cieunDuLN3ctwpMpxoOKxoz1yNn2kJhsO87ZCSoQb0qI9EBfiiIw4L5RkhqKuKBZv&#10;7p/D4D6/YjiVooBDoDF19HAFjRX8e9m2dC4u7tmkJky2fnIfruZmMH31Fv7hUaht61RdpwINlQz9&#10;+AnfutvF/w4N6a71i0tSU0UIND7zvFzJFvVDu9KPdbUhtRoaIAgENZeGQXEw3hMeHwwAEUD8DBwK&#10;Gvob61vPh/w19E0/7v38fxP663pvTZ1dsCWJy+JjVK+JFF19rK5CBxVHc1GRWmpAoiY3A19aqoH3&#10;dfjzfS2VRjWKCJGy6gY0txMWTe+RX9GK4Lx62KWUwzosDd4h0YjOykZSZaman0N6XLIkr0GLklRe&#10;hNicTAT4+eH5tYvYu5R3HUJjkYyvGPi7SoJumDOV57QScqnPWDxa7Al9K2M+lcWMIVKTIUVaw9TE&#10;wVLqPZWQWDCW0Jg6FQsJD4GGGuVK9TCRQJhBqyLrtkqSU+AgFkUSoBMGUULz2pEEybBf+Qf5y6/q&#10;GoHGbL5+58wpuLOJ0JCJhM8fgs+1Ewh7cAmxL24h4dVdJFLWp7ARphugkWVQGfo+28YEWbQo2ZT8&#10;ufavkMeGUeBmjiIPCxRKeFqh0MsKRWwsehR6WRIglgSIOTKc3yLZ7hXiZIo/8yeIMH2MEEr5IJN7&#10;8H12B95PbsKL4f30lgqfp7fh9/wuAvh8kCRQ2RjDzR4jnHCIJhzi+V0k0Zlg/VRByRgYqXYvkWH/&#10;VkEj280SOZ62yPN1QL6/E/JD3ZAf4YGCaC/kRrgi2d8G0W5vEEklEGL3FN5v78CajfrZuYMwOXcY&#10;LxlvLh2H2VWZc/Q0bG6fhz3tk83di7Dh78/uyTXYEIDWT67CjgB2MXuEQFk/xc8WaVEeyIn3RUFS&#10;AMozw2hnI9BUmgD7V7cwlPZkOFXGKEJjHP8OponalIpQ/r1sWTgT57avx+1je2H5+C6hYU5omMLd&#10;PwgVjc1o//SFyliW4HiP9g+ffqjVUJD4D9CQrtog2hxZ31WWM+ieZFjallH76ml7f4WGZk+68Fn2&#10;jPdUIB/luV7QMI4fchrGH2C8GV+jP/efHv8sjK/5y7H6L9DQ2gGntzZoyshUquLPRtoSGZ3a3IxP&#10;9Q1oKipGdkw0avIy8K2DysMAje/vqpCfm46i0hpkV7TAObsWD1JrcDa5GmdSamARnct/5DzUlpUj&#10;JS8HKVLn0SgqoxppteVIKClAdFoyIkKDKSOPqRXSlk+egNnD2PAH9uPxGJXL2DhbhsePU9CQ3pIV&#10;MjfomOGYLf3yw4bSyoxUkwZLsZauKuYTGn9Mm4p5MrjLYE90aMzhdTOpNMbQdojSGDfAoDKGDlOT&#10;CA8jJAb/+1cM/de/VQ3HJIJjPoG0mxbp3uZVMD28Q0HD9/pJDRrPbyKBMj+R4Eh5+wDp0u1qpDAk&#10;ciSvYUtLYv8aeQ60Ioxcx7dUGgINKxR7WqPY2wbFPrYqSnxtUepnx70dinlcxMj3tkUurxOrkOZq&#10;iWRnCyQ5miPB3hRxdm8QI2uwymLOEjavEGNNwFi/RgKfS+ZnJRNSKRLSE0LbkcrvIPsUuxcKFCps&#10;n9MSvUC6wytkORIYLhbIdbfi59oRGo7ID3BGQYgbCiM9URjjjbwod6QF2iHO0xQxbq8Q5fwCgRYP&#10;4PbsGt5cPo6np/bjwZGdeETV8YzHry8cVZP7mBEeZjfPwPz2OZjTKlk9ugLb59fh/OYuvO2eI5RK&#10;KzHEGZkxXshL8EFxSgCqssNQlx+F9opE+PC7jiEoRGWMZozn8XSBxtgRWEl7smn+DJzduhb3TuyH&#10;5aM7cDIzg9lbSzi4871q6tFhgIYkQ2UV+Y8/60H5ARrSbjRoSFGYDFpLyCvAO578xOcEGiqv0Utt&#10;qE3Ui9Rq9Boir9kT2VNRyHmJXqDQQ9TGT+2Jvu99/LMwft742PixvvU+Nn4sW0NLO3yt3NGeW0Bo&#10;tGpD2mVou/SY0Lc1EhpVeblor6lAUyV/UU0lhEYVvneUIDElCQ6xhbiaVoddmY3Ylt2MHTktOMFj&#10;r4R8fKyswucGgqeiAhk5WUgszEVWbSUyqTziM9OQlZODyEA/XN61GVvnzyIMCABKzdnDBtKWyAC1&#10;KWp4uKz6LklPgcbyiWOpLoYpKzKHqkHKwUVJzBk1SoFB9nNHjyF0JlNxjMF0AkMWbJ5EOyIWZS6f&#10;l4rQ0X21BZMk+SmFXZMkUUeQDPm1Hwb9qw+G/OsXjO/XH5P5ukWjRuLA/Jl4tHUNLNgIXFTvyRmE&#10;P7z8IzSoNDIsnnRDQ8GCCiOHwMihShBg5LEBq3CiNXGlwnC3RAlhUEIoaMCwIzDsUR7giLIAB5RK&#10;+NsTHPYo8GHj9bZHLiObkeVlpxKUGR42SBeYuFkj1dVKRZqrNdIZGW5WyORzGWz8YjWyCKpMRoaL&#10;GdIJkTTpHbF/SXUh42JkJC5tCb9ftrM5cginPL4uz4vQ8nVCUZA7ikI9UBzpheIYHxRSbWQFOyLJ&#10;xwLxnm8R7/oKkXbPEELLI7N9mVJdCCwEHA8JjqcyzuX8EZheOw3zW2dhefc8bKkwnF7eVnOL+lD1&#10;SLFYhJc5kmhJsmM8UZDoh7LUQNTmhKMxPxod5YmI8rTExBHDMFKsyaABmMC/hem0J3OpNFZMn6By&#10;Kae2rMF9mYDn9jVYmbyEtaUt7Jw9kVNWSVDQSndIXqMLbQTI+68yNZ+0j7+HhvxfjmTpg7jcfLW2&#10;a/uXryoZKjDRtMpf25j+nlqtxvvuWbuMFYfWq/JjTqN3dNsT2Xof/1383fPG28/O9z42fixbfXM7&#10;/agf3heWaEqjuUWDB4HxoaERFXn5+NTega/v36OzqQ51pbmoL81ENu2KSUohtmU1YmVBB1YWdmBZ&#10;nlSEtuN8ai3y0qXqs4HQkJXT6tFSXobcrEykS6Sno7iwEKVFJfBzdsSJ9StVwnMB7xYzeddYPH6E&#10;AsaGWZMgEwtLQZcODZnYd9awIYQG1QWhIT0jsqizqIkJv/+uVMbckbJY0iQFEAHKDMZkWhC5Rsai&#10;yCTDsp6rrLYmc2xMkhLygYOpMPoqaAz8168YQrUh1aAKGqNH4uCCWXiyfR2sju2G26Wj8OddUpWR&#10;G+xJ8pv7SKO0NrYmObQiAgxRGPmiLBi5hEW+sxkKXMxRaAQNURpFDB0aFQFOqAhyRnmQE8oDHVFC&#10;iBT7O6JQbAIbcL6fo7IM2QRJjo+9lqj04WNvhicfezkQLhLyHCFDi5FDVSORzc9U4OD3yOB3ynB4&#10;i3R+x3T7N+o4i7YkR1QGoaEpDRvk+TihOMgDJWFeKInwQmmsrwJHbqgLUmlRUgiOFA9TJLi+Rpzz&#10;G4TxdyBFZ5Y3zqi8xvPTBxQ0ZO6OlxeP4A2Vmvnts7B+eAmOJjfhbnafCuIxgpyolHwskRLqiNxY&#10;wonWpDIjBPW5UWgqiEE77UkWbdG8SRMwQpLVUqNBdSol5PMlp0FobFsyFye3rMa9k1Q3t6/C/o0p&#10;vN194ejmoyYYbn7/RRV51bR2ESBf8I7QkEavtY8foaGF1mbkrOQx0kvLEZicgmaqlPeUGdpcoz9v&#10;a38HDaU0vgostJyFDoy/hYbhfbvf2Hj7+Qdr54yPZev9vGz/6RrjMPweUFXXAn8rT3zkLxMCDBVt&#10;+LOlA/XF5WisrMH3z/yhSecvXV3ILSzDy8g0nA/LwR6qiiVFXVhIaCwgNGblNmN5bissEkrQVVyK&#10;71QtnwgNAYcscdBeUY3E8CikRsejo64JRdl59LFP1cLOsqCRjE6dPXwQVcJYBYx1M2SKv0lYPHqo&#10;qskQlSFqRKAhIBBLoqAxZIgKURoLxo1T5xdNmKBGsk6jPZlG+zGZz83iY4HKBEl2EhraRMJDMGXY&#10;SIyiFRlEaAzt8zv3fTDi1z6qknTaoIEE1ggcotJ4tmsjrE/sUdDQiruuIebFbcS/uodk00eqIlQp&#10;DbElBnWhWxIJsSRKYShgWKKQKqDYgyrDS4siNmyBhigMURoVwc6ooEyXfRkBUhrkgtJAZxQHuKCI&#10;UejvTHgIQJxQoIIWwpcWws+F4czn9XNsgKJQCCcFAUY2gZXF75FJcIgVyXQ0VbD4ARhuDH6/XAJI&#10;3reYSqM03Adlkb6oiPVHWbw/8iPckBFkj3Q/K2QQHKlehIenBRLdzBBl9xK+r+7D5dE1ONy7BOub&#10;52B29QReXzmO19dOwIxqzYrQcHh+DR5m9+Bn8xRhLrRUhFBGOL8/rUlFWhBqs8MVMJoLYxU0ypL9&#10;sXLeLELjN4yX7lYqjRmjh2HBpNHKnmxeOBNHN65Ua7m8vXsd3g5OCPINgbOrN7KKq9BkgEZ1Syea&#10;P3xB11fp39CahDTyv4OGHEmBV15NLbxjE9AgvS98qhsaeqPi1tPWjKBBIPSsBN9jU3QwGIPjkxEw&#10;uu2J8dbzAf859Gv1fe/ofV5/rG+9n5OttKoJDs8cUZ2Yg/aiarTkV6K5oJr+sQLlOSX40vlJAeN9&#10;WxeSiupwjSpiWWYTZiXXYHZyNebRiszJasLCvDbMpcpYR4sSmZiHP+sIG0LjS6Ms7txEcDShmWDK&#10;iIlHbmIq2qrqUJSRjYdnTmALLcgyqogFUndBcKwhLNbPmoj1MydCFnyWtUxkvk+5Rgq3pvMPRaAh&#10;EBD1IGpCB4dAQUCyeOJEZUsEGlPEghigMZdKQ7pSxZ5IV+uEARo0htOaDKQtGfwL7QmhoebSoCKZ&#10;OWQwlo0ZhaOLZuPFns0KGq4XNaUR8eT6D9BIJzAyqDQyxZIYgKGrDLEkPdCgwqCVKKJtEGhITkOg&#10;Ucg7ehGtgG5PKgKdUElgVAa7oDzYtTtKg9xQYojiQFcFEC3kWM7RRnAv5wQeKgiNPAGAARoSYj9y&#10;CA+xIsqOSBiAkUeg5fH7iTURlVHoz88N8URZBIER7Y+K+ABUJAZSbXgjN9wFWQRHVoAtsvzskOHL&#10;Rs9Ip91KpKIJt36BYP5u/KnEvKnI3E3uqOUV3Gjr3N/eg7fFQwTaPUe4yxvEepsjJZiqKYo/X5If&#10;qpTKiFTAaC2OJzQSUZMZhs3LFyloTOS/z2TGjJFDsYjQWEOFunH+dEJjBS7t2wLTezcQ7OmNyLAY&#10;ODp5IjW3FC0fvhEan9Qq8o3vPqs8hWZQpI38vdLQoVHe1KKgUdXW/sPANZ0Zxm2vBxravBoymbAO&#10;Dc2maF2vxtBQeQ6BhdHEw39JhMpmfK73c7L1PqcfG+97R+/tZ+eLyhtgbeKLzOB8FMdVoCi+nIQv&#10;Q1pkJq1ILWResw8kcnpaPk7HlVJRdGJKQRum5DZhMgEyjeCYnV6PedktmEu1cTipGmXpebQ4MtVf&#10;M742EhxNTXhXXYMy+kCZGrA0MxfVBSVICQvH2S3r1bIEMkpVtyAyAY8ojY2zJ2MVVYeUif8xbrSa&#10;yUryGdOoAGSiX4GDQENgoebMIDzmjh6t9qI0BBhq1i4+JyHXzqZlkSHvkgiVAWqThgwjNEZgaN8+&#10;GPTLr4y+GER7IlCRZQ/mDBuKlePH4PiiOXixW5TGPrheOoaAO+f/Ao1Uc6kGfY6sXtAoICgEFhL5&#10;bJgFojLYICWKPGy0RKj0niho2KOENqOcKqE8gMAIciU03Kg49HBHeYgHyhjlodq+NJgKIFj2nt1R&#10;QitRHOih4FHo54oCL7sfoSFQYChFIZAgLPJlrz/mNflUPgW0OEplBPBzQ71REeWPqtggVCQEoio5&#10;WIGjSHpSwlyQG+KE3CBH5AQ6qMilKsqmpUr3tkWShyWiXU0R7fKWoa0ur1aYd2d4mCPO2wqJ0mMS&#10;THtFlVEU760URTWh0ZAXhZaiOLSVJCho1OdGYO+GFRhGsE+gEpxigMaC8SOxft40bFowDcc2rcSl&#10;vRo0At08kZKYDg/PQEQnZqLl45+Exme1inxd10e00aKoRs/tP0FDmo6oirqOTnjHJKCorqHXaFdt&#10;M26DKvge3//82gMNw8LOenTXayiFodmTdwZw6IqD0NDoo6SQ+lLaB8nHGn+Yft74WN/rx/r2s+f0&#10;45+FvuWX1MPOLAwF0fX8R2pGaWojilNqkBOXjw/N/PLNnWzg5SjJLMLp+BLMKOnEtMJ2TMlvxdTs&#10;JkwTcCRUYlZGPRbkd+BxdD6qk5Pwua5azRGqVl9raEB1dg7qC6lcWjtQnV+MgpRM+Fpa4sAfi9Q6&#10;JvrMWytpUwQWOjSWjh2ulIbAZBnVhnSvThZoGIChQ0N1p/JY1IT0oiyZNEkBQ0JyHSoJSqDMIGxG&#10;849N1MZ4vmb6iJGYOHgohvzyC4b8+qsW//q3qgQVSzN3+FCsnjAOJxbNVfbE6sReQuM4Au5eQORT&#10;Key6g4TXUtj1GGkWUgmqQUNCkqBiU7TEpzmBoTXMAjZWgcWPIfaEAGHjLmZDLaWlKKXlKAt0oT0h&#10;LBjltCflAo1QT0N4oSLMW+2lQetRFuJlBA53ZVfyjZWGARZ5VDu5rlQTjHxXK/W95Fyemw3y3W0U&#10;aAoIMHm9vFcFrUllTACq44JQlRiM6pRQVKeGoiwhAMWxPiiQrthQQkq6ZUNckU9VJL0tErn87hmB&#10;jkjzd0CqnxbJVFTJAopAe2TShmWFuiCPdqcgmkBMIpxSg1BPVdGYG4XWwjh0lCSivTgBHVQcFw7u&#10;xHAFjQGEPu0qoTFv3AhsmD8NmxfNwBFC5SKh8ezKWfg5uSAnswABwTEIiEhAfddnFXW0KLWyls/7&#10;zwoG0ir0tvkjNAxtlCFJz5YP2hD5LMPM5N2jXaVdGbWxnpBScq0qVFcaxhbFWGnIXmo2pHbjvdEx&#10;oaHNH6h/ub9+iNaoez/Wt97ne19j/Hzv6L3lFNbC3jwChbENKBVopDQhJ6YMJenleNfQgar8MrRV&#10;1gPNHfDluUVZLZhR+g7TqDam5fE4qxHTqC4mx5VjXXojgpKz0FmajbrcdLyrLFMjZVtKSlGVlYMv&#10;ze34Spsja7+mRcXD7M4t7Jg/S61joqBAcEj36trpUvU5Qa0Sv0TGm/C8rGGybOI4zW6IbSA0VJKT&#10;oBAgCDT0cwKR5dOmqevkOYGGHOsqZOxvvyloTORz0wgZWSV+8L//jWF9+mAooTGMx2N/+x2T+v+O&#10;2fTLqyeMxbGFs/F4x3pYEhoul07QnmhKQ4eGymkQGumWUsT1XFmUDEam5DYIDQFGgYsGjEI2yGIP&#10;wsHTTgGjmHd0LQgP7ovYWEVtCDRKRXEIOKg4JMoIjzICozLc2xC0C2E+P0BDQhq5ZlHYCCXHwffL&#10;l4SmgENBQwDBxwIIVwLCxZoKSAOIOu9OlUHVU+jjSGvioiBUGeFngAaBkRSKmrQI1KZHsnGHoTSJ&#10;iiNOS44Wh3v+EKWR3iiN8kVhlA/yI7yQx3MSWYSJgCI33J2w4PeN9lbwkVxJZXIQ3zsUDdkRaM6N&#10;RltBHO1zPNoIjw8VKXh08ThG9Omrxg9NGaYpjXnjR2Dd3CnYtmQWDq//Q0Hj6eUzcLeyRnxcGjz8&#10;IuAVHIuq1vcExicDOD6g4d0n1fCldWjt5OfQkP8KNDo/f0FIaiaSeROUmcm1MSjyWu31shm3OR0a&#10;0u2qoNA7pyHB8zo4uqFhFP+QPKwspKK+nJHqMHwe9z0f/Hf73tH7vL71fty9Gc6l5lYRGlEojG9E&#10;SXILipOakBych8LkItQXVaCzuhHf6f0gjb2sHicSazGv7BNmFXdidlEH5uS3YY4kROOrcCUwCxX5&#10;mUB7DdorC1FDcNQX5KIsLQ1d1XVAx3t8aetEO98zMTAENw/uwZY507B68ngtZ0E4yJgSgYbMRC4A&#10;EZWhQ2MxLYrc/WUKPmn8el2Gbj9EZQgwdGjIc1p9xu/qnEBD9uMIDan2lIFsMkR+zO8DfgINKg2C&#10;aC7vYmsIjcMLZuHB1rWwOi7QOA6fW+dVIjTu5V0FjaS3UkL+RIEjleBIp4/PpEXJlkSoo1m3/FfQ&#10;YKMsdCMw3O0Ztr2sigaNYiqDUj9HlDDKaFMkBB6SxxCVIaDQoxscEpKopPowhobkIwp8jJSGsiAa&#10;NPIFDoRGPqEhkeMiz/NYvhcVTyEVj+RKRL1U05rUxAajJiEUtckRqEuPZqOORU1mFCoIjrLkEKqO&#10;IJTG+qGEoBBglEQQYtGEQGwgKmIDUMYoifVXURStgUT2xTG+KI3zQzlVi9ie2rQw1GdEoCk7Gi35&#10;tCaEhURLXgw+VqXh1a1zqmp3wqD+mDKUfwdiTyaMwprZE7Fj2RwcWb8c52knTa6dh5elFVw9QvHI&#10;3g9WXhEorW8zQENCJuX5rHpBBApae/kbpcEmI89It2tkZg7CM3LQyWMp8hKYyPN6W/ux3WltXJYz&#10;kHzF+88dvYDRAw0FFYJDQPGO5yUUNKRnVzpqusGhvpT+Ab0/UNt6nzN+bLw3Pi/bzx4b78PTS/Hm&#10;udwlmhQwChPrEeWVQrWRiQ91zaqh/0loSKCpHQ6plVic2455VBtzCI4lJe+wqrALF5Nq4O5H6VeY&#10;QRTX4mtLFUFRjNy4aOTExuJrcxthQs/W1ManWxBCyXh45WK1BIFAQ5SG5C1k9KoAQypBZWJhPQkq&#10;0Jg/ZqSCgK4mJGbSrkzkOSkRl94SAYrkIpZMmYLpVB4T+Nx4AQSvlSSp2BWBxiTpgh2uLWGgQ2Po&#10;r32UPRkmhV18zdQB/TGP0Fg3aTwOUxE92LYOlsf2qvVOBBphj64ppZH45oFSGmJRBBwCDVEZAgxJ&#10;fuYQGrmSyyAwCij/C92kobJREhwCELnDawpEchua2hBoFFMdFPs6KHCI4igLkDu+OxuwhFiTHnCo&#10;kCQlo4xKo5TPa+AgMHydUOBtq6ChJz8VNJQtkc/vgUYuoaHOe2jQKKbaKQkUUHmjOtIftVQZdQls&#10;0KlRaMyOQ3Me/81z4lBNcFSmR6AyhaojPhClMX4oJTBKIgiyKD9U0dJUxwerfUU8g/ZGoozX6lFO&#10;4FQmEUoEUENmpAaM3Fi0FsR3q4yW/Bh8qEqFzbMbGN2vL60l/+2H8N/SAI3VswiNpXNwYstqnKEy&#10;fHb5NALtbGDnHowLTkF47OiP/MoG1HZ8pML4oqDRIol+QkNaotZefoSGlkaQ5wgNxgdem1hQTFWd&#10;rmo1xKKoWg15rbqyp93Ja7T3EGhID4qmNH5QG0bQMFYaP0BDvI10wShwKHj0KI2eD+sJffvfnjPe&#10;69vPrjN+7JmUj4vX7VEQVY8iQiMnsgIJfuloK6UlEWB0dDFEaTBaO1FJO7M3sRpzSruwvrAT57Lb&#10;YZ5Wh9T0ItTl5aEiKwnv60rxZ3stPjVWoDApHmXp6apI7H1NAz4SRGJ3nF6YYM/iuWrtElmfRNSE&#10;SoLOnKqgsUHyGeNHdisNeU6gIeqiBxhaXmNcv35qKQKZjUvqLmRw2pKpU5WKkFJwSXoKLFSNBuEi&#10;dkXAI4VfAo3RtCKiMIb++huG/tJXQUMm3plKpSET+6ybNAGH5s1Q0LA4tkfNRC7QCH14RSVCdaUh&#10;0Eg2QENsiUAj2+Etsh1NkeMk4KDacBGVIcDoCWm0ChxsyKI2tISopjaKqBC6wUFolAS6EwaS+OxR&#10;G922RI5FaRhyGpLPEGtR6GOHAt2aiMqg6pGEp3ymDgvjEAVSINaJ1kSgUUZ1UxHqo6BRx4bfQJXR&#10;mBbDRq1Bo4FRQ8VRlRFJxRGOMsJAlERpJNUDozyS0KDSqI4NIjQ0cFSnhKuoos2pTArhPgQ1yWEE&#10;RjjqaXkas2LQnENg5MUpaAgw2hlNedG0vSlwNXuA0f1/U0pDoDF9JG8KtCeraGu3LZYu1+WqVuPR&#10;2aMIcbSDn3847ntG4J6dN7JKqgmND2h8/1UlQls+fcU70kBDhbSPHmhobVMes+0Yzso8GjmV1fCN&#10;T+J7fFBKQ3W7cv/z9qe9x/fvXzUo/AQaegJUJT4NSkOBg88LOP7R0t6Idx/b1SzFsuC9Bgz5Ov+5&#10;gcumn/tP542f/9mxemw455qYh6N3ZZhzGS1KPeK8s5Afk69Bor2TwOigcugkQBht/M41TTCLysP5&#10;lApYpdUgKb0CzYVl+FpTgy+NDWgszkN1TgotTQ2aS3NRnZWuirukHL0mJ5d2pRCVWXl4eu4sdlLy&#10;yxIEoiIkCSpwkHkzxJ5smD0Fi8fKamlajcZSQmPOCC3paQwNqe4UKMjMXDIQTSAh0FhKezKZYJDn&#10;pCdE5gMVeyK5D1ErUsshRWFy7ShCYxj98fC+AzDs136Exi9qXlAFjSGDsWHKJBycMx13N6+G2ZFd&#10;ChpeN84i6P6V7mSo9KCI4kgxUhoCjiz7N1QapsglNPKcCA1nK3V374aGu9gUNmrDHV/OFfEuL70o&#10;EoUS6o7vjBJCo1gshwKH9Jz0JEDlWGxJaSgVhiRBDT0nKpEpFZ2ERo6MIxFgGKxSoUFh5Ml36g5R&#10;PfxeXg4KGiX83DIqjQq+fxWhUR8fgsakCDSnx6AlO4F3fjac/ETUUW1UZYhNITSoGIqifGlRCA0q&#10;DdVNG0XbEUNYKGhQraREoJZRzagiLOS4MZWwSItESyaBIUDKJTAEGvkCjXi0CDTyo9FVkQxvm2cY&#10;O1BWw/tdqY3pMtqZSmPVjPHYsnAaDq1ZokrJn144AX9bC8SGRsPOOwpP7XyQmleG2rYPaP7wFQ20&#10;KNoq8nplp7SPv4EGm4woDYFGcUMTPGPiUd3eofWgyNXcG7ctvd3xSL2HOAuZRPj9p05GhxE4DLbk&#10;kyRFpZZDkqUSBAePFTQaW2rR1mkAx7dPhjeUkC/Z08hl0x8bn+99bLyXTX/eOHqf53/UOevUYuyw&#10;C4NnQA6yw4uQE11AqVlGSAg02rtXhv/cyO9bXYsmAiIlLAFp4YloK6nAt1oqEkMvydemFnyqryUU&#10;UtBUnEPVkUzFUkyYNOJDbR06K6v43tkEkzeu7t5OaMxWk92KipBuVVmOQJuVa6KarWvh6KHqvMBk&#10;Ca+ZOWwwprGRi1oQ5SAqQ58sR2bikpDjKUppTNNGrVKFCDREhcxmjOdjeZ3qZSEQRKGMVND4DSN+&#10;IzT+3Q9D//lvTOA5TWkMxYbJk3BgzjTc2rgCbw/thP3Zw/C4dhp+dy5SbVxV4DDuek2xeIo0q+cK&#10;HFl2r5HjQGhIXsPRnOCQ7k1RFQZAGKChQ0Q99iAoPAUabLgMgYY04CLe9YtpN0RBCBAEHBKiKkqD&#10;qCyCPbQQhSHAkMpRWh1lSwgMKegSxSPfR0J9F0P0QIMWSr4bP7+Ery+VJGigKyoN0Khjg29MCkcz&#10;lUZLTiJaCpLRVJCE+tx4NfOb5DVK4gIIDR8UhXuhmCDToOGvwFEZHai6bKsJnzoqFoFFDWFRR7vT&#10;lBZNGEWjLYugIIRaDNBoITREbUiBlyolL0uEr+0LjJMScoPSmEZoLJg4GqtmTcDGeVOwf+VCnN++&#10;Hi8un4Kn+SskhccgIiIFT0wdEZeer5bfaCE0mro+o/XTNw0abBLq1q1u4H8DDe4FENVtHfCIjkOp&#10;lBPwUgGJMTR+aGvqtfJe2mQ8AgQdGgocfKzbEwUMo9DPKWh0fWhTlJE3kZl9tC/21w/Tt97njK/7&#10;2Xn9WN/+7rxJciFWu0fDNjwPVakVaC1tQFlqHm1EE+1EDToqKtFaUqqUQnNxCVrLykn8IpQnpmiD&#10;29R4lRYV3yUam9FZUYaMiEjkx8fhYy1tilFVaGtRKcIcHXBu01psmT0dKyeOUUpCFIWsliaxmSpD&#10;1jpZwHOy5KKsnLZAhsLTKkwdOFipBb0HRebI0NZb1RZ1FkjIfBliTwQaaowJQTJHdbcSMnytKI6p&#10;tCVT+Lys3zqSz4s1Gd63P+1JPwxXSuN3TBvQHwuGD8MG2pP9s6fhxvrleH1gu1pdze3KSWVRZFlG&#10;6UWJfn5LJUUTxaYYoJFmLeAQm/K2BxyqgWo2QIeEqI0CDyoCwiJfHf8VGgocbMTF/prikFyFJDj1&#10;ZKdSFdK16uuMPKoLqQDNIzAEFqryk2onk6on0+Y1v5sJ1dALKiHaJ343iVwdaAZoFHvSEvHzygmN&#10;ciqNKtqTGjb8ekKjiUqjRSmNRDbmVCrNZGVRagUaScEojPZFUYQ3CgiwQqkfEXCIbTJSHJJMrSc0&#10;6lMiUU9YNBAazdy3ZMSgndBood1pzo0xQENsUCwaGQ15MegoT4K7xSOD0pCcxmDak6GYP1HKyKlS&#10;507G3uXzCY0NeHvzAlxePUVMQCgy0wrx5LUtwhMz0PROgPGJew0anV+/aRZDxd9DQ8Ag1zW+fw+v&#10;mARkV9bgHc/9AA11rXHblL0RNAiBH6BhUBoS7wkQURY6MFTo0JAXfcMnAzSM8xrGH9bz4cbHvaP3&#10;c8aP9a33c/p2PzoT6xzDEJFZhe/tn9BW0YCSlGx0VdZSGVQqdSCFWTLi9Vsz4dDaplaIr0jLRFd5&#10;FaFBNWKAhgx2+07ydvJ8jHc4EgPC8InQEKXxpa4BX6hKmvIKEGhlheNrV6iirtVTxitoyLB3yW+s&#10;nUp5OWcqlk8ag3kjBmPZWKoMKo3ZBmsylSpD7IUsYDRzuMyLIeuzDiYAZHau4bQj/WlTRmHhpMmU&#10;rYQG7YlYFoGGnkAVaAhkpPdElmIUaIjSEGgM66NDoz+mDxqI+YTGekJj36xpuLp6KV7u3wbb0wfh&#10;evmEsij+dy8h9FGP2lDdr5Lb6O5Fka7XV1Qcb9g45Q6vgSPPhXd1yWMo1UH7QGjkudkxBBxaFLLh&#10;ShQQIAoc0v3pS3j4ca9KxV1UtaaAQo8cXp/lYYMsN2sqCyttXAnVTgpBEff6Ia3UPcS+oJXicZo5&#10;ocbzGda0UQIQpT4s+H2sUcL3KeX7VRBGlVQx1WG+qGWDb6BCUNBIi0UblUYbodFalKrURh0beimt&#10;SV6YJ/KC3JBDwOUROjLQTRSQgod021JtKKVBxdJAaDSmRNGaEBpUGQKNtkwCI5uqIpvKIycGTYRH&#10;Q0406hl1udG8KaXC4dUdNa2BDo1p/FuZN34kVtKeiNLYvXQOTm1aBct7V+FEaAR7+SM5OQ8vLZwR&#10;FC2rpH1VxV1iUdo+fyc0DGNI2Da+/53SkDP8j1wn0/35JaQgsbAEnTwpA9fEuqhkqFE76wkNGl/p&#10;LBQcDBZFg4dBURhDwwAOsSdy/I+m1jqq/xZ+yCeVEFVKQ8vd/vBhxsc/O2e8GV/z3wT/o173IjwV&#10;V+2D0NLQznNAc3kt1UQ10PmR1qSDwfP0bSp4rE3/10biF5L8hSo5+meTpjY+EQr1ueXIjMhBnH8a&#10;gpyjkROVik9VBBKVxseqGv5h5cLrzSvsWzpfFXUJNJaNHwVZlkBUhtRsiNJYxsdzhg3CIsJEZuaS&#10;wWl6N6vEdAJi2rCRGNtvACYOHEJQCAjEntDfDidkRo+jdZGcBu9GVCJ6d+zskSOUQhGVIb0rAo3h&#10;ffthWN8+jN/UfBojf/lVJUKn0wLNHSq9J4QGlcbllYvxYu9Wtfiz88Xj8Lx+Br63LyLo/mWEExyi&#10;NvTchra2q+Q3nqu7eg84pDeFqsPZnGGJXAUQST7aI5fwkBB45LjYIM/VTsEjTyBCcEjdhBRpSfdp&#10;PmGR4+1oGJim7dVANQ87ZLpYIp1wSrF+jXjTx4gyuUuwXUcgARd05wrCHlxH1JPbSHpFK/X2KTIs&#10;XiDLioqI4MglOPL5+hKqnQpfF1T4U2UEe6MugiojOggNcaFoSo5EG6HRTmi0ExrtRelUnykKGtKF&#10;mkGopfN7ZnjaqQF0eVLGLraK4CgJ9VKKw1htCDgaaFOa0sSiiOIgRDJ5Lot7CQMwanOiUEtodFSm&#10;wvLJNdrKfho0Bg/C1OH8txJozKTSmD8ZO5fOwrF1f+DNrctwMX+NQP9wxCUXwMTaDc4BUah/90Ul&#10;Q5s/fiUAvqPjiwEaShVI2+gBhxaqeXRDo+PrV4TwxhmRlYuOb9/wnq/RcyLGW0+b0+Aja6AoaHzs&#10;xLuPBIaMRREwCCAMwNB7Trr4nITKadQ3VaO5rR6yupJAQ4SRlJlqX66nYf9voX8pfd87jM/rW/dj&#10;wznHkAT4BUZpGR5+fGsFgVbdAP4E+JO/1D873quu0j/buvCnIcfxZ2sHVUYtqtKzaUda8Lmmgd62&#10;GoWxxVQXhUgJKUN2dBXCPLPg4ByPjMRcfCqrQFdpOWozc2D/8D62z5upoCE5DekhEVjIqmnraEvU&#10;yFb+AYjSWDhqOOaO0hq6NHq9JmPaUFlSUZKgkvgcpkAh8Bj3+0AFEAUNPpbnZUEksSbyeul2lbzI&#10;DIEI33M8rxGVoUGjj1rCYFSfvmpVtelUM3MJqvWTJypoXFqxBM92b4bl8X1wunBU5TXEogSwMcoS&#10;jZGyrquhbkNsSpIZwWH+lHblGS2BgIN3dIIji3d/yS3kOVuoHhWxBHkGYAgsJLKcrJDN87m0ChI5&#10;UnDlwWsIDhlAJpDIEkDQzmS62yKDz2dQXQgw0tjwEwmC6JcPEXj/CryunYHHpVPwunwG/jcuIvjO&#10;VUQ84Hd9/oDgeII0U1ops+fItJRRuW+QT6tSxPer8HFGFZVGTYgP6iMD0MiG3hgfhtaUaLRnxKGd&#10;9qQjPw2dxZkERxrqsmKRE+KOONqweMIxkftUKqpMfu8cgYfYK1Ecod6oiPRHZUwgalRuI5zwYBAc&#10;OkDq08NRlyHFY+H8m4lAnQCDUZMrc2ok4829CxhFaEygGpw4aAD/LQdh3rjhtCey3s1E7FoyB0fX&#10;LsOrm5fgYWeFwLA4pJc04bGlOyw8+JldXxU4mj5+QyuVhkBDm1BHby/GwNDapWw6NGTl+OjcfAQk&#10;p6NVdbv2KBW9jWnvY9iU0pAxKIYeFIEEwSGhQ+OdARA/i3/UNVZB1IYkQiUJIvQRaGgyqOfDjD/8&#10;Z2G8/d3zPzsvoW/+EUnIz8rXHgg0Kut7oNFJaDAEGhLf29/hu8CjlT9kTTPyYtN5dylDWTLVRVgx&#10;0oPLkRVZh9zoRkYDUkMr8cY9Bc8jChEem4ua1EyUJ/PxhTPYtWiugobkNP6QFdOoMgQaYk/WyyC1&#10;cSNUTmOhDJcfPlSpDIGFLCcwmY1ZVIZYExl0JtAQayJ7sSozR47BrFFj1bFAQ9Y6mUpgiNqYN3YM&#10;JlJ5yEQ8k6kipIRclIaUJEspuVphTSoNf/tdQWM+YSPQ2D93Bi6uXILHOzbA/Nhe1YOiQ0MsStCD&#10;qwg35DakNyWOiiNeumIlMWr+mGrDkBy1ldXWerphc5zMqTwID0JCIttZCqw0aGRRheQQAjm0GWI1&#10;ssVyeNoyNGAIKGTOjDQ2zBRem8JGmkIoxRMYkSYPEEBp7kFQuJ0/Ac+Lp+F7lYC7fhnBt/ld799A&#10;9BMCzoTf780zpL4l2MyfIcf6FfKpUgr5eQKN6gB31IX5GaARjMa4MDQnUWmkx6IjOwFdBWl4V5JF&#10;cGSwkccgnaoilO8T+uYxIvk9Yvl+yYSQfE9RQmKpBBxl4d4oNyRIaxJCUJsYSrsSpqJe9aaEqgKv&#10;2vQwVKWFojorAjUCDRmHUpKAu+cOY6ShIlR6T2YYulxXTBuLTfOnYMfi2Ti8egleXr8AT3tr+ARH&#10;Ib2iDZbeEbDwCkNZ83s0ffoTzZ//RMunb7Qo3wzQ0NpMDyx+hIY8JXB49/07kkvK4BmTgMaPH42g&#10;ob++Zy+band8H3EVaoi8ARTGIXDo+qypC11h6KrjH/XNlQoarR2NtCmtWg+K2BPdO8kH/CT+03PG&#10;oV+n7/Vj2X44ZoTGpKCiuLL7RFtNI9qr6hU00EWLIuCg4vhOaHwRWDS2opXPV+SVIDIwljYkExnh&#10;lciOqkN+bJOKvJgm5BAauVENcPPNw/HwXJxPKIdLMOUc/8FuH96PnQtnK0gINERtyBKL66ZLzcY4&#10;rJw8FouoPhbIcGdCQxY80lTGIEzqPxhTqTKmEhoytF2NVKVaEGDo0JgzZrwCh4JKXykXH6xGrIrK&#10;kEl7pBhMumcFGuMIBqU0+vTRoEF7MoaPpfdkGp+T3hMp7to3ZwbOLV+oajVMD++G/dkjKhnqffOc&#10;6kWRO3rIo2tqWcUoKg4FDlEdhIfUcOj1G0px2MlyBa+4f809AcJGmu1g3h0CEYlsJxmBaoksCVeG&#10;G0HiYdOtLKQhSoNMtDdVM3glEEhxbLBhz+7A5+ZFuF44BZezJxj8npfPIfAGv+PtG4i4fwvRj+8o&#10;YKS+fYF0s5cME4ZMT/hSQUNK3hU0Aj1QH+6PRlqT5tgQNFFpNCVEoJX2REEjPxWdRRkKGvUZsUjz&#10;cYDv87vwILACuA97+wQxVibd4MghOPIN4CiRLuJwH1REB6jaDVEdNYRHtarbCEZVCvcER0VqKCoy&#10;CI9sgoPQqC+MxdkD2zBcVYTyRiKjnqX3hOp0xbQx2LJgKnYSGsfXL1fQcLR4Cze/MKSWtcIhJBHP&#10;nfxR1NhJYAAthIYoDQFHd4GXahk/h4YciSf4QOWQQ7vtGhmDmk42eD6t5gtlGLe57vam9oQGxYHM&#10;4GWsMPSQc11iWwgM3aro8Y9cSrrisjzUN9Woi1Vew+B59A/8u/jZ1vu8/rj364yPZZMjGcBTXlTR&#10;fUKg0VZZq6DxjcriU3M73je0oKW6DtW0GEVFxchhZJeUIoJKI9I3B4XxrYRFswoBRl5MoxZUHDGB&#10;5TgalIlNiSXYF1uKB7bBuLxji7InAo3VhIRYE1ngWUrIZdZxSYLKEPkFo4djHq2JDHGfwj8OSYBO&#10;7k9rMXy0UhYCDH2hownSq8L9pEFDMXfcBGVRxKoINFTPyuDBauSr2BTpOZEuWIHGmAEDCQyp0eir&#10;CrxknQ4FDZUIJTQIq7UTCY3Z03F22QLc27wWbw7uhO3pQ2oMiiRDfW9f4F2dd/CH1xD6mI3yCe/i&#10;ojgIDT3HIclR6VVR4LCWxZFMkEa7ks6GnmH7mgB5i0w7Ux6/RZY9ISJBcGSysaURCGlUERliPRip&#10;hIiENMQEvi7O5rW6o0eaPUUIG6r71bOwOX4A1kf2w/7EYQUO3ysXEHaH3+sRv9Pzh0g3fYFsyzfI&#10;tTFFnq2p2mdZUQVZvkSeUhrWKPdyJDREafiiKToYLZLPIDREaQg02rPi0ZmXjM7CdLyjRWnMSkBW&#10;gAs8H9+CLe2Q261L8H9yC2GSgCU4EvldRRVledohX4rOgjxQHOqFYlEdhlLzKqkWZZQbKkYrUsJQ&#10;nsqgTVHgoD0pzwnH3o0rMOK3vmq6xglUGwKN+WJPpo5WSkPsyalNK/Hi6jnYvnkBF98gxBbUwCog&#10;Gnes3JBR3YQmSoNmAkOgIbkNsRz/LTRkvElpUzNcImJQwn0XaaEGrvGyH9qYcZsjaPTRrjokJFQS&#10;1OixDhFJjHYXdyW7eSDG1RU5WalqbkCRLAIN4y8n218aueFYP/+zxz8Lfet9Tn5A39CYH5RGC+1J&#10;e1Ud9dcnKotOVOUVITM+CQU5eQRdOYqqa1DUUI+i5kYkZBcj3PtHaGhKo5n2pJlqowk5YQ144JON&#10;9TF52JpUjrM2gTi9fg22zp2u2ROqDKnPEGBIZegadW4c5lFuylygc0eOZEMfrpKfYk2mDByKWVQR&#10;kq8QaEiycxxhIUsSaMsvikwVaEih10Dak36ql0TsjSgNgY+Umws0pg4fRjsygLDo292DIiXlMs2f&#10;QGM2rctCvnYdobF31jScWboAdzauwat922F96gCcL55QFkVXG2JRQh5dZxAcVBy6VdErRlWvikFx&#10;SKRYvkAqlUeqtQDkFWHyRkW6zRsFj3RpZAyxHMmMVKqQFEYSG7XAIt72jQJGFN8nnHd0fzZW5ytn&#10;YXpoD17u2oo3e7bD6vA+uJ45gcBrFxH94BaSXz5GhjnBYEswEErFhE8xQVRMO5RvR6VjIzOMWaLI&#10;zRZlAg3ak9oQHzREBqJJ7AnVRmMC1UZKFNoy4tCZk4jO/BR0FWWiJScJReG+CKdiMT15ELYXjsPj&#10;9mUEPL6N8Jf3EWPxnKrITAMH7ZVKkFJxFIbKGBUflMvYFL2sPEEDRxlVRznVRpkErUplTjSy43yw&#10;fM40lYMaS8hLInSW3GQIjeVTxmDDnEnYuWgWjm9YhhfXzsDq5SPYe3jDKykL9hGJuGTugJiCCtRJ&#10;ncYnqowvYlFkQWhpiaoZGP77V2hI09GUxp+o7uhQ0MiuqlbQEJAoaBiuNd60dqflNbq7XXtB4wdw&#10;fNShYbAnBW4+SLVzRkl+Dr+AJEH1LlcD5+SD1Yf8/wt90497P6+f/8Kf0DMoigqiWj2W30ZdUSXe&#10;yZgTQkMsSVddk5r7oig3HwXFxSiurUVpczOKm5uQkleGCO9cFMS2KFgUxLUw2giNNkKjldAgPCKb&#10;4OVVgD2BmTgUU4pLr5xxfNUybJk9rbv3RIq7ZHzJmqkTVRn5SsJDg8YINdu4pjSoKKTgauAwNvrR&#10;av1Vlc+g4pDjcTIJ8CCxLrQ0EyYaCr368RpCg8fSzSo5DRnwpmo2xJ5ICTktztBfJafRH6N/H0TL&#10;QwARGNLlOosAWkSwCDT2zJyGU4vn4/aGVTDZs1UlQx3PH6NFOWXoRaHauK+pDQFH+OPrqhtWrIpe&#10;+CWKI4HwSFTweMp4pkJ6V1ItTQiQl9y/Iky4510/1fo1kqkgkiQvQDWSTCWSxEggUERZRFkQFqZP&#10;Efr6kQKG4+XTVEG78WLXFpjs2IyXO7fAfP9uuJ85jtBbV5Dw9D4yTJ8TGG8VJEqpJsrcbVDGBlzq&#10;xrs/YZFnb44CPifQKPd2QhWhURXsiZpQH9SG+6EuMgB1MUGoo5VoFnBkxqlelM6CVLRRdVTxfCnB&#10;ISrD7Og+OF0+A0+Cw//hTYS/eoho/qzxAkCxXJLUFcVBaEhdR0msH0rjAlRxmACjnMAooU0ppU0p&#10;JTRKJb+RG43YAHvMGjcaw6k0xlJpSJfrrJGExtjhWDZ5FNbNnoDtC6fj5MY/8JpAt3x2F6Z2NnCI&#10;S4JPZj5OvrVCcHYhqvk3XvvuM6EhakNqNf57aNC4o+H9e7hHxyOpsERB4wMvE2hIMlS7tmevhaEH&#10;5dunHkCIFWHoBV46PCTeMbp7T0p9SNGEBHR0tPCjpbtVS4Jq8WPj/k+hfyF93zv07e+e+/j1Gyxc&#10;/akiCtXjP+nrqvNK8bmlQ0FD9Z50flDD2TvrCY/SCmQXUHmUliG/vg7x6QWI8iVMCA3Nkog9EWBo&#10;0MiN4fmoZvj7FuOsYzSue6Th1r1XOPzHAjVQTWyJqAup0xBoSE5jvSynqOyJzOI1HLMMvR5qtCrh&#10;MG2wlI6PwMg+MokOQTF4mGr4OjRkLIkoDTlWhV1UJ6JUdGsiydQ5o8eoAjBRKaOlCrSPqAxZbU3m&#10;DiWAJA9C5TGT9mTR8OFYN2Ec9szgH+Giebi5jpJ39xaYHdkNh3NH4Xr5ZLfaEIsiuQ1RHKEPaFUI&#10;EIGHqA4Bh+Q4VIL0zSMkmj4hPJ4iiSHg0PbPGS+QwDt1EvfJhEciYZLIfQIhIhHPiOHjSF4ryUZ/&#10;2hGvB9dhf/kUzE4coAraAZPdWxU0JMz374I77Un4nWtIoi3J5HsX0O6UuBIabjYqKjztCQ97FIra&#10;IDhkLyXmpZ6OKPd1RXmAGyoCPFAe6IGKYG04fmWkL2piAlGfFI6WjFh05CWhldEoVZ20Ldk+jrA4&#10;dgB2p4/C7fp5+N6/jmA23ijTxyrHIUpJJkLOkqrVYHcUhHuiIMoHxTF+KhQ8EgJRnBiE4uRgFKeG&#10;opjQqMmPhaedCSYMG4IRv/ejvSTgB4t6JDTGj8TSiSOwZsZY7Fg0A2e2rMSr66dgev8qXlu+hUNS&#10;CgKKSql2HeCekoE6WpLqro9o+PhFQUPWZ5XFj7TmIf/5OTQEDGJF2r58gW9CCsLSstD5/Tve8zJV&#10;Vapd+kNb0461Nv7t+xcFCOlylc6Qd5+4N+QxjGEi5/Sk6D8q09LRWFeJzq5Wfh0ZtKb3nMiX0z5A&#10;3/83Ybz97Lm/O373+Sse2XohIipRPf4mfdeEhuohMSRBv8ugNdVr8g5fWjrRXtuEkqIypGflITAw&#10;AQlBJcqeqB4TBY5WBQ4FDx7nRDTCzT0Xx7ySccE/B9dvPMHBpXNVYZdAQ3IasvCRwEMWdZZYNnEM&#10;lYYssygD0rQkqEBjysDBVB1UCLQoI3/9DZPZ6JVN0ZOdkrugqpg3bjykUlSsiUBjFi2OTMojIJnI&#10;82JNtC5avk+f/hgu0PiFqqQflcZvGjQkETpb8iCExnqlNAQa83Fj7XIFDdPDu2B3VvIalOAGaEgv&#10;ioBDumAD71xC0N3LCHlwRS3fKOAQ1RH1/DaiTe6pQquEt49VCES04yc8forYN08Qx0gwfYbYt88Q&#10;I0GFEEuQRLPRR759ipCXDzVg3L8Gh6unYXH6EEyP7yfM9sL0wC682L4JT7esh+nu7XA/fQwhNy4i&#10;/skdpL1+ghwqmCIngzUhPMrcbWlRbFBAYAg09HJyURvFHg4o8nRCkZcTin1dUMSQ8S+qByRMZvLS&#10;5tdoIjiacxLQkBGD1txEWpV4+Ny9Csuj++Fy8TR8qDYCH91CxKvHiCbwYmnHkpzMkeZhi0yCIyvY&#10;DTmh7rSzHsglQHKjvKlefVGQEIDCpCAUUm0UU21UF8bhFX+fowYOUKurjRmoQUNyGosmjMLSSSOx&#10;avo4Ko0ZOL5+KZ6cP4i39y7C3M4MTskpCK2swg1PL1jHxKH6/WfUvf+kounDZ7SxPajKTrYFthL+&#10;V7MTWtvU2w/bCfcyW1cXb7qhaZnwi09WAJG5NaQHxeAXfmhrsmmPtan/pNtVoNFJaHR+aicYOtBF&#10;aIiq6O490feiNBoba9DcUqegoY121ZWGfMmeD/t/CePt787pm37cRtJes/GFa1ACvQrx1fERNTnF&#10;anSr3nOiQUMbHi8w+d7aha8ym1deBUI9YpAQWIisiFoCQnpORGlIPqNJWZPsyGakB1TjhUc2NiaW&#10;Yk98Oc5fvIN9C7UaDU1paNCQnIYoDQmBxgLJZxh6TiSJqZWNU3UMloWPBlMR/K6SodJbIgCZRFUg&#10;wJCRrWJPdGhIrkPmBV0wXgOJVgk6XEFDEqgaNPpjyL/68j1l1bWBmj2h9ZlD1SLQ2DBpglIaJxbO&#10;w7U1f+D5rs1KadiePqCg4X5VsyjS/SohVsX/Fu3K7YsIvHuR4LjEuKzm34h4yobz7A6iXtzthkcM&#10;/b4cx7x8gGhDxL5+rCKaEcmGFkFfHsHjsFePEGLyAIG8a3tTYThdPwcr2iTLM4dhdfowbE4egjXv&#10;8GJNHqxfhRdbNsDlxGEEXj2HaF4fz9el0dJk095I5PKOX+BormxJDm1Ljq2pSsKqbmBGHlVHNiOH&#10;UMl1t0Ouh9SJOGr5iEA3FMmIWhnFmhCC+vRo1GdEoymbyqM4ReVezA/tgeO5E/C4ehb+965RbdxD&#10;OH8OycMkOJgimdBK8bLj34nM7MWQGb6CGaFu/PvxQo7MeB7nh7zEQIIjGCXZETh3dLe2WJKR0lCJ&#10;UNqTpbQnAo2t86fj8KqFeHhmL6weX4EVfya7xESEV9fgeXg43oZFoIJ/3wKMRioNmSS4+QNtAxu+&#10;dvtmGzEA42fQEDhI4jQurxDukbGEzkcFDRmX0nO11tZ62p4cf1PpCKU0PhAUBIaA453e1cq9Dg7Z&#10;6/GPxqYaSLR1NFHOSHdrj9LQP0T/IOPHf3eud+jX6PufhWxNJO05S2+YeUajtbaVNuQDihKz8KGm&#10;Cd9bugiPD1oYoPFnqwTPt7xDQ34lSlOLUJNdh9SgYqQFV2pqI0pTHDkxDciKrIe/dyFOheRjXUYN&#10;dkSV4OK569g9T0uCSm2GKA0ZdyL5DIm1PCerxgs05o0Z2V2fIeCQkanTRXXw8Vg2bL2gaxStivSa&#10;TB06XKmIhRMndUND9qI8ZtGSiOoQWzKF7zlNelf6Sw5joBqoJssXjJS8Bq2O5E4m/z6A0BiCxSNG&#10;KKWxc/o0QmM+rqxehme7NimlYXNqvyrykq5XgYaEFxWHgMNP4qYWMglx4N3zCLl/GWGPbyDs6U2E&#10;PaHHJ0Ain98hRG6rY/1xpAllPMEgxVkR3Ie9uI/QZ/dVgwtio/d/clsBw+XWRdjRlthcPAH7S6fg&#10;eOkknC8ch+OZ47A4uAfPCIxH61fD+sBe+F46ixDe7SP5ujgqlKTXUg36BOm866dbvFAhZeVpFtq4&#10;lFRaoDTJq3CfbP0GabZmSOPdOs3JUtmKTE8CxMcJuf6uKKTiKI7yR2WS1FVIJWcMGnPiaD0cYX54&#10;r7IoSm3cuoygx7cRyp9J7FWs7WskUG0k8P2SfOyR4ueIlEAnLYKckB7mhvQId2REeyE7zhe5yQGI&#10;D3fFyoVz1Vquw37/TfV2TRykzacxT6aGnDgKK6eOUdA4um4Jnl44CAeTm3BwNIVVdCSCyytgFhcH&#10;k+BgFLW0oY42vPHTFzR//MyG/6l7DIpq+IbEpTE0xHqIPZG8hkAiq7wSrmFRqO18hy62K+l21V7b&#10;u71poUNDlIZmQwQcxmGAhyF0gPyjrqES9Y1VaGlvUFOA9UDD+EP++sH/TRi/zvi4d8gmcySeeuWK&#10;59YByEsoxPuaNpQkZaOtpIpRja7KenxtbAcIC7RRfQg0CJOvjR2oTC9AV1kt/mzqQHsxIRFRimT/&#10;Mt4dGlSvSXZUPVKCK2DukYE9saXYlV6Le8EFuH3yPHbPn4F1oixUncZoBQ1RGhJrqTSku3XOiMGY&#10;M5oQoCpQFaBswJLIlLyEQEMAMHPk6O5aDA0aIxRIFkyYxPMaNMSSSI5Dn1tDoCFD5qePGKXqPMbw&#10;ulG/D1LQGP6rtoK8dLnKymoCjUX8vLXjKXenTsbReXNwZdUyPN1JaBzaCasT+2BPiyLjUMSiKGjc&#10;OKusis/1s/C9wT0fy3IHfrcIjjsXEUx/LcnSnp4Wen1DV62ARIASQXCEEw7hT+8QFncQRFsRyMbm&#10;9/AmfB/eUJbE5cZ52F85DfurZ+B07Szc+NiD4XntnCrocj5D9XFwL54THCZbN8L26AF4XjwFf14T&#10;eu8qwvm50U9vI5YAiSOU4ky0SKCqiaeaiWbDjiG0YuWYlinO7AXiCRTpNpVKzxQXK6QTHBk+jsim&#10;4sgN80RRjL9KYFan0EakRfA5B5hRaVgdPwin8yfhdf2iSoiGPL+PCFqvSCsTRPP9YlwsEOdhjQRv&#10;OyT42yMx0FFFEsGRFOKCZIIiNcoD2Ql+cLR8hLHDh2Dwb326l2VUSkOgMW4EFk/UajU2z5+Gc9vX&#10;4OXVY3B8dRvuLuawiQqDf2kJLBLi8dDbB3n1Tag3KI1mRgvh0UFo6GpBH4diDA1pOgIOgYYUdBXV&#10;NcAxOBylTS1qDIrqQVHX9W5z6tXcCzT0bldD7kKpjB5wdBImxsBQSqOmvgx1jZVo72qmttDsiaiM&#10;ni/Ws+99bBz/L+f1zfhxFdXD6QcOcLOLZaMvQXFiCWpzypXK+Fzfis6KOrQUV6KttFo91uDxDp3l&#10;tahOz8f3xjZCox3fG9rwvqIFJQkygU8xMmlXsiJrEeiaBVOPNJjHFCIkiTaGYHp89jx2zp2BjdMm&#10;YQNVxfLx9KEGeyIhakOKuuYSHLNGDVPQEGAILPR1TqQ4S8aTCACk4lPGmwg0pEpUYsGEyXxeEqH9&#10;VGJU7IrYkvFSGs7XyOhXgYaoijEDBmlrnsiqagTHGOmm1aFBuAg0Vo3lnWvqJByZOxsXly/B4+0b&#10;CY1dagyK3ZmDPRbFAAwFDQEGweEttoWhFAeVgeQ6JOeh8h/3r3QnTvVeF+muDXl8C8ESj24igMrA&#10;jyGJRM87V+B++5IChiM/z+n6aT6+AK+7l+HD8LtzWVWB+t+6BB/aEddzJxU4TLZtgsl2SYruNtRt&#10;HIcbG7HHJYLuyhn4Xj9PKyU5GH6Xu1cRJIVZjCACKpTfI1QshQlVj1gls+eIZmOPlWIyZ0skuFMl&#10;sLGnBjgjM1jm+vRCngyLj/NHrMNbvNq7Q3UBi9pwv8LfCS1KAJVSCJVOmPkzhFu/RITjW0S5WiCa&#10;4Ij1sUGcnx1iCQ8VgQ6IDyZEwlwIDjdc4u98AK3JoD59aVF+UxZl0hBtur85Y4dhkUBjOv+9Fs5Q&#10;0DC5fBSOr+/Ay8UUthHB8C0sgH1qCm46uyCtvAoNHz4TGl9VTkOUhg4NPaEpNuU/QaOCasUxJAJ5&#10;1bU/QEOuMW5/PUFo8ArpdpUeE0mC9sBCcht/ozTqm6g0mqoM0Ojd3fpjGG/6OfWDdP8QPdfpx/pj&#10;2f7unGzlzR04d8cO4W7Z/EeuQ6JfDspTS2lJPtGS0JZQXXxp6EAHIdFUWE541OBLfQvqcwrRXlpJ&#10;iHTgz2ZCwwCPz3WtVCqV/IfPQUJAHrzs4xEdkoGqjGJ8IHg6iitgcukilcZsbJk5FZtmTcUftCLL&#10;xo7AWqoOAcZqhiiN+QSH2BNZ32Q6G74xNGQKP1UaTjsiKkPUhj7+RGL+OFEaokA0aCySEa+8XqyK&#10;QGM85ex0qhQdGmMGaKurDfy/v2CsFIvR+kwmNObzsxYNH4aVY0Zhy5SJODRnJs4sWYD7W9fhzYFd&#10;sDy+XxV5OV2QrletF0WUhoQCxjUqDyoBr6un1bFuV3xvXYDPba38XCVOVVwhRNhQCYhAQ/ix4XoR&#10;BNJl6S4VnmzczlfPwoEN3VnsEF/v++Aa797a9fLaYDb0YDbMwNtX4HvtItzO0b5QZbzdswPPqDge&#10;b1qHx5tpWzat5349nvDc0x2bVa+LNRWB47njtBK0ObQ87lf4M9BSCLBE6QRRlQRRgQS/fohwWphI&#10;qoQIqo5IWoxI3sljPKkWfOyQyEilxfCkcnq+Zyte7xdVdoDW6QQ8CTRffk9/qpwgvk8IbVEYbUqY&#10;01uEu5ojwt0CUV5WiCQ8InysEe1vi+hAe/4dOcLbyQRLecPp/2sfDOK/7RDaSIGG6j3hDUagsWCC&#10;zN41DtsWzcTJravw4upxOFBp+PL9XQJ94Z2aBpfkZFy1tEFsbgGVBqEh8e4jGt5/0JKhbBvKorCZ&#10;aG1N66CQTY50aEhVaH1nF1zDo5BcXIKOb9KDYpAA+msNbU3b5JhtnaEPXJPeky6VDNWh8VeLoqDR&#10;0KxBo6OrhW+sQUO9Wa8G3vuxbHzU/WV+OG847n2u93XGW3F9Gy7fdUSMRx6K41v4D12K3KgCAoO/&#10;NgWOjyr+bP1ApdGOlpIaFCdlIS86Gd/rmw3D4iUEGhKtBEcLrUkWgh3DUBCXiU7C5WNVLb7y+o7S&#10;KpjfvIH9S+Zj66xpqlZDlMYflJVSryFJ0DXTJqsxJ1INumDsKJUIVYseUR3ImiUCD4GGTJ4jlkMf&#10;5SpJUYGIQGPu2Am0IlIN2k/VY4jSkMl5BBrTBBq0N9NHEBpUKVLcJeAY8stv6P9//q0SrDLCdQqV&#10;zELaocUjhlNpjMamSRNwcPYMQmM+bm9ajZd7t8Pi2F7YnGJDOy9dr2xkvPsrcLBBa8CQOzkViCHk&#10;nCgQX0OyVArC/A0KQQ9/3u0lfHnsoYOClsORoHC4dEqFE489qFr8CIwgqpEQ3rnDaGEkwRrOxhjG&#10;c8H32NDZ4P1oCbwun4PTaclz7FXguL16Ba4vX4Zbq/7AnbUrcWsdY+0K3Fm/SqkosyP7YHvqCByo&#10;SFxk7MqNC/CmAhFr5P3kFnwIj4A3jxHIBh9k/QrBtq8QaGOCQDse279CuOMbBFg9gyVB+pKKzGTf&#10;dq2L+uwRuPJnkffy4Xf0px0KtniOIL42iK8L5utCXU0R5mGOUC8LhHhbIszPGmH+NogMssP1iwcx&#10;tP/vGNiXgO/7m4LGCBkeP4gKcgTt62gpJR+O1TPHY/PC6ThOaJjcPAV7Ko0AV0uE+3kjKy0LSSkZ&#10;eGxui6iMHKqLLwoaMiN5A8EhFuUjm8sP0CAc9K0bGgwp8Gr5+BGe0fFqkuF2QkOmDZTXGkOjpw3K&#10;3gCNPzVoyHwaWpdrj+LoDYzOjx0yYK1CQaPzfSvfwJDP6KU0ZPvxA3se8z/d52Tr/fx/Cv062fJr&#10;WnD3oQcSfYsVNLLDaxDvk4GOiibgHWFGcHwXaAg82j7gz8ZOREVnISAkVQ2B/17XSHB0AFQbIDS+&#10;N7fia1MTSlMzEe8bTFhU4VtDEz7V1ClodJVXw+bubexbNA+bZ0zBFoJDVIaAQxKiasDaNFnTdRgW&#10;j5OFnEfQnmgLOE8dNFitzSrwkNyEKAjpLZFjvatVVMSsUaNV4lPOS53G3LHjVKglCwiNqQTNhMGD&#10;CI+RyoqMJiBUNeiv/RQ0hktX7sDB3dBYMpJAGz8GmyaMw4HZ03Fq0VzcWLccz3dtgdnh3bA+eYAW&#10;5YgaKu96hXdSgkMHhh4CjO5jPqfsi4CD0PClivClNTAOHwLBQ6kKAyx457fnXdpekpyXTsL9+jn4&#10;iZUQ+0BgSO4j6oX0wNxH7KsHPL6nwBH6gFbn3g0E3GQjvXqBluQ0rI8exHMqi/sb1uDuhtXdIdC4&#10;unoZrq75A3e3rMUryUWcPqI+V0DlfO0sXPnd3PmZngST14u78CI4fGkxvN4+huebB/Axe8THT9Te&#10;+cl1BY23UjtCcJgSGnanD8PZUOzlQxvmb3IPQWZP4W/1HP52JghwfI1A2oggVzMEEBxBnhYIIjiC&#10;fa3g7WyCFYvn4Ld//4KBffpgAC3koN/6qW5XgcbUYQMxe8xQLJk0GqtmjsOmhdNwgvbk+S3+/vjd&#10;Qj3skRDkr9beaabqtbZzRXBCmiofl9DhIbkNgUE3NBjG0JCmo4DAkAKvts9fEJicBt8E6Xb9qoq8&#10;xN5o1/ys7Sns8L21ZKiqyzBAowccP0JDgvZEg4bMqdGTz5DQ31jby9b7WEL/Mvqmn/9Z6NvPzuVU&#10;NuH+I0+kBZQraORF1iHOJxOlaYX4IvmLrs890KBdaS1vxNP4ClzJboZFeiNy0srwubJOUxzN2uQ8&#10;rWXFqMhMQVFSLO2MrOfags+19fhCwHQSGq4vnuHQH4uwiapiw7RJP0BD7Mn6GdNU+fginldD4g3Q&#10;EFjIxMDSi6LnMyTJKepBADKZ52W4++zRYzBnzNhuaEgSVCAi0JAyc4GG5DT0SlJRGSNE5v7KOxih&#10;MezfffgZQzGFMFlAeyLQWDN+LDZNHI8Ds6bj5MK5bFjL8GznZnp1DRoyeM2JDVolRAUatCQ6KIwB&#10;4snwkDDYGIGH143z3PNOrgcfyzl33pGdJckpvSJ8b/tz9Obcu/OcgEWsSAjBIAojknd+6a6Ne/1I&#10;1XxIN670woTTUoQ9vEV43ETALYJD7MrFM7A9eQRvD+6ByZ7typo83LIet6kyrq1drqBxde0fuE/F&#10;8Zb2y/LsUVjxc60vn4ItLZcTlZEbG7zb01twM7kLV4bLi9twe3lXwcLf4il8TR/C9ekN2FBxWZ7j&#10;Zx3fh7dH98Ca0HC6zJ+f39+b8PEleHz5fX35Gj9bgoPQ8HN+A3+Xt/AjOPzdGB5mBIc57l07juG0&#10;If1++YX25Fcqjd8VNIb//hvGDZSJlyThLV2uo7FmlswTOgOnd63HI/6ubWipAl2skRgSgJqCYnRW&#10;NcLZ0Qs+4XFqEh5jaDQRGvqI1Z9Cg2EMDZlXIyo7F25RfK+Pn1U3rA4NaWp/bYfUHxQIvaGhwCE2&#10;pVdeQ1SGgoauNGSEqwaNv+Yz9E0/Nt5LKoVX/XCtftz7sX6s743PZ5TW4yGhkR5YjkIZoSo9HiEF&#10;qC2oRkNxNZWGQOOzBo2mDgSmVmFLTju2lX7ArpKPuJLTgYiUSrQXV+LPlhb+Y5ShMjsZ7+tK0Fic&#10;yeN0wqRVzdr1sboWXRW18DM3w2FCYxtVxkapyRg3Uo10lZqNNVNkgaTpChoqpzF6JGax4U4lHCS3&#10;oebCkAZPQIiiEGiIyhBwqCUMeK1Ue86iIhGwCChkBi+BhvSkqBoNwmbq8GGEhkwNqFmT4YSGFHcN&#10;+r+/cN9XQWMSz80jsBbr0KDS2DdzqlIal1cvxaNtG1ReQ7y6QENyAKo6VGBhAIaAw4PndHsizwkw&#10;enpaJCQHco6PzzJkr4U77+wubKhOfF+H88dUuLLB+RiAEfpY77bVi8WkRL2nWCyGiiPy6V2EP7ql&#10;IkTyEneuwOf6BbhTvdidOQrLYwcIj93Kaj0hBAUUdzavxa3NVCHb1+PZgR14KQ3+zGGYU0lZEIi2&#10;VEiO9y7D/sFVODy6BqdnN6ky7hMYtCu0JEHWzxFAteFFmDjzOluqDYvTB1ThmcWpQ7CnanKj7fK8&#10;fxVeolgIOC9e723zAr4OL+Ht9Bo+BIeEl/NreDq/hLvjc2xYuRR9/vUv/N7nV/z+q6Y0BvTpi2G/&#10;9VHD42fKsANCY8mkEaqMfMsCqkJC4x6/swVVmK+jJeKDAlCWlYuumma4u/jA2ScUjTKnhkww/E7y&#10;Gp8Iji9KLahWyWaibtDqhq5t0nJ0aEjuQ9Y9SSkuhV1IBGq73qnKUOkP1aEhm3Gbk3cQaEgy9HP3&#10;1H/tWmWoAEPA0UttdPee1DaUq5yGBoy/WhPZ/nJseL5baRielmP9Wv34Z6Fv+nFyQRVu3JCl8spQ&#10;FNuMwpgGpIUWo72qHU0ESmsF7UcnvxutSV1+LW6lNmB12WesIjCWFXZhTeknnMh/D5eEctRkZqNW&#10;RjxW5wIdlXhXW4DilER8qqfCqKhEXU4BLU0xvExNcWTFUmyfM0PlNAQY+vB4Wf9EKkIXypB4BQ4D&#10;NKgQprPBi9LQp+wTNSGqQfWK9O+vzs0aMRyyavyskaMUMAQuK2bM4DkNGqJIBBrTeJ2s4SoKQ3Ia&#10;shdoDP0X/wj//RsmSEk6z8/jZws0Vo0bjQ1SSj59Ck4smIOLK5ao0a6SPLQ4upcNkHdQ3o1VL4oB&#10;EgINAYbrhWPd4FAgMSRKNZWh7b1vCjDOEiYSBAbVhNuV0wpEMr5FytVdeOxDJRJ4X3pZtO5ZqeuQ&#10;IjEpDtMrTFV5uulTVV0qXabRbDCRz2hXaGNCqUwC712FH8EjYHLh9xJrZX3ikBon8vLgLjzdtw2P&#10;9m3Fw/3cH9iOx4d24imtxfOT+/GKqsGcr7G5fUEBw+3FHVqTh/C3JCzY6ENpMULtuLd+hkCqDU+q&#10;DSdCxubSCYLjoIKG7Xn+nuRn5Pfw5HfyFGhYPIenDcOO4fBKhZv9c7g5MAiMh7fPYDTV5m+//JvA&#10;IDSoNn4n3Af07asWgZbeEw0aI7B04khVRr55HgG/gwqKn236/B487CwQ5e+LgpQMfGxog59XMMzs&#10;PVHT9p6g+IZ6QqOOIYnRTuO8BONnSkNarCiKd4SGrCJvGxSOMqptURpqxTU+J9mLn7U/vgMfGw9c&#10;+1Fp6OrCOBQ0JDppT9Rb8w002aK9sfGH9D4n//tmdK2+9b5OP9a33tfLlppXjie3HRHvno/c8Drk&#10;RtYiLbgI9cUN+P7uG6r4fGeNJDc74JhcjWOExeaqb1hZ/B5/EBqySNKawnc4nNwAB58YNBalAO+r&#10;qFAq8K21ghYlAeXpmWpJxqrsQjQVVyHMxRMn1q3CznmzDAsljcOKCaMVOFReg+pDEqHzZOzJmJFq&#10;/osp0utBOMigM6kMlWSoVHiKRRGVMYGqQlSG1HEIIOS8QEMGqq2cTuXCa+WxFH4JNKaPHImJBIjA&#10;QmIkFYdUhQowRvyqLQ49ieCYy89ZMmqkymmsp9rYSft0dO5MnFu2ELc3rsKLPVthdmSPIRl6jKrg&#10;GNz4RyqQ0KHhxju0O88JNLylR8WQz5DQVIYWHrQx3SrDCBoCI9m783npbZGu2bAnNxQwIp7f7oaG&#10;5DIEGjKGJYWNUMawJJo+47mnBMpjVXcheQ+Bh/SwCHx8bvOOL7mTy1rexJpWxJR26zXVkwkVxvNj&#10;e/GM8YLHLwiN14SG3a0LcHt2Cz6EQoDVUwRSWQTbmiDC8Q0ind5w/wqRhEeIxRP4vbwDt/tX4EAY&#10;Wp2nsiFcZeSro6iou1fg/uQW3AkNT0sNGu42z+Bm+wwuNk/hZPMEjjaP4Wz3BNs3LEfff/5L2ZLf&#10;fxVgiEX5TSVERxq6XGfzb0ZqNAQaK6aOwhZC48zODbjJ3+OLZw/4fuYI8/FWawh/qG9FkG8YHr+x&#10;RWVzp1o0qbbzE5UCoUFwdHz976Ah10hvSXlzC+yCw5FbXaeUhyRSe0NDNu1Yjn4ODYnOD20KGr3B&#10;8Y/aOioNRkdnM9/A8PbGX8zwQX8XxtAw3uvxd1v3c4Z9VnYx/F+5oTK+HCWxVcgJL0FKUDYKU4vU&#10;b+R90zuUZxUjKqkEp7JbsavyKzYzRGEoaBR0YnVmM7bHV+NhZC4aytKo2WrwpaUYHdX5yImJRlZU&#10;NG1LPS1LG97XtyE7JgWXd+/ArkVzsGWONhu5QEPPa8hkPN3QkDJyNvxJksMQaIwYpQAyk0pBrQrP&#10;52TldwGHGurOx5LDEEUxhjCQxZBkecb5VB+iRmbT0sg1s6hYxvP9lMLo04/QGKhGuQ76Vx+MkIFr&#10;9Mtq7InYE0JjxdhRChrbp0zCYdXtOh/X163AMyknP0yvrvIaoja0XhRjS+J+iZaFjyW34SvdrZL8&#10;ZOjgkNDURg9MBByuYk2UejlJiJyGPmeHXhQmSiOC8j7q+V2qCQ0cGjSeERom3SEVnbI3hkfEs7sq&#10;gSrwkHoM3zuX4E4VIz01jmxktvxMK4LKjArHlNbLggrKhpbKWepBaIUCaSeCqSzCHV4jwuktolxM&#10;EedhjngPC8TIyvCOrxEuNoW2xZ2KxJE/tw3f05JgtZWkLqHheOcynB/fgiuh4W75BG4EhbP1EzhY&#10;P4Sd5X0VjjaPYP76FqZR5fX5n38SFn0MKuMXZU8G9+2HUf1pO4cMxuzRQ1U16B+TRmH55FGqIvTs&#10;ro24cu0i7jx5hLfmb+Dt6oq8xHS1WFegXyiuP3yD4toWNNKe1BAa1TKMovOzGrymCrzYTBQ4VGvp&#10;2dj61HkFDbal2o4uBY3EwlJlbaRStDvpYGiTxu1Sz2voa7sKNERlCDSUPfkZNOoIDImOzia+RU81&#10;qPFm/GHdHyp7/q8bGuqU9jrj63rHz56XLTu9AJHm7vhU3ohvdZ34UNGGlqIGlKQX4UsHf238rbRW&#10;t8AiPBcHCjuwjtZkTfEHrKLSWJrXjqWZTViRUoetGS04m1aPguxkfG0uQlNJJlVHFuoL8lCYmILP&#10;je340MBfBlVLbUElnp49jb1L5yulIbZErX0ybqTab549HYvHjiA0pFZjpCruUuNO2IBnjxiJqTwW&#10;myI2RGovdNshXauylxJy2StlwXMrCA2p75jE10muQ+zMHIHIoCGERX/C4ncFDBnlOujftCdKaQzE&#10;uN8IGQJGoLGcimct1ca2qT3QkHLyR9vWG/IaUq8hauOIsijG0JA8huylbkMVeBEYqrhLulvZWKXb&#10;VYCgxqtI3QX3YlM0a6KNohWg6NfJa0IeUG3InB2Pb6oJgqOlqpONT6yJjJjVYaGXgkvIcHtRH/Fv&#10;NNsSSckuvS668gig8pAeGW+pCaECkXBluNzlMUHlRUj5v3yAYCqZcNuXiHI2RYybVHJaIcHbGsm+&#10;Nkj2sUGCpyVi3cwQ6fASgWYP4SrQ4PvYEpoWVFyW/F1IQlXyIk5US06v7sPZ/CGB8RD2lg9ga3Gv&#10;O5ztn+Lc8d2qLqPvv/6Nfvz3+e1fv6rHAw3QEKUh0JhDOytK4w8CY/mU0dixkIpw1yZcuHENV58+&#10;w4PXr2BtbYW4kEhUUPX6ewfh7M0nyCypRsN7DRpV7R9Q1SGTDX9R+YruvIZqLT3bd7YfY2jIKmuu&#10;UXEIl0mGv35T0JDn5PVyrbS2nrYnxxo0vnVPMqxBQws51uHRkxTVlEZtqUFp6PZEe0PZej7gryFf&#10;QkFDI8ZPr//Zud4hW05qHuJt/fClit+j+R3QIqXin1BfWI3magJNWEatlV/ZhqvpTVhf9AGL8tqw&#10;KKsJ8wiJxRkNWJXTjrWF77EnpxOBMaloK8jA+2rak6YGwqIBZWkESHElPjV1orO2Dc0ElOW9ezi4&#10;QlvHVYeGrjQEGkt5PHcElcVIKSPX5tKQhi+wEAsidkP20oU6RmwIwSIKQmAhNRmTBsrcoP0UNJZO&#10;luUZh2LKYJk7VODBP7Cx4zCB0JB8hkBj6K+iOLRQVaH9+Po+AzCL77eUlmjZqOFYM360KvDaP2s6&#10;ThMaMl/o3Y2r1dwa5kfFohyAw7nDbOy0KLQkAg4dHmJVBBr6IDYZ/Rp8T6sGlegp8LqsACHqQuyO&#10;QMPlsjbruYQkUH0IHnm9Gnov8HiolYPHG3IaYk+MgWEMDjn+0bZIufh9AkSzLdIbI924AQRSICER&#10;8PgG/J/eROCLe2oYfoT5c0Rav0SskxkSPQgKb1uCwg6p/nZID3JEBkOOBRxRLm8RaPkYro+vwV6g&#10;ceMcrPh7sKT1suHPKIlUR8LO8fV9OJjegwOVhY35XVib3VHAEMVhbXYXi/j7/uX//JOw6KOiHy2k&#10;sia/9sUQpTR+x5Sh/FvhjWbRBMlpjMAKQmPX4tlqLdfzVy7i4nMT3Hv7FpaERnRIOEqzC5CWkI6L&#10;d54hJi1X2RNNZXxS0fjhM/SlFjVoaO1F3wQYxtBo+agtZ+CXlKomGRaLokNDLIpqrT+0PwM0DLUa&#10;3UPke4WuOCT+UV6So6DR1dWqva1Bafz4xlrIZvy4Gxo/ea53/N3z/I96Li85F6kOgfhWLYVaMhCN&#10;0foB72paUJFXhj8/83oKju+Ub2klbTicUI9lSfWYl1yDOekNWEp7srTwHRYRGmsKP8AyuohqpQKy&#10;Mtv3ljZ8qW9Ea3EFilOy8Lmpi5alBVV5FQh0cMGJdSuxafZUBQqxKAINGcQmVaKypMHcEYMVNKYR&#10;GLLAkdRo6LCQY8lryELPojYEGjLKVYAgXa7S3aorDVEekuOQJQukS1aUhtRtTBo8VK2sJipDJuGR&#10;ilAZuCbQGPf7EIztOxBTCaWlYwgNKp4VjI2TxmvJ0IVzcX75ItykRXm6Y5NadU3GodidPgAn2hQX&#10;NnbJY/wcGpcUMEJU9WfPOBQJURoCBumNsTl1CLIok6gXsT269ZGZxf1pJQQ+OoDC2chlLRPpNdHU&#10;hiybYAQN69dqUh9NgZio5wUekvtINNPm9Ujg62Jea3mPCKoQCRn/Esb3jRC48NoYAiPO/i2S3KyQ&#10;7uOATCkdD5TycWdkhTgjO8wVGcFOSPKxRoy7GQJtnsHx0VXYUSHZ8We3lSD07Phz2j+5TpVxF85m&#10;D+Bgfh+25j0KQ6yJC1XGnatHMZT/jn3/+asBGH1V9KfKEKUxpG9fNWBNVsqbTTu7cNxwLJlAZThl&#10;DHYtm49zO9fj8rXLuPzyNR6YmcLR1RnR4REoySlEaX4p7r8wQ0h8upqVXKBR3aHlNaS0XOb87IaG&#10;ob3omzE0pKZDajXCM3PgFhWLpo+fFDT0gWsCjL+DhoxB0Qeu/QwaUrPR8aFdxT+y7B1IuzR08YEO&#10;De2N/jMEJLqhId/esP3sOgnj5/TN+DgjLh2pjoH4Tl8HGb3a3Ik/W96xwb9HRW4x3hEiAo73He/R&#10;WF2HgKRMnAzLxryURkynPZme36liakEXFhR/xNOEKnSWEhodHfje3IKv9U34UN2oFl9qLqtFU2kd&#10;chOykBuXhmt7dylACDQkVsmUf9zLPBtqhXgZgMQ/hKkD+UdBcMxnQxelIb0kekm5HAs4JLchMBCA&#10;iE0Z1fc3leuQY+luFWjI8zPkNQSMdNfKnKIjaUE0a9JfQUMbtCZzcAzB+H6DMIl/sMvGjsHSUbyD&#10;jRiGDRPHYde0yTg2bzbOLl2A62toUbauU6uuWRzbA9uT+2HPcCQ4pNekNzhkAJs0dAFGqABDgvJd&#10;H7QmSkPK0WUqQZkZTEBkdWIvrE8SSGd+bn8ERjKeRaxKDBt6vCREFTyeIYlwSJI9VUX868eINXmA&#10;OFqMeEaC2Blel/DqoXqcyH2qUimEiSWhQkio/Agfp9kSOo6mSHE0VzNuZcqMWwEuKAjxQD4jJ8QN&#10;uWGMCHdkhbogJcAesR7mCLR9DtuHl2ElyoL2yo5hS2DYPaTKMLkFl7eEg8VDONGW2FsRHmJRuJdc&#10;hpPNQ2xdsxh9/q+mMozBMaBPPwwSWymTQPOGouU0hquh8YtlRvKpY7FnxUKc37URlwQaJq/x0Nwc&#10;Th6uCAkJQW5GDqppSx4QGl6hsagjKKoUNDS1ISNfu/MSbC4CiJ5W0wMNeV5sTPvXr0gsLIZtYKga&#10;7SrQUPOFyrUCDMOr9bbYDQ1e8eWbNnBNQeJD2w/QEHvSDY3YO/xH9fVEx/s2eSv1BvJGP75x7w/S&#10;ogcaPT+G8fP/22PtnHY+KSIJ6S4hQD3hJSqD0JC9gKOuoAwlmfRo9fUERhla6krwqbkERWWFOJ5U&#10;hZnZ7ZiU14EJuW2YTIBMK36Pg2mNKM8qgiyq9K2xCZ8IjU+SaCqqRF5iBkozCpGfkkuLUg/Tmzew&#10;Y8Gs7lXjZV5QmVdj3dRJ3dP9zVejXAepeo2F48Z1g0KgIT0psp/GPxg5J0VfCgwExVD6XxnlqleH&#10;avkOWVV+JAGiDZ9XZeYGaMgoVykjH8g/SplXY8KAoWrW88mExlKBxkhCY/hQrBs/FtsmT8Sh2TNU&#10;vcaVFUvwYNMamOyVSXl2wvr4XtixoTtSITifYwM3KA4FDSoEyWlIA9cn5gl9LKElNUOf0ArcvwyX&#10;KydgQWBI2bUMv39zcId6b8vjknDVICJhd4pw4ueIFfKhOgng3TyECiaUdif4Lm3PLdqdG5fhf/k8&#10;fM6fge+5M/A+cwrep0/B9wwBJvvTp+F3iscnTql90MXziLx7HXEvZHlJWZP2OTJlLVonc2Qyslyt&#10;kOluoxZAyvZ1Uiuo5RAeucFuyJdV1cI9kE1opAY6IMbTAgGEhs2DyzC9fho2Ag3+fPaS43h2Ey6v&#10;78LN4hHcrJ/A1fYJXOyewsn2sQKGs/0TPLl3CpOpNPv8z78Iix5gSFdrf1oTGXsiM3eN7d+P9mSQ&#10;GhE9b8xQLOqGxgKc370J5y6cwfmnz/HUxhLOXi7w8fdGRloGaspr8PS1Fey8AlHd/sGgNLSoJTT0&#10;BaH/G2gIJLIrq2ATEIKy5lY1BuUjL5DnJfRb/I/t8LsBGh+hRroawUKPDkJEQUPsSaSPC9KSo9D5&#10;zhgaxm/4Yxh/oEBDIaPXeeP4u/N6yGfKFhsSj2SnANqTJnypbcLHyjpV6i0jW2sp4TKjYtBYWoQv&#10;nfX480M98FGWNqhCbGY+LkSWY0lWBybRnkwiNCYVdGB1ZisSEgq0BaEbm/GprlkNYvvIyEvIQHJ4&#10;PBpKa/GOViXQ0QUHli9WdRkCDJnub/HonjEoUhG6bNJYWpFhmCOqgw1X2ZLh2iTBojoEGnKs127I&#10;KvAKGv/8hUqCf0hjxmLhhIlqTlC5RnpdZJJhgcaYfoQFoTFCjT8ZpFkU/mEO+p9fCQ2+15ChChqL&#10;R49Sg9YWDR2MNWNHY8vE8dhHtXF8/mxc/GMR7tBmPd25Ea8Pbofl0d2wleHykt8Qa2FQHKIMZOCa&#10;7w0DNNiwwwkMWQNW5hGVZQ/CGP5sYM6Xj8OcquUtgfFq/zYFJNkLPF4f2Eo7tA6Pt67Gkx1reX4r&#10;zA/SGh3eDcsD3O/bBas9O2G+bTvebtiMN+s2MrbgNePtBl67id9xC6/dxOsY1pt3w27LXthvo5LZ&#10;SkXDx9ZbdsFh1364HzuOgCvnEfXoFmKfS6EYbcqTe4jkcdTLJ4h6RTtjbqImNk5ytkAm7Up2oAuy&#10;g5yRGuCAaA8L+Fo/hcXd83jFn8nyNm0JYenEn9PF5A7caUu8bJ/Bw+4Z3B0lnqvuVYGGg80D7Ny4&#10;HAOoLvr9+1elMjRgSD6jBxrD+1FRDvidSmMg5o4bhXljNYuyYto47F+zBBf2bsa5M0dx9skjvHSy&#10;houvC1wIjoSERNRU1NKueMPeww/lvFmK0pBEaHXnB1qUjyqh2WNP9Baj7eWxnBcgSC9L1/fvKGpo&#10;hA2VRl5NHV/bM3DNGBqy9bRDDRrSgyLQkMSngoVBbXQnQvWcRnFlPipqitFFpSEiRqAhX8e4Yf9d&#10;yPh+Paehx49f5ueP9c34sa9nCMLNndGaW4SWvGK0FJSgvaRCzaPxpaENTcWlqC3M5W+mlUhtYAg4&#10;alGYn4uUnGpYZTZjVUY7pha9x9T8DqzI6YB3bAH+VOu3CjRa1AC2rqpGZCekITooCu01Leho7ERh&#10;Wg5ObVpHaGhKo3tyYVlhbe40LJ0wGovHjsKUgbLK+0AsYOOdR+WgQDFsaHdeQ+ozJAQKUtwleYyh&#10;/COTbljJXUg9hygUeV6un8FrBSyyUPQoQ42GQEMUh0BjMF8rI2fF8siq8YsIq/lUGfMGDsQK2pRN&#10;E8ZiN9XGEaqN80vm4+aa5Xi4da1q3GaHqDYM4LATq0J4SI5DT4zqeY2ge7L+q7ZwdA80rsPv/iU4&#10;XDgCs2O7CKEdeMY75WP68kc7N+DOltU4t3wB9s+Zhj20dWeWL8S1dctxbcVSXF2yEFfnz8e1WfNx&#10;nXFj5gLcnLEAt+csxp15y3BvwQrcX7gCj5euwfMVG/Dsj3V4tnQtni1bixfL1+P16s14tWoTXq7c&#10;BBM+/4p78w07YLd7P5wPH4Pn6XPwvngJ7ufOw+X0WbX3uXwF/lSLgfduI+jBHYS/fIxI8xdqOHys&#10;uyXCXEzhafYQr66dwNOzB5XasKXSkApStzf34WX1BL6OJvByeQFPFyniekalIdB4iKcPTmMSf9f9&#10;qBhFZShoUAH2/6Wf6jmRROggWtDh/bSJhUVpzB4zXI1ylQKv1TMn4sC6ZbiwbzMunDqIC88M0PB3&#10;hZ2bPSKio1BdWYuAoDDYOHuioLZRKQyt9+QdwfEebV+M59WQ1qltspcbtw4EAYsojSqqa2v/YCTL&#10;2q58rPeg6BbFeNPaZQ80dHuiYEFoCDA6FDTkmNAQe1Ii0KjWoPH1T31o/F/tiXHoWzc0DI/1rfd1&#10;P3tt78fOTl6IsHLB1xrpcm3G90bCQQagyYQ77e/xvaUdldmZeN9cyd9OE6FRhz8FGgX5qKrtQGPz&#10;Z7jmNGN3WhNWUmVszO/Cs4RSdJVWUGmIwmhGY0kVcugh0xlxSakoIJzaG9rRVNOMZ5cvKaWxdtok&#10;BQzJZcj4k02zp6m1XGWI/KQBv2HG0IFYOGY05htyGlMGU0UQGpIUldBtizo3cjSG/M+/ITN7SV3G&#10;ksmTtapS2he5Ro2U5WvG/i4T7mhKY6TM3sUYxjvZkH/2wQhKYMmVSCJUlMaCEcMwm3+cktfYOHEc&#10;dsqI15nTcGbxXFxbuRT3Nq5WNRtv9m+HhczoJfkNg+JwouLQbYqWED2DgDvne6b/Izhk/lCBhu/d&#10;i7A/fximR2Vk6FY8pie/t20tbmxYgQNzp2MpbdoSfp81Eyfg7Po1eLBnF26sX4sLCxfh0jzCYt5C&#10;3JqzEDcEHNPn4fqMhbg5m+CYS3DMX44HhMdDwuP+guW4O3epigc8/3DBSu5X4tHC1Xx+FZ4uIUz+&#10;2ICXqwnCrfxZ9h2F3eETsDlCxXDwCKwOHYHdsZNwOH4ajifPwIkgcT5zBq4Xz8HjDmFi/hiB9i9h&#10;/+wGHp09gEen9im1YXXngoKGB2HiQ+vi5/IKPm4vCQ4TuDo8g73VQ9iY38b+HSvRj2rxt38xuNfz&#10;GQILqc+Qeg1JhA6T2cgH9sfUYbSe/FuRAWsCjTWzJ+HQ+j+U0rhAq3f5+SO8drWFU4ArrN3t4BcU&#10;gKKCUgWNx6/NkVZUjoq2LlS2v0MloSHgkNGuererQKN3CAx0aEhtRv27d3AOj1YJ0XaqFFEfeq3H&#10;N7Y55Q6MWq0ODRmD8tduV11liPIQaFBphAZ7Iy0rSUFDXqSpjR71oL2pdtw7fqY09DB+nfFx75BN&#10;fmhPX39EObqpcSUKFhKtnQxtsh3wl9dRVYHqggzak0YFje8favkLz0NVfZfM+oe6xo9ILGrFvfRG&#10;7EhrwPXYYlRkFaGLdic/vxhxWTlILC5GZm0NUsvLEJWaiipKw6b6Vvi7uBMQ0xUoZEbyZZSYqyaN&#10;x+Y507Fi8liV1xClMX3IAAKDSoPQkKSoDgiBhexFach5BQ2CQqAhPShiMZYSGiqBSqUhNR5qKQNe&#10;N4HKQebOGMo/xKF9pJx8EEb06Y+h//oNIwmPCXy9FJItEoXDP8pZlMFiUdaNG4ttyqJMURblklSH&#10;0qI83sY7tFSIil04QrWh5zdOH1T5DV1teF09pWbyCrp3EaEPaVMeXUUY4RHK8CFMNGjsxKsD2/Fc&#10;yrl3bcJNQmP3zKlqBfvZgwZiLaF1ZcdmPD12CI8O7MbNzRt43RZVpm137jhszxzD27278GAFQbBy&#10;Nd5s2Qa7/QdVmG7diaer1+PhH6vwhMpDVMXL5VQ0C1bj/pyVuDtnOe7PW0mQrMZTguP1+h0w37Ef&#10;5nsPweLAYZjv43vsOQDTvQfwlkrkDeOtHO/hft9+mPI72VFJiQV5eeUEbh/ZjofH9+D1haOwvnVe&#10;QUOsia/9CwS4SsGVCTycXihrIr0mT++fxkzeQH77H8KC0Oir4KF1t6oEKNWhQGMQj1VOQ+wJlYYM&#10;jZ8xchDt6AisnTuZ0FiG84TGZSq+y8/u462HNZxpnay9HWDu4Qyv6FhY+vjh5MOniMjKQylvkBWt&#10;HYRHJ+HRhYb3H7srO3sDQ0KHhoBBVEWTDJGPTYRXQhJavnwxJEN1aPA1Bmj0tMOfQ0NXGqqcXKzK&#10;e9kTGlE+bigoyla9J9Kjq9sTfTNu3D0foj3Wcxp6qP/1ukbfy9b7WH8sU7X7hAYhyT8AkCn9uqEh&#10;3a6kAZWGTDAsiz5X52ejubKQvyGqkfd1yp5U1nWgofNPyGLzjW3fUdb0GT4FzXgYnAaPkDgk5ucj&#10;urAAidUVSG+oQwYjrbYa0Xm5iE3LUOAoySvB8c2bsJSwEGDo4NhI+b125iQFjcn9+yhoLKDSEEiI&#10;YhCrIccCC11pyPk56twINvxfMF4aPSEh3bRSPSrXyTVzZUDbyFFqpKvUasgCSarXhPZEZiMf/u9+&#10;aqJief3k/lQ4owgmKpvp/fthHvcrRo/AZpkzlBblMIF3dskCXF/Nu/jmdXixczPe7mcjk1m9xKYQ&#10;HNKbIhalZwyK9KKc7VYbAg5ZPDqIx96Eid35QzA/vhtmfL0s//jyIOFBGF1bvxLbZ1Jt0IKtmTAO&#10;FwiK+4f34+GhfXiwfxfenD0KZzZWGTnq/+qBmgDH4vQR2Jw7CV82mjDLVwizfg3/l49gc/IYXu/Y&#10;we94GF63xRbdphK6CFuC4fXabXhBkLxasxXWW6mW9lBV7D8Gm/1HYUOrYnvkBCwPHYUp4WGyYw8e&#10;bd6Gexs2EZwbcImQOrdqBe4SnE+osm4f2IEbbLiPqJxenz0Ca6lBeX4TnhaP4ef4Ev6EhpfzC7g5&#10;PIE9gWFpegt7tqzA4F/7KmsiSVBRGRKSz1DjTfjvpXIahIbM3CVdrpMIDVEaM0cNph0dgfXzpuHw&#10;xj8UNK4Q3Df4u7D1s4FHmAssvW3xxMsZr+Oj8DAsGLtev4BXcjpKm9pR0tyGcsKjnOCo63qvajX+&#10;K2iwTbV8+oSg1HQ4hkeh8eMnLRkq1xlCtVVpe/y/hBwbDIrqdn1HFnTRjkhOQ8AhSVAFDT2nUVqc&#10;hZq6ckUUtTzL30DDONR5/k8pjR5c/OUa2bqv/5vzsn2ifPII8kFaaIg2H4YxNAz2RM3eRep+aKhH&#10;aVYq3jVV4vu7ehTk5yhoNJEtjRQmDVqnCyobPsE8LAO3XEMQUVKClKZ6pDQaoqEWSTUVSKmuRHhG&#10;BlJSMlBTVY8nN2/ybj5c2RMBhvSgSJ5jI727zKsxhfZk+mBCY+xozBVrYUh+iqqQYxmboqAhSmOE&#10;BpIRv/yKCdIVRzUhKmP5tKkKKAINXXXIQkmy7omUket1GgINmZFcoCHjWWTBpEVUJvOG8i7GO9q8&#10;wQPZaIeq6tCtE8bjwIypOLVwHq6sXKbmpHiybSNe7tkGUzYWc6ndUPmN/XAwUhvG3a8yU3nQ/Usq&#10;Aqg8vG5S7l9g46Kcl54SKU+XrleL47zTH92PB9s24diCBTg4bx5OrVyOS5s34uLGDbiwbg3Mzh+H&#10;u3TbvrzPuAefZ7fhfP8q/MyfIcbbHomU5omBrogPcIHfC9qAE0f53AtEetshyscB4R42CLA0gdPV&#10;S7A6dozf4zwB9AiBFiYItzeD/5vn/IwzcLjLRk+5b371Il5fOovTa9dg2ZDhWDlqDP7g73/D1Ek4&#10;ufYPXNyyhmBbhZu7N+IJlddbglNGyLqZ3FYJ0gDnV/BzfQUPx6dwtL4Pa7NbuHP9ICaNHIaBkvTs&#10;hoZmT4x7TrRq0N9pT3Ro8EbCG4zYE4HGxgUzcHDdUpzlZ1/n7/HB3XNwC7ZGcJIHrPxtccPHFU8T&#10;olXssXwL25g4FNFOy0TDojjKGFX8u5dFngUM3Q3fKHRoiD2RAi9ZwiAqJw9WgSGQtV0lkdobGmyA&#10;3W1SQlZV1Gs1FDQUJDRbIsBQaoPAUF2uVdUlqKkvV7Xmyp78FzkN+Z98sFgT3Z4YX69v3dcbPa9v&#10;6tjw+MPXr/AI9EK0jxe+N7QQHDJ1X6dhxvF3aqkCtWwBJdu3llY0lBWjMD0Jn9trUFSYi/K6NlVE&#10;KsBoaP2G7IoumGY14khSJU6EZSOksARpLY1IpsIQaCQ31CC5tgqpddVIpk0JDI9AZEQM3jx/gZW0&#10;J5IIlVg4cihWTx2vkqFLJtB6UGVMH9SfjV2WaByOGWzAUwkDZTMIiPmyN0Bj1jCtgnT0L7+ogjCZ&#10;S1SWdVw5japl1Ag1k7mUn08eJMs4DiY0hilYDKL0lS5Xte6JWvukn6o2lfEniwkZGSIvSmMulcai&#10;YYOxcvRIbBo/FnumSs3GHJz/YxFur12Bh5vXq9zG2/3blU2xlMFsbPSSFJXuUclt6DZFxqKoqf+k&#10;NJzw8KPfl6HyUsQlSyPYnZHxLIfUmBYp9rI/wzv9iUN4umUz7qxZi2srV+HU4qXYPX0GNk+aiCdU&#10;JW4PrrKh34Hv8zvwfHwDLo9uINLdmrBwQXKQB1JDvJER4YcIe1N4Pb+P+DAvpET5ITnKF4nh3ogN&#10;9UCAuQkcCQQ/i5cID3RCdKQ7kpL8kZYUCHsqGF9va8TH+8Hd5S2sLO7jwKplmE7ILhnO38nUqTi6&#10;YgnOrF+OU+uW4eKmFbi3Z7Ma+GZ2noqFP6vHqzvwt30Kf2cT+Lg8h4vNfdgQGKYvL2Lz6nkY8O9f&#10;Gb/g93/+C7/9U2o0enIaqkaD0BisVEZ/VacxegD/nQmNacMH054MxqKJo7B1yWwc2rAMZ/dswrUT&#10;e1WRmK3XK/jHOcMq2A4XvZxwPzYCjwmNnRav8TgwQE0yLNAoatXAIVZF6i8ECgIHCQULQ8jMXTo0&#10;RJHItamlZXjrG4CSphalNKTwS3/tV2m/hvbX00al3WvQENfR+aFVsyeG6O5yFWhUVxdrSuN9G99I&#10;y7Ea5zSMQ7bux3Il6Scf/tPnf/L4ZyFb16fPcPX3gL+jPT5U1hIYhINM3UdwfGd8berAZ5kwuK4J&#10;bVU1qC4qREpCDIrzM5BPpVFa04Kmjj9RUvsOAdlNuJTeiNUyHiW/ExsSq+GYmol0Ko1kI6WhoMFI&#10;LCtBcGQUvLx84erkgr2U94vHDseqKROwkHdySYgKNJZPGYs5wwdhxuD+mE8FMneUKIuhquBLajfm&#10;UGUspv0Q1SFWRMapiNIY/euvSmWoSlLK+VW8+y2ZQHvD14pdkSIwmUN0rKGrVaAhMVLWPZFxJ2JN&#10;Bg4mNPph4ehRaq7Qqb/3xWwqjQWExnJaFBnAtmvKJByZPROnF8+nRfkD9zetxZPtG/FqryG3cXSv&#10;goaeFFX1GwSHWBVRHAIONQHxrQtqoJqMdBVo2J87DAc2Mmde53pR4jhcLmiTAdufOALTvbvwYttW&#10;PN5IpUFwHJ4xCzc2roEN39P1/hU48P0e792OV7QsMb5OSPB3RUqwJ1UloRHuixgvB0TQ22ckhiAj&#10;IRjp8UFIjQ1AanwgIt1s4Pn6MeLCPJESF4D05FBkZYSjqDiRAPFEZJQXMjKjkJwSDDeXV9i3eCHW&#10;jRmP/QsX4Or2TbRMu3B1x3oqoBW4Kd3DB7bjNdWW1aUTcLp/GV5v78Hf7hn8nWgL7J/AzvwWLF5d&#10;xtWz2zF+yGD0JzQEGP3+h8AgNPr9W3pQJK9BcPA5URmDJA8l3eW//46x/HeePHwophmm+/tj6jjs&#10;XD4fRwisC/u34sqx3bhz7SjeODyGre9rPPd4i3PuTrgZHqygccDOEnd9fZBd24D8pmYUNrcqmyJq&#10;o4VtROyH3vB1YKgwnJPW+5HR8e0b8uvq8MbHD9lsL+1ftR6Ubmiw3amEqFE7NIZGJ1kgM/npwBCl&#10;oUFDA8c/qmuKUdtQofyKKI2eqf7+2uB/2OTLEhp/lwj9WaiX/eRcJ32XjYUVXN6aoSwjF3WF5agt&#10;YpRUoKqkEmUl5SgqKUNuUSmyikuQWVbGX0Yl4nLzEBAVh5ziKuSVtsI0rQHbM9sxt+g9Zhe9w7yC&#10;LvyR3oy70ekERXW3RUltrFP5jYSKMkSlpyM1JQ0l2fnw9fTiP+wRLKKSWDVlPBYRDKI4NsyeihXT&#10;xqsJeWYO7If5lK3zBBy0LFLwJbOVzx4+BMsmTVC9KtLbISNiZw0fgdF9+ihoyKpss/m6lVOoZCaO&#10;waJxtBq8ViboGT9gkJpYWKChg0OgMbIP/xBpSxQ0+v7Gzx2hlMbUfn35PforaCzle64ZNwbbJrGx&#10;TJ+q5ti4vGKpsiiSEH3Bu6tYFAve/a1kXIokRQ1dsM5UDsa9KQIOL8N8GjLHqIxdUSXj3YnTnikD&#10;PS+dgfuF03A6fQzWhw/Aajdl/5ZteL1+K16s3qAdb92GWytW4OT0mXh2cC+iCI1YP1qTAHelNtLC&#10;fPjYGXGB7shKCkN2cjgyE0MJjmAFkViqkhA3K6QRJJkERnZ6FHKyYpFfmIj0zAjExvkhPSMCuQVx&#10;8LB8ghNz5uIq7dGTw3tgzu/4hj/bXTbWW7s24MG+LXjB34H56UOwu3oGrg+vwpvQ8LV5Ah+qDSfz&#10;uwTGFTy/fxzL5k7GAFoRURkCjP60J2JRZKYuAYc2ulVLgIrSGEJ7Moo3hXFUf1MIDUmEykjX1bMm&#10;Yc+qhVQaf+A8P/8WFdvD2yfx2vYRXrmZ4LLlY5xytsP1EH88TozBUR5fcHFGenUtodGCguYWFBEc&#10;pQRH44dPChq62jCGhigNyQvKeYGGJD7LWlpg7uuPRKps6bKVuTV0aOivE7fQAw6BhlbgpRZOMgLH&#10;j9BoIzTqShQ0PnzuUus66vbEuFEbH8smx/KB3dAwnDO+3njTn+t9jX7c/v4D3N7YwdvMDil5ucgo&#10;K1WRWVGOLMIhq7YG2XW1yG6oR05jE3L5y8zlLzW9qhZOQVGwj8rC04wmbCx4j6mlHzCxqBPTCIyF&#10;Mg6F545HZiOstBjptCgpjQ0aNKrKEZWVgQwCo6GoDG3l1UiKiMLzWzfVeicrJ4/DEt7FJa+xZvpE&#10;rJlJhTB+FGYQGqJAFtJizBs1nCpDEqC8s1CSLp04DovGj8PUwVKQpc25MY5eV4AheQ0FjcnaSm7L&#10;eO28MaOV9Zg4SFadH6BsiarRoPQdJdWhBIVMEyjKZeJvfTF3+DC1/olAY/rvhAj/SJfwu6wcQzk+&#10;YRx2U23IHBvnly7ATaqNh1vWqflDVUEWbYoUX1ke0bph7SS/YeiG7Sn60ibm8bh+RpWICzREXQhU&#10;vCX3QZioWcxFkVw9pyYJdr/ABnj6OBwJDrs9e+G4m/vNe2C7YTcsVm3Fy2XrVa+Izc598L9/F+EO&#10;Fojxc0RckAsSCQ53GeXq64LMBIFGBOGhgUOgEUdohHraICOJwEgNR25GNHKz4pCXH4/MrCjEJ1CR&#10;EBqZOVGwPn8Ct5cth/XxI3C4fh6uD67BhhB8xrv740M78Iw/92sqLZky0IE/h+uTa/A0vQcvq4dw&#10;Nb8Hm5fXYP7sPI7vWaW6T/v/k3CQeTMIi4ECD8JCjwFqXlBtkJoAY2i/3zBm4ACMGyJKQ3pOhiql&#10;sY4Kdd+axVQay3H+AK3c+QN4dPcUXljeg4nLG1y2eoVjdla46OuJR3HROOXugqM2VogrLSc0WgmN&#10;1m61Uf/hgwJCb2joINDBIb0k0u1a09kJ28AQhKRnovWzNnBNVyr6a43bpA4NmZlcxp+I2ugyWBSB&#10;RjsBYgSNUtTUU2mQLt8oT4yhIZvxG+ubHAsqvvSyJ38X+mt+FrI1d76Du4kdQu0oQ8tLkdPcgByq&#10;gtzWRkYT8lqbtWhrQR4Jml3XiNSyGlK0HH6x6bgaXoidZZ+wkDGl+D2mFHZhBpXG0tJPWE3VIaXm&#10;blQwGYRGGt9XrEpCSRHSklPRyn+grqpqNaNXdWYW3CwtsHflMiynLRFgLCYUVk0Zhw1S5DVxtFIa&#10;CwgJqZcQcCwkWObwD2UO1cai8WOURZGkqIBDpgQUWzKB0nU8Y8awIVjKa2QqwbUzp6och8wVKtP9&#10;SZerjGzVK0KlQnQsVYgkUqeI7P29H+YM4x/j4MGY1OdXTJPHgwZiEd9TWRSqje0TJ+LQzBk4KWrj&#10;j0W4u34Vnu7YqNSGCeO1sirSU7EL1mxMAg/pUXExSox6Xjut5hZ1ISwEGgoYhpxHAK1G4G1ZL+Wi&#10;GqgmEwQrcJw7BbcTR+Fy+DBcD3C/6zA8dh2D754T8NvN1287Au/tRxGw5yQCjp5FwM2bCH3zHCGv&#10;n8OWiiXU0wHJsbQlcSFI4V4iLSEEEb4OCJYBaWJdkkOQlUZVkRGD3Nw4pGSEITYxAMmZ4Yh2tYb5&#10;tm2w3rMHPtcvw+fxLXg/vQ3HO5dgRqX0inB8eXIfTM8chrVMJnT7AlyfXYfb2ztwM7sH+9c3YPb0&#10;PO5f2oeFVJgCiQH/6gHGIP4b9JfchkFlDObvfjDt4uC+fTDktz4YMYCKkHZRoDHFAI25tLiSBBVr&#10;cn7fJlw8tBV3Lh7EY0LDxOIBHti+wQ17W5x3csQ5Nzc8io7CGQ837H77FqH5RchrbEG+ETSqu97h&#10;A9vKX6AhYThnDI1GQsYlPAqeMXFoNiy8JM/pr5WcyI9tUdp8T7erblFUGGDRDY2qWi0RKmXk1A58&#10;p++M/9zIeaBg8ZmfLN7oZ9f9tyFbfWs7bO+95V3IR4NGC6EhQWDkEBayz2qiQqitRXIFFUFRJdJK&#10;a1DY0IHs8hZcii7B6tKPmF3yAVMJi8lUF6I0FhAYKwmQg1ltME0gNBpqkEmVIbmMmJRU1OeX4hP9&#10;Y1dlFT7Q+7UWFiM1OBQX6dNXTdUqQxfLUPSpE7DRkAydM3Qg5lNVSJJ04cjhtDCGKk1et4jXLxo3&#10;lpZFlm/U6jBEJYzv10+FLIGwkI17Jf8wty+ap3pRZAkESYSKPZEu1+5h8b/0VQOgRvzah9DhawmI&#10;OVQas/h+k3huKs/N4t1tIZXHH/wOUla+mSpn79SpODx7Bk4vmtOtNp4QHM/3bFLgeLOPikN6U46I&#10;XdFUh9RvCDj0sSkSAhE9USrKIogNMFiG0Rsi8PYl+N+4CB9ZBuDSOXieOQnXI7Q7+xiEhvvOI/Db&#10;exKB+84gZN9ZRBw4j3BG2F4+3n0KwYzAw2fhfYrq5cE9hLvZIMrHkarDSdt72sHP5hX8bV9Tlbgj&#10;KdJH5TkyCY78/ASEOpgiREa62prB7yTVzr5DCDgjK7bdQcAL2g6T+3B5eF1N2CPgeHv2EMz4M9pS&#10;Mcl8oc4mN+D06ibsXl4nMC7g8e3D2LtlGcYPGURI/JtK438UMAb++1cNGgbVMUhm6OK/7RAqwEGE&#10;91CqvlG0imMH8d9xcH9MJTTEnswfNwJbFs/GiW2rcfPEblw5qkHj0e0TeG56F7et3uCuixtue/vi&#10;iocPbgcF46y7Oza/eAGfjGzkNxAaVNM6NCo7OrsrO42hoYNDgCFKQnW78jrJgfgnJsGef89S5yFF&#10;XjL1n7xee51241f/626PPdDokpoMI3DowGjnuX9U1hSpFdZkaTaBRu+eE3378fHfQ0M9+5Nzshk/&#10;VnvDcTWpKtCIcQtEcmUZMpvrkdlUh/SGWqTUVSO+ohSRRYXwSU1BVF4hPV4X6rq+oek9UN74EZej&#10;SvBH4TulLmYSHNOLGXw8O78LqwiOPfnvcDumGPFlJchqrEccLVBuagZBUY9PNYRGuayHUoOOkjKU&#10;U328vXUDW+bPUElQqdcQO7FhtraC/ALCQlMaQ9X4lGVjBSSD1JgUyVNIDcdMQkTvYpUuWLEoY/nH&#10;NnvkCD4/CvPHDMfm+bP4eDitC+3JwMGUs2MxbtDQ7t6TQf/6FSNl1S7+wcrrZw0dAhnzIvCYwDvc&#10;ZJ6b0f93ZVGW8n1WExpiUXZOmqRyG8fmzcKlFYtxZ/1KBQ5ZvtFkt6Y2pEfF4tBuWB7eRXgIOGgr&#10;CI6e+g1tEmJlWXisQ0MbEXsNodzrA9EUOGhVvC+chvvxo3DaewD22/bCbuNuuGzZD++dxxBEUEQe&#10;uoiYI5cRe/gy4g5eQsz+C4g+cAGRBwmSA2cReuoSQu9ICfhT+D64qab7c7pONSPLQL56jDB7U8S4&#10;2yLB0x4JtubwPHQUwUdPI/bsdYSeuICgk+cRd/0O4l88QejbJwh48wgeT27C/uY5WFAxmZ47DEtC&#10;0I72y+HhFTgSGnYm12Hx7BKe3D6C8ye2YPWSWZCJdAQaEgMEEvz9Czx0qzLst98xhipysHS10qbI&#10;4s+SAJ1I2EzkDWXqsMGEhvScjMGOP+bh5I41uHpsO64e34G7lw/h4e3jeP72Hu7bW+KBuxfu+wTi&#10;nl8InoRF47yLBzY8fALH+GQUNLYin+2isIXQaGlDeVvHDxZDQKEaP5urggbPSejQaP38mfY7B1Z+&#10;Qahq71RLGug9KPI6XvJzaPCKHmhowNB7T8SiGKBRjIbmGr7RZ75JDzRkM27kshkfCzS+MCQTq84b&#10;9j8L2X72mP9RxyW0G2/uvkWQgzdCstMRXVaIiOI8RBTlIbyQ++ICgqMcoWzsMZRuzfzNNFOrSdS3&#10;faUfLMfKvE7MLfuMuaWfMYugmFX4HnMIi0W57dhS8A6H4qvglZ6LrOpKJKekob2sCp/4uZ+qG/Cu&#10;nMfVtWgvplXLyEKAjS2u7N+jyspFbcgs5WtnTFT2RBaEFpUhakPsi0BlPgEylzZm8YQxVAPDMXuE&#10;tuardKlKiMpQ0OB5qSYVO7OF0JjHY1EkMrZky7Jl9MOjMOCf0nsiXa+/Yrj4ZsrksaJShgzG/FEj&#10;MYOQ0KExk0pkrm5RqDbWEVpbZVX5qVOoNmZqQ+ZXL8M9lRTdiGdiVXZuxKs9W2AqhV+SIKXflzEq&#10;Chrnj8Lz8imqh7OMMwoYshdoiC3RRq5eRZiAQ5ZKvH0FfmzY3lfOwIc2w+vsKTgfPATrLbthsXY7&#10;rFZvh9OGvXDffBD+O44jbP9ZxB25goTDV5Fw6CpSj95E/L5LSDp8DSnHbyLl7F2kXHmAsAtX4Xac&#10;tubiRQTfuc3PuovIx48Qdec+Is9cRcyJK4g7dQ0J524h6eI9JF17gPyXFsh/bYbk1y8QYfFczer1&#10;/1H21/FRZFvbP3z+fT+fR245eh+ZM8oMg7tbCCEkJAEiBIm7Ench7u7uTognJFggCUGCBCdA3B2C&#10;M+d619qdhjDn3M/z/IpZs6urq6s73bW/dV1rS9UkhKKYrFSurzOyTjoil2xXUZg3SuL8UZjoj7x4&#10;H6RFusLbyQB6WirYv3crNpLVWP0Tq4svobGcbMlyWl/zM1lI+s1WCqXB0PgRW0jx7Vy9ErsYGHRe&#10;7Nu4Bhp0vpgfVoaLyTH4EzB8nYwRE+yM+Eg3JJM9iS3NR3h5JcIqGwgc55DecgMxTZdxPCQKmecu&#10;EzAYGhJ78pSim9T49IcPn6ExHwIaVEoVyGdovBczk2dW1+PZ2ISABg9c+6w05qExXwepMtK6pIuX&#10;aHYlaPBtTThestIQwFgAjfGpYdr5/RfQ+HUl//UiVRoMDbFQsfA1C1+38PGv13np7B+CTVQaUk/X&#10;4uzdW7j07BFae7pwfZBsCKmNzokx3JuYwM3BQTTfe4ThFx8xMfcPjFNMvfwHSm8N4sDNUSj1vIci&#10;qYx9BAwFiv1dr3GIbIouwcOocwLRl+6gnZRE773Hoj/Iu+FxUhjDBI0+AQ1WGgyOO+cuItHPF9aa&#10;aiL5ya0majs3QXXHJvGYYcFqg4HBwRDhkbCHtm0WlVuBFMEukqv7qCKr7tqF7UuXiaZXvncKT1DM&#10;rS/6pAQObN8CWVIQ3Dxrp6uLbavWiiHxS78h3/w9T8SzBMu/+Qbr6bUCGhs3QJ6tz8+LIUMg2b1k&#10;CeSXEpzoOe6dqUkQ0qHPYCKzEyfkZMUEPSfVVcTNh1htxBuRTTHWRqKpLlLNDZBhaYhMa0NSHCYi&#10;KXqalIY04cnBwOBo4GH0BA2pNWFoXIjwpwrtJ4GGjxtZFApPN1Q4OaDIzBJZWobI0tRHjqYhCo4Y&#10;o/SoGSq0LNFo5Ixmc09SGgQLG39cs/TFTdtAdLqE455HNO57xaLTIwodbuG44UlAoOg4GYlbPlG4&#10;4xONTt8YPAhIwF3fOHT6xeFRaCoexWXiVfMVDJLcv5qaIKBxLiueLEq4aFrND3JHXqAb8riXa5QP&#10;CgkauXG+yIh0R6inOQ4fkMV+hZ1QkNsCuW0bsZaAvPyH7+i3+I7gzb/FIqzk1hKyhasX/4yNZBFZ&#10;Yaz48QeRNN1Gj3evWwM5TorzBYWb7PfsgJkGQcP0GILczBDgZo64MFfERrkjKSeCoJGNkJJyhJyq&#10;RWhlE9IudaDgxkMYRiQh8nQ9HtL5+Xh8WiRDn5I9eU5qY5JAwGNQpIAQQVWIrcknaND6K4oZggSP&#10;cs2obsDdvgFMEXC4KVb6em4jFfCgUgoPDmbAuw+SFhS+rYlUbcwQPKal0ODBanzHeG6Q+TU0pIv0&#10;gGLb/HaJ0uA3XvDc/PLrdenj/279au8wjFIKkH7+Im4M9uD2+BDukD25NzWOBzMTVE7gPidAx8Zw&#10;sfMB+sZf86ReAhozc0DzkwmotfXhUPd7KJOqOECwUH36BoeevIYGwePYgxfQJcXhf/Y2rp29hHcD&#10;I/g4OoE3A8PiNo1zPb0CGi+7e0X0kXXJjYyAN6mN41T5VMiCKNOJoEbQYKUhBQXDg3uPMkAO0ja1&#10;HVuwl676iqQIZFby3eVXQI2u+txrdDOpA55nVIWgcYBCh+cfpQq+j/ZlNeJiZESemOwJwYKhweVm&#10;si0rvv0Wa+iKJ7typbA+CgQHHvHKOQ2Gxl4CEkPjAMGEO3pxQpTn2eDxKHb7SG0cUITfYUkTbKyh&#10;NqkNbQGOZO74ZUngsDIQ0OCxKaw0uAVFqiw48cnAOBPM0CALQMCQqg0x2xcpjYZAshB8n1UGh7cb&#10;qjxcUO5oh3wTU2Qc10faYT1kqOshW00Pear6KNEwRfXxEzijY49zek5oNnRFi4kHbtkF4SEB47Fv&#10;koiHJxPw6GQi7nvG4wGtPzgZj8eByegKTcOT4BQ8CkrGk7A09CbkYzCrDNP159FVVISW1Fhxb9fz&#10;OfGoTQ5DaaQvCkO9kB/qidxwL+TF+CA31hfpkV6IC7TH0UN7sXr5YhxQ3gPNw0pQVZJYlJWkNFZ+&#10;z7GI7CJZRgLGSooN9J1vp99zLcFi1Y9kIQne20n97Sa1uYeCZyJX3rYBx/fthsWRA3AxO45gT0sE&#10;eVkhLsINkaFOSM6JRMKpLIQUlyKotBpBp+qRcK4dxTefwIIA6JNzCvdHxiUWZZybXSXQGH/79p+g&#10;wesCGhRSaHDClG+c9HxiEhlV9bj2mOo4QUQkQ+dfw/t+goa0TtI/ZsD7j2/nW1A+Q4MVB4NDojSG&#10;nmNqZpx2/qw0pBX6/xQfiC3vSWnwG/8rlcGxcPn1dlHOr19+3g/ztGIUXmknYAyic3IEdydHBTSk&#10;wLg/NYUH4xO4ePseHvWMYmzmHQbHXmFg+CU6Hg7Bt+E2wm4OI+L2CGJujyL+zjjibo8hlhRIZMcI&#10;Qq8PIbb+Om5dvoJ/0HF+GWVrMiRCqjS4fPG8B8PkBauyshBIHt1cQ5VAQZV1/UpSGmRPtq7DwS3c&#10;qkIqYsuGz9AQfTu2QV4kRTcQPNYIdXBI9N1YT2rjRyhtWEP7rRev0ZKTgQpVcLm1klsbhDg50sm3&#10;RiRAOa+x/NtFJJVXYA1LYjp596ziiYDW03FXQ2bZUuxaukTAQ34FKRACijLJYx75yglRSW5jO6z3&#10;7IbTfgV4qyqLYfMRukfJpmgJaCSR2kgRfTgMRV6Dx6Zwvw22JAwKqaqQAIMfcyJUAgwBDYKHSIgS&#10;WOr9PVHHeQ2+zaG3KyrdnVFmTzbF1BTp2vpiiHvSoWNIO6SFrIO6yDtogFJVY1RpWqLhmA3O6jjg&#10;MoGjg+zKffdoPCRQ3HOPwSPvBDz1SxHQeOibiKchGeiOyMKz8HQ8JmB0Ufk8Ngc9qUV4klmAGynJ&#10;uJwRL+YOPZsdi5rkUJTxvKCRpDYiTyI32gc5BI2MaG+k0FXfxuAwVi5ZjFVLF0NdVRHmlvpQJ8hy&#10;UnMN2clVZElWk8pbSzZkzXzJyent9FuwGmFobCSI7CRoyDI06IKhsHE1VHduhi7Bx1ZHHX5OJogN&#10;dUGApwXiojwQGeGCtPxopJzKRGhhAUIENBoQ29CCEoKGQ2ohHOIzcadvWGJR5vtqPKMY/VWz678K&#10;ticSaHzE4MwsChrO48KtTrL070l9fAkNUVIVlMBDZDQpSGn88g5zDA1SGgyLhfCYoW2/6R8iSf5C&#10;csd4hoYQK6I+/zMAFq7zm0ntifg3/9zC4OVfbeNl4ePGR10wScpB5c2bBIkRAY1OgsbdyTERnaQw&#10;2Jpc7+5BY/sNXL95H309I+h9PoT+58PoftKPy42t6LvfjYnuUUx2j2CKtk91D4sbRU887UffvSe4&#10;cr4Zd1pbxR3W/jE2ifeDIyIB+prkmxQabE8mHj7GlZpqJAYFwMfaQtgOhfVkR7ZvENBQ3UqqgoDB&#10;tztQFapjlegIdmTXdijSybOPKi9bFHkCgurOraJVhUfI7ie4MGh4oh/ur3Fw62bspgp/eM8e2Olo&#10;Y8fqtcKSiCsbBTe7rudZoegKJ8djXLj1hOwMA2M3+WjZ5csFNBRYhRCgDjKAWG1s3gSD7dtgsVuG&#10;1MZeidrQOCiSopF6xxDHNsVEB8lmBA0rsid2EqXB0KjycSSl4U5A8CY4+BIcGBZkTXjejXlgcEih&#10;IsASdFKAgxVHNamNSk9XVLg5otT+BHJMTZCqrYsEDbJHqkcRf+AoUlW0kLlfGwXKejh1yBjVGhZo&#10;OG6LcwbOaLXwRrtNANpPBKDDIRS3nMJx0yUCt9yicM83AY+D0/AwMAn3yKLc8YnBbf843ApNxI2o&#10;BFxOjEFzXiIu8U2cc2JRnRqGsoQAFJGyKIj1Q36cH7JpPSPaEx62+thCv9NiVhNLfoKSoizM6PtQ&#10;lt+NnbSdlQQnotdxawnFOgIG95vZsmwZwX0l/U4/YTVt4xHKMgRyObKc3F9HiWeyJ2ticFAB9oZH&#10;EeZjh+SYkwggpRET6YHoGA9klSQipzIHEYW5CCw6TWqjDtHVF5DX2glnUtyWYYm4/qxf0sFLKA0J&#10;NIbn5gQ0WE18qvi0/mtoSDt4jdL+Fc2tqG29JuYLlSRDv4SOAAYH1WHuXs5+490v7/Hyv4EGbxPQ&#10;4JWF0OBFWqEXlp+CHnMS9O3/BRoL45+OwSGOBNTcfQij2GQ0PbqHu9OjuDMxLOLGUB+u9DzDle5u&#10;XCMLcWdoGG2076MHT/BqchavJ2bwdmIW76dm8ezWXYx29RBiX+EDj1Gh5z6SJ/xIXzrfCHri6WMC&#10;R4e4PePwvfsA/Qhvh0cx19v/qfWE17nZdbrrKe5ePIdCOglTg/2gJb+H1MNqCTBIbfD8GtIbKqmS&#10;wmCVwa0qx2S2iwFve9dw/oHv/UoKgCAhEqS8be0qaPDrSJGocnPu1k3YSZVfR0kJ2hS71qzHhqXL&#10;sZqAse7HxXSS8jwby7CRTt69pGAYGnIEhx0/L8YuUhtydIWTpxN4H3lqJYKJCp28auvXCrWhs5XU&#10;xs4dktyG0j54kdrgpGiYtqakGZbAwdBII4vCyVCp0qg86YBafxehLi7QFfoCyfuz4ZzPYGhIZh1f&#10;qDQ4mkJ80BDgLdRGNfcU9XDFKVdHlDnZofCEJbJNjJCqq4s4jaOIVNFAlJIGYvdrIkn+CDLljyFP&#10;UQclBwxRoWGOmmPWaNB1IIC44byxBy6YeuKypQ9aT/jjqksYbnhG45p7JNpdQ9HmEow2z3C0Bkbi&#10;UnQULqTHipsjXaRozI9DTWYEypKDUJTgh8IEfxQQQLJjTyIhyIFsiJy4peLSRT9g6Y8/QGHPLhxR&#10;V4byXhkBjfWkQDYt/RmbyKpsJAvC4NjE1oS+b85hsOpYS9u2cz6DVOVegoY8W9btm6GlIAsj1f1w&#10;NNFGmJ8DEqJPIsjfHhFhLogiaGQWJSC3IhsR2SkIyc5FeF4ZogpPI7/pMkLImlgTNJrpIveQzttH&#10;Y9Lu5FMYeDELHsXKg88WVvyF9oS3MzS4B+gEKZP6K9dR3HgBo69ef5EM/QQbKj8pDXIZAhr/IGi8&#10;fUFVSZII/TU4fjMw0oOZl5KbP/93OQ1epI+lFZ7f9B2VjBlR+ee3/6tYuHzxHL+OltLrN2EWG4+W&#10;vi7cmR7GlcHnuNB1H5efPUbHUD8eTE/i2dxL9L15gwdUufsIIu9fzODdzLSI97PTGKNtzzvv4sP0&#10;rIj3kzN4T1/0O7Iib8ZG0UuwmOh5iJdDz/DkWhveDQ/jzcgIZrt7MfOsGy9JbXAnr5nn3Ri+fw8P&#10;Wy/ixtkaVGUnkwo4AqVNa76ABgODZyzne6RwqNAJw1MDspJQWL2c9l8HWZ6wh5SIxvYtIgfCNkZz&#10;5zYxZwfvx9CQ4f4XGzdBYct2oTQ4jyGA8ePPn6CxhU5aoV7WrRWJUO4dyp29ZAk43ENUYSVd4eaV&#10;hhopHEluY/O82tgtWlJ4TIqPxgEEH1MXrSkiMWqsi1QLfWSfMBHQ4N6hFd48z6ebyGmwyjgf4SOC&#10;10WTK4ODS4KHFBzcHNs4rzbYolR6uKDMxQHFjrYoIrWRa2WGdGMDJGlrIUr9MMJV1BC+Xw1hew8i&#10;co8q4vdoIE3+KLKVdZF/yBBF6iaoOG6NGj17VOvaodbAEWfM3NFo6YVzdvSe9mSL7E6iyckXZ7wD&#10;0MAzdqVEozk/Gc3FybhA0VRA0MiJwOn0MNEfozglGPmJAUgK94CrvwcUCNLcu3MpWRDuKr6dYHtQ&#10;YQ+OHFTEPlKC3F9jJ9mNbfQdb1n2M7YQQPh+NTy3K6sLhsYGgjlvk+FkNv223IKmvnsbtBX3wERN&#10;Ga5W+gj2s0NsjDdCghwRFuKMiEh3pOZEI6s0HYk5SUjMSkZOWSlyTpWjrrkFedWNsApLxpkbnXg4&#10;Oi7iCV34npJN6Z2Zmb8/65fQWBifoSEZIn+p8z5yahsxMPsSU+/fi5YVViPS139SGp+C6/Z7vHo/&#10;J+YN5tu1zryc+AIev+np78LUzNi/hIa0wi9c54XXBDTmcxrS5xfu9+vH0uXL7ZLniq5cg3ViAtqG&#10;utDccx+lNy6i/kGHUBvdb+fQ8+41et6+Qv/bN3hMEBkceIi3swN4TfFqlir/7ARekp3puncHMyND&#10;eM8wmSIlMTWJN5PjmB3pw7N71zA7+hRvpnvwtLMdo08f4N3YCKYJNlMUrwYHMEfBd5p/0tGGZ52t&#10;eHL7EloaShBPlYg7dkmhobad78K2nqCx9dMd2Q5uXCOgIWYv585frDRWETToZORtnDRlcPA+0qbc&#10;g2R7eIg8249NS5Zj2yq6wv1MloQsymZ6vJ7AsWmxpAv6PjoOdyNXJHDsImDsoKvcLjpp5emk3b9m&#10;rVAZDA3VdeugsWEjjpPS4LvLm+zaCWu5PXDcrwD3Q8rw01QVE/VE6EjyGxKLYvSp2ZVbUKTQkOQx&#10;2KZIwMF2haHBrScXowJE8PpCtSG1KOVuTgQNOxTYWSPX2hyZZsZI0ddF7DFSGxoaCD+ghhDFQwje&#10;ewghew4hXF5NTL6TcEALKeoEsuNmyNe1Qo6WOfK0rVCob4MCA1uUWTij3IaO78hd2H1xOtgf1Qlh&#10;aC5IQUtJOi6VpaG5NAVni+JRlxeFiqxwnMoIRUlaEDLifOEU4APNk4GQ2btXNKMu+2ERlnzzHTYR&#10;JJTkdsLouAYOktpQoguC+r492LlyOXas5DvnLSU4sA1Zj61kUYTyoO+f79ErS0Dn2xbw6GeGhs5+&#10;OVgeVYOTpS78/e0QE++DwGAnhIW5I5JUR2ZeHApO5yC7KBNZeek4XXsa5TVVOHe5BcUN56DtG4uS&#10;i1fweGxeabBFoeiemhadtBgav256Xag0+Hm+7QFD4/qTZ8iqasDT0QnRDCvt6yFVG/89NF5BjGqd&#10;B4ZUZfD6b571PsH41CjtTPZEdCHnoFfT8rlyS5ZP2yk4CSqgMb/91yH2+xePpaWIeWjkXW6FVVwM&#10;rgw9xpknHci8XIsL3ffx7O1LAsYrAsZr9HKw0hh6iMGhNrycvYvZmXuYm+nFqxejFBPoe/4YA91d&#10;BJRpvJmZxOvpCbyaGsf44FN67hbevOzFa4qxoQd4/qgDr8YHMdXfjemBHsyNDuLlSD8Guu7iMQFj&#10;ZOAOnj9pQ0tTKWqL06F3QB6HCBgc3Px6YONqaO6Q3Cxag+wHg0M6mzkrChWq5GIkKp1QvI2VBbe6&#10;aMvJSKBBsGEpK0NKYc13P2Atj5YkeHBwPoMVxmYKHgErZvkiBcE3gd5PUNhDJ+0uUh8yi3/GniVL&#10;obCKrBM9x7c3UKWTWn0DKaEtm8SNovV3bof5fG7DRWU/vNQPIoBOaNF3w0ALicY8EpYqqY0Jip2t&#10;Ue4paXaVJEMZGhJwsE2R5jMENPiuahR8gyTus3Eu1A9N3NmLO2QROKq83MiiOKHIwQY5BI10MyOk&#10;GOkjQVcLMceOEDjUEaGmjtADqghSIngoE8yUedtRxB7XQ7K+KZL1TBCvZYj440ZI1DJGuoEFcizt&#10;ke/oikJPL5QE+aEyPhzncpPQWpaJlvJMcY+T5vJUNBbHoZahkR2OkoxgZCeeREB8GLR8/LHf2h67&#10;dsti9Y88tP0n0WlrAym+4+oHcFxNhZTGJhw9qAALvWNQoN91N9lKnjCYSwbHFrIpG0hpcMk3R5Lb&#10;QEAnYPBMXRqy22CspgQ7/aNwPqGPQFIYEZzTCHZGaKQnYhMCkVOYjKKKXIJGBjJzM3C6+hQq66rF&#10;FA35VMFV3cORXnsOD8k+s9KQgGNCtIZws6vIa1D8EzQouJRAQ9LB6z4p8/SKWnT29n2ChlSpSF/z&#10;BTSoTn6gf68/vALPB/prayKg8ejZQ0zMjtMB3s1DQ9J6wou0cksX6WNpH43/GzSky796XsT88xln&#10;z8M8KgItpCDOPb+NU3cuofHJLdwc68fTVzOkNl6h790bAY97VJn7B85icqoN09M3MTdLKoGg8XJm&#10;lGzLEwz2PScFMkUKZBKvZiYIKuO07RH6++7izes+vJrrwdTUM3Q9uoFxsipj/c8xPdyPuUmyKuMD&#10;eEyKpJcAMzX5BKMj93CtpRqtFyrg72BFsCDFwPfo3EXlFlIQwqZsxmFSHlwe371D5CtEvw2qwHtX&#10;LCOrspJUxSbRasLQ0Nm7W0CDW1A41yFLFX7t94sENJZ98z2WfM19AxaRRSF7QrF96XKRG+HJjBVI&#10;TSiR0pAjySxH4NhDCkT25yWQX7YCKqtJZWwgq0T7qVF5eNNGaBE0eH4LIxlSG3v3wEmJ1MZBZfgc&#10;pqs79xTVO444Q8nUgFnWJih0tEaZmz1ZFGdSG2QHPvXNIGvCVoXAIfpozCsNhkYzKw5SHxcjSHWE&#10;Bwh4nAnk/IanyG+w4igki5LNFoXAkWysj3gGx/GjiDpCiodUR5i6OkLU1RBMIAk7QgpIVw+JRiZI&#10;MDBGnL4RPTZArB691swKGfYOyPF0R0Eo3yk+AmfzUtFSloXWcr4tY464j+ul8nQ0ktKozYvG6eww&#10;5Kf5IyLMGTZB3tB2dYSykSFUDh7AalIL3B2cu4rzoDP9o+o4IC8DhV1bYKyljhMm2tAieOwnVahE&#10;v7Ei2dBdpEg20b6sMraTTZFjlUGqcj/309m1Ccf2ycBC86DIZ3g5myEk3BWh0V4IDHdDEFmTWLJJ&#10;hacyUHg6F1mFGUjPSUVZZSmq62tQ19SEhOIKKLiEIry4BvcGh76AxtOJCYzRhZNbR6TgkNoMqcrg&#10;JCk/x3012I48p9dlVdWj/dETAQ0xIc/8vvyaL4AhgqHxEa8/vhGT7nwxBkUKjYck08epYjFdpEpD&#10;uiys4AsX7gzCwGBSSczM52Xh/gvLfxnz2EhpaIRRaDAan3agoasDF/vvkeroQmsP9wTtwu3RATx5&#10;OY1nr18QNO5idKwFM9NXMT11k9TGc7x4MYyRoW48JwBOk015RdCYY8tCf9cLAuLgwBM8e3YTr173&#10;4yVBY3TkEZ513cIoQWOEVMb02BBeTA5jZmIQD+62Y6D/Ll6+7MPLV714/LANN9rPoKIgHVoKu6G0&#10;eY1QGwfZqtD6UQKIJj0+JrOFoLEdxyhYaRzg5lGCBs+ydXCTpEMYqw1WGsLGkELhbue7V67CWlIW&#10;a374iaDxAxZ/9a0o+fG6H+jEJDhwElSZjsctMyoEDe4FqkihQCftPgou95MaOcA5DYIFqw2NjRvF&#10;kHltsii6O7bBTFaiNlxZbagdEHNucN+NaP3jSDLVF13L8+wtSG3YoNzDEdU+3BP0c6cuSX7jc49Q&#10;KTQuRweJaI4KwqWoYDRHBgl4sOrgHAeD47SHM0qd7SVW5YQFMiyMkWSojzgdbUSS6gg/ookQTQ2E&#10;Uhl+7BiidMjG6BsijsARZ2KKeDNzJFpbI8XRHlne7igMD0RlchSa8pJxuZRgcToPV+jK3V6ViytV&#10;2bh8OgNNxUmo5lsQZIYgJc4LJ/1OwDPYEdbuZjA4oYPDGirYSN/bqh9J4TE4fvgemgcUoaWuAuU9&#10;22GmdxjWJsdhZXgEqnLboH1IHpqKsqQseGIkhsbP4vaaCnQxUKLfVYUvIHLboa8iD4sjB+FiaQDf&#10;k7aIIGsSSrYoIMoLfuHuiEkORWZhKtIJGGkEvIS0eOSW5qO8rgqVDQ0IK6qEgmc0XFILcKd/AA/I&#10;okjAMU4WZRzDr17hFdUZHvQhtSlSAPA6b5NCg3uQ9s/MIK+uCedvdYrxKNzp64sWFFr/Ahp0XE5U&#10;vPnl7Tw0JKD4FPT4Ny3XWjD1YpII9Q4ff5GOcqVX0yKt3NJFuk68+CelwYt0/3/1+F/GPDaSahvg&#10;mJSA+gdXcan/Pq6N80xbfeicHMDNkR5cH3iOjsHnuD3cgzt99zE2/YC8VhemZ59ghir3zIsRPH32&#10;gODQLW4vOfdiCi/pb3pBauMF2Zax8T50Pb+Dmbl+TNP+PQSlwcEnGBvppiDZNkHAmBoR8fxpJx3r&#10;Jt5/nMC7D2MYHX2Mh/ev4GprI9wtDUVClG+Cw7fcO0TrDIsjBA3t3VQ56WTT27tLjIzlYfU8y9fO&#10;pYsJIqtpX0lHMAYGJ0JFnoMe8yC29XTirvn+JywnWCz5+3eiXE1qYw3F9qVLRIcxMZKWFMdBsj3K&#10;dOJyv4wDDBNaV2I/TqFMUlmqNjQIVIcpjpHa0NqxFYa7dsCK1IaDgjzcSG2c1Dg4nxTVRDTZlGQz&#10;vm8J99ewxil3B1R6u4heoZKE6JfWRBpSaLTEBFOEfgqGB4ODk6N1PKCN+294ueK0O8HDxYGUh7VQ&#10;HmmmhgQPXVIUBAldHVIUOojW1SUFpIdoQ4KGGakNKwuk2Nsgzc0RWQSgIlIy1aQwzuUk41JJJtro&#10;in21Kh/XqvNxvYbgUZ2D5tOkNEqScDo3AjkpfoiJ9kBwjAdiMkPhFewAWzcTGOhrYPemTcKibFi2&#10;VPTwlKHKr3dUFVoaijiuoQAbK13Yk8Uw0jkIC0MNHDuwl+zJCmydT4zupt9FiVvByGoeIktzbN8u&#10;mKjtxwktVbjZGiEozA3RqcGITg9DWHIQ/Agc/qmsOVI8AAD/9ElEQVSxcM/IgGtqGpwTEmAXFobQ&#10;5ARkFuUhp7QEzjllUPRLhGlUKq4+fUbQGMMDKTQmxjHw8iXmqM4wFL6wGfMlP+btDAbuATpM+5ee&#10;a0bl5TYxXyjf35VfK6DBJb92QXyCxsd3ogVFDIlfAI1pit903OsQvbw4+SG1J9JFWrkXLvz4EzRo&#10;/f9LToOXhc+xYuHXZ9Q3ouRsE55ODqL3xTj6X02i7/UUet/MoO/tLPrevEAvfcbnpBp6Z0YwNjeB&#10;6XczmHlH0uk9z104jVGu9HM8B8Cs6AI7R6pk7tULkczhP3R8hsDwml43R7Se7MfU7Cgm6DUc06RI&#10;ZkiZ8GzLU2Rzhke7CRoz+EDgmJnpxvDgfQwPd6G0MAfqMluhzJ27tnInLbYndLLMh/7enTAgecpw&#10;YGUhu5In0PkZcquXi8ec22Bo8G0fD89Dgwe0bRR9MRZjJfcE/U5yv5OVZFXWfPeDGOHK0JDnu7ut&#10;XUEwWosD3LRHIFIjMHGorucEKCkgUhrcwYu38f1eOTQ3b8RxUht8w2izPTKwkd9LNkURHqpsUw6K&#10;Tl/cDBtLNiXVwgg5dpYocbGTqA1fF9ErlJWGVGUIS8K5DIZGTKAARitHbChFGNriwqgMETc2kiqO&#10;puCTOMNJUh9PVJFSYHhIW1dYfeRzC4uNNVkkKwKXJTJPkA2xPYFMBxvkujuiyNcDpwgWVfQ+9cmR&#10;uJCdiDYCxlVSGNerC9FRW4SOuiJxt/j2mlw0kz05U5yA0uxwxKcHICQtAFGkOiIp3NimeJLaMD6C&#10;fTu3Yd3PP5PiWIZNpNzWkyrUPqwMS9Nj0NI+AAvz4zA21oSjszGsLY7hiJKs6PW5nS4GO1Yug/yG&#10;tThEtvQQ/fZsWXWV9sD62CE4kjrxdrVARKI/IlODEJcTRcCKQHC8L9yzU2GYVwztrAKoxqVCOTQG&#10;XvHxSMxOR0xGGjyyinEkLAM6AdFovncf9xkanBAlm9FF9qR3dhYvqe6wRRHQoOokDSkEWHFIoPGL&#10;aGqtb7+B4qYLpFLeiNnJOd8hciLz+4vX8mMKCTS4OwXt9+6lBBoLWk8ENJ4OPBXQ+EA78cSiUqWx&#10;MHj59Jj+MTTeckKFVviN/2mf/9egf+8oihrP4/KNG5h9/5rkEwcP5aX4+BbTJJOmFsTMx9cECooP&#10;HG/w8sMrvHz3GnO0bY5Ljjev5mOOgDKH2TcvMcvtzm/pSyAAzRBUpudmMEGgmCbbMzvHU7bP0d9C&#10;bo7gybfd/+Ufr4TSeDXXjTdka16/HsOdztswPaJBtoJHq66GukiEfoaGntwOGNLV5uiuraLHKM8p&#10;upvAsXfdSqEUuLlVX0FOAIRzHwe3SqDBEwfzTZFWfv0dWZWfRKwgxSGgMa805Ok4bHtYsWhsJmBR&#10;eXjzBmjS1fEwPZaUpDAYJKRGGCTqJJ1ZbRwhG8T3fjWQ2QkLUhv2ivvIpigROFTgo6mKoGMaIjEa&#10;a6yLFEueb8NKgOO0pxOqfKRJUc5tSMAhbTURFiVqHhwEira40E/Bj1lxSC1Lc1gAzgX7oSnQlwDi&#10;gzpfb1R7e5ACcSdV44bKk+6oojhNUeHL0w16o5KVCoHnDAHpHN8pnmDRUkBX4LJscePnWwSMO7XF&#10;uF1fgpv1RbhO0GClcYGg0cB9IQgaESWJCCyKRXRNBkLLEuGRHAC7IAcYWh2HJoFzM8GCbz+wY906&#10;KhfjgPwuGOqpw/KELozMjsLcRhfOXpYEkKM4flBezP/JeQ0eyczAUJPdKmZ1Oyy7GWaHleBAtsbD&#10;Uh8BvnaISQ9FOCmMWIZGdhSiMsMFNPTzinA4Iw8Hk7NxMD4VJ9NSkFCQi/DMdGTU1iGmvArG/qGo&#10;vXYD90ZHcZ+UxkMCx+PxMXST3Zj95ZdP0BD2hCs9hRQYfDFn+/KC6ifnQJo77yGrugG907OYfPfu&#10;i2SoAMWn10uAwfGe6gI3uzIbuMl1mmJKCo2u3ie0MiUqy/8NGqKkf/wmQmnQysKxJwv3/X8K2vcN&#10;KZuSxgu4SVR99eEdZqnSvyBovPjA97DkP/AtZmmdITLNQKGSn2NgCGjQvnPv30riHa1TvHhDx3j7&#10;muSVpJwlgIh4/YqAMYfpVy8x+XJGxNTLWfoyXtC+b8SXxaQVTc/0tb55M0zA6MYvH4bx6tUo+kcG&#10;kBgVDS2q+ArrlkNlA88huhHH+CpDJ4/B3u0w2rcTOmRT1LZugAKBYsfSn+gEW0EVn1QCVXSzA/vn&#10;obFdNLny/Bo8PJ6n9WM7wglRnoF89bffY/0PP9JzPLfoKsgu+4mgsZKgsRaHCRBHSBYfJaVylKQx&#10;Q4GHxh/lCX4oeCYvnmODJ+dhaLDaOErvpUPQMia1YSUvB/v9EnB4qh/ESU01BB4lcOgck9x53soE&#10;+Q7WKHW1F3OB1vjN5zdCpfmNz3aFoSHyGvPgWAgPYVdIfbREUxkZjMsRtB9Fc1ggLlKcDyWQhPjj&#10;PAHlfDjnRULRHBuO5rgINMdH4FJSFC6TnG/NShC3XLxRmoUbp3JwsyJfAKOzrgR360txu4GhUYzr&#10;tQVoqczBuVPpqCClkU7wCCxMgB+tpzafJnBkkS0IhF24K2z9bWFkrgsF2V2iZycrDbYpMvT9Guhp&#10;wMJODxZORnAOsIe1ixGMyZ6o0wVhN/2W8hvXQFNuF0wPq+Ao/d7H9m2H9v6dsNVWg7PRMfg4GIsE&#10;aGJujLAmcfkxiMgKR2x+LDzy06CXW4jjOUXQyCqEZkYuPLPSEVdWiLCCHBQ2X0RZWwucSX2camnF&#10;3ZFRAscYQYOCAPJsagrTZDs4r/GGzlIJJCQA4BCPKaTQ4J6gfEPotMpaPBkZ+3QfFAGb+eD6LAUP&#10;d9YU0KA6wNAQza4Mi3loTFH5m66eJ7QySTvT1ZUry3zryb8KXmhNHJRVhmTsiaQ1hTb9y9dIQ7z2&#10;V495eU3HKKw7i7tPnuD1R+6JxiBgKEigIcAhICGBx+w8UCSPJfsyMF6+46B9qZwlunK8oGNJ1gk2&#10;r18TLF5RzNEf/xITLxgWLz8FQ4Xf//X7d3j7gXvHvieLMov37yfo75vBa7JADI3q6mpYaB0hKSoP&#10;hTXLoUqq4yirjD1UIemk4jCkqxW3qHDv0K2Lf4DMClYLKwkiK2F2UEnYFFYah7iyy+4Qo1c3L16M&#10;Ddxf4+clpDrIZy9aJLbxTaX57m5yK3liYR7jwsnOtWQ5NkGLrnQ6ZJe0d26BFtkdvin0MYLDUXpO&#10;KA+Ch8SiMEzoOQKKLsHKiCqK5T5SHPsVRGKUFYe3xiGyKocRqXsc8SZ8hzYT5DE43Di/4SpyE/UB&#10;PHjtJM6G+uJcmAQarDYuxQSJuMxBAJGC40p8ONqo8l+JC8eVGLItUbSdANJKAGkjoLCdYbBw2Uqg&#10;uJoci+vp8biazneYT8LNnDTcyKMozEBHaTZulefiDgHjThUBgxTG3YYy3KO4c6YUtwgc12oLcbky&#10;G42lKaisL0TmmVMIyItDbH0+Mluq4Z0XQ6ojAS5xPqQ2HKFnZwArJwuI7uLcIkLg2Ea/k9pBOeiT&#10;snAPd4N7qCtMCSDaR5WhsnsLDvLvtns79FUVYXFcFTpkWfQP7oElPe9ifBReljoIcDNFZJw3kvJi&#10;EU/vmXQqGXHF8UgoT0FwRRbsKktgU1UO68pTsC4vhld5HsJrShFeXYq05iZkt1yAb342ii41o3N4&#10;REDjAcHjEYHjCVmUcTrPOa/BFkQKCSkEpOvca/QF1TNWFvf6BpB8ugq3e3pFky3nOvh56Ws+qQwq&#10;P6kOYoG02ZUHqklVhkRp9DwWSoPv4yhRGtLOXf8MAbGdoUGrfK8SaU5DLP9q3/lSuizcLl2f+/AB&#10;+TVn8PD5M6q0BAlWCwwCggIrDw7eZ44q8ov5mKVtXM4RNV9SJZcAg0Dy9nNIwSGNmdccEnBMvmRo&#10;vMAkKY8p2jYpYMLbX2BsehKv6Yv+hf4xSHmeEQ4e+Tc4NorLra2wMdKFt721mJRHhSoyWxROhJru&#10;3w1Txd0wUZDBUe7TQbZh+5IfsXPZYjH2ZO/q5WJIvJHSPpEIPbBhDY4RNLT3yQr7so1O3C10AvOI&#10;2M0//kQqYwl44mKe6PgABedQNLaTyqDQIlAZyG2H4d4dMCBg6dMJrUu2SItsyHE6NqsQViMSC7OR&#10;wCGxMloELIPdO4XisCBw2CnKw1l5P9wJHCfVD5HiOCwURyz9jenWfKMlsiqudqjwdkGNrzvBg8AR&#10;xJ25/AgcPK8G2ZRIbnoNEgC5GB0gVIcEGhFoT4zC1YRIXIuPFOBgaIig9Su0vZ1CgIX3SY7BjYwE&#10;dGQn4VZuGm4XZuJOcTY6T+XhDlWsO6fzcbeqCPdqS3CPLMm9hlLcPVOC2wSNDlIa12oKcJkqZSOp&#10;jaa2s6hqbULp+Rpcf/4A1R3NyG2qQNX1i/BPC4N3nC8sPKxg43ECO9auEUPct6xeBRlSZwr0fZrY&#10;6MEtwg3W3lawcjHBEXUFHKbfVvuQArSV5eFoposT+poEDDmyJYpiCLyfvRFCXM0R7m+H2CRfJJIt&#10;SSKVk1KVjtTqLKTW5yGuqRhhzZUIvVSDwAuV8GssQ0DTKQSfPY3wc5VIutyI5OYzsE2IRmINVfR5&#10;aPD8uI/HxwU0Ruj8/qcWFKpOv4bGSwpWFk9IoSQRNFoePBIQ4fuiLASOVHFIW1OkSkPa7MqgYIUh&#10;jd88ef5QJDtEBRETC3/ZiCqt4J8qvIDGP/CGJQ6VUmh8sc/8+q8fL1yXPmZ1kF/bgK7eHpJDXPlJ&#10;PVBIgSGgwckbAocUGiJ4G71WAglp+RkYC9c/g4OgMfdKAgxSFwwNjglSHxMEkrGZaYxzt3Se+5Q+&#10;GyuOdx8/ECB57B/9AKRO7j56hPioCIT6esHNwgSHOCHKTa5kUQxJqlqoyMHywB5SGzugTmpDCgyG&#10;B99siVUGqw1uQeH+HBo7tsBERZFCAQe3rCfbswp7Vi7DLvLXciuXQnHe1vBYFy2ZLdCR3SJUjR6V&#10;RgQME87Ys8Kh9zPkJj+6CuowPEh9SMGxMO9xjICiTZ9BT2YHjEliMzhOEMgclUl1kHXyVDsAf7Ir&#10;fAsEVhyc48i2s0SRsy3K51tVavxYdXiJgWo8exfPq3E+nCwG99cQeQ4Ch1AcYWhncHCQ7ZACg+HR&#10;TurjKgMlkaCRQDChfa4lRxM04klhJON2fjruFBEwSnNwl6DRSdC4W1mI+9XFuE+25D4pCw6Gxq0G&#10;tiaFuFKThwvlGbjc0og7XQ9xvr0FV+504ObD+zh3rQ1XbnXg2r3bKKouQX5lAXzCTkLLVAs6xzXF&#10;qFZWGrJk5Q6p7IWO6RGYuRjDieyJnbsFjh1RgqG2KgyPHYSplipCA8jimByDkYYCHIw1EehuiXAf&#10;W8QEOiE+0h1JaYFIImhknE5DRl0O0upzkXmhFCmXK5HY3oC4q42IaKlDOMFDxIVqRF+qQ/q1ZmRR&#10;mNP35JObhY7BQZEMvTc+gofjY+iamMQwncuiBWUeGp8SolQuhAbvw301esnSZNU3oqHjJiYENCTN&#10;rtJ9peD4DA0OUiOcGhANCWSJFoDjN919XaItVnJFlSiN+fr8ReX+VNkFNOhDETRY0nDlWriPtPz1&#10;+sLH9D9xHF5myEIU1J/B84F+AQ22FJ9yFBSfoEEhVAYpi08lfQEMHWFLFsBiVgSBgsoZhgXFtFRl&#10;zM1hjBQFg2IhNMYIIuMMk5dkSeg74L+LcyOc/+A8CN/ldnruhVBEl1suIzYyFOmJcdDZvweHRR8N&#10;SU7DQkUWJ1T3kuLYheMy28Qd2TivsWvpYmxfvIgAsB4GVEkN9suLkbGc3OTOXic0D9E2ORgqykF3&#10;r4wYPcug4OAu68dlNkNPbhuMFHbATEkGRvtIZciRulEgb03KRgKOnbSN4bED+nsIHmRddPiz7ZAo&#10;DwYHQ4TjGMFKh6yKoexOmMrvhqWCnFAdTsr74HFIBb4EjjCdI4gx0kGSuREybMxR4HAC3I+Dm2Sr&#10;TroK5cFT/UnUB9sWSc/Qc6E+OE8qhJOgn5QFBdsTiUWRQoMsCcWVBLIvSeG4nkrQSI8lpZGA27kp&#10;uMNKoyQLd8qycLs8B50VBbhHSuO+UBpkTyg6CRg36orQXp2Plqoc1BQk4RxJ/MGZKVScqUMpXa3r&#10;Ll5AA0n99tu3UNFQhzACWHRSFCLJPvkQ9EpOFUJBZifW8KjV1athoH8M2kaHYe1qBu8wd9g6mcHK&#10;Sg8OdiawIYXh7+uM4CB3mOochDMpkugoL0STjYkOdkJSlCeS408iOz8KmcWJpKJzkNNYgPTGQrId&#10;lci4UoeUa42Ip4hpa6A4g8jLdYhsrkMcwS7rZgsKbl+BfWo8nFITca2vl6BBamN8FA8IGtzJa4DO&#10;4Zd0fkqbXd/SubkQAByc72A1wn01hul8L7l4Cacvt4oJhxkkfCe2Tx3E6Dgip0HrVK1F/WaDLoUG&#10;j02bnpugi+a4BBoDw90kx18QV6TQkCRCeVlY4T8F/ZPaE34jqS6RPr9w+T9t4+ZWfmaSKmx+XQP6&#10;RoZEy8eLt9washAcEmgIMNA6w2JhsD2RQGI+yKbMUEwTNKQxRZVfCohxggNDQ/pYCg3ePs7buSWF&#10;3vcdgYOBMTI1gaGpcUy/IbDMTuHpYD/uPX2C3LxslFeQZ/ZwgZa8jOivYUQV13T/LliRZDVX2g2d&#10;3duwl2eoXrFEqI0dP/8oRsNyBy9WF3yHem4V4X4dxir7yKpsp+37YKWmDF05AsA+GdH3Q4tUjAlB&#10;yFxlt4CSFXvoA7ICGsby2yTgUPwMDi6NqNTfs4MUyXYRn5SHSJ4SQDiZSqX2zm1kb2RgvJdVBx2b&#10;wkFJQfTl4J6jwcd5OD3nOfSRRqojx9YChY4n5pOkTkJ5CPXB1oUAwt3IuUdoE0HkXIivaDXhuBQe&#10;KIIToZwUbSWgcFPtlThWGWFojQ9FexKpjZQoXM+IJbVBFiUvFTcL0nCrJAO3yrIJHKQ4CBydVYW4&#10;Q1bkdm0BbtYV4mpNPlqr8tBclY80OlZkfBw6nzzCmUsXca6tBTXnz6HgdDke8G0xuh4jIy8LMQlR&#10;cPNyQkp6IuqbauFsfwIbli7B+iVLcFRTFcbmurCyM4a1vSls7EwRFuaHOFJOHm62SM9MhO9JJ1gb&#10;H0V8cggdL44uIt5ivoyCvGgU5MegpDwFxdU5qG2twenWWpy6egbFNxqR3l6LZAJG4o2ziL/aRNBo&#10;/AIamR2XUXj3KtzzM2CbGItLXV24R7b4weQYHk5yC8o4+ujiNkt1h6HBFZ/BIQWAVHmIDl4UMx8/&#10;irvI17RfQ37TOQIIXSz5Qkt18BM0KAQoKDinwapaNAX8QhdxToS+JKUxrzIENHoHuvDmvQQan1tP&#10;pCj4Ehz0P1HR+Q249YTfTKo0/l+CF7FO//hD8ZaR2VnkVNdgkGj68t0rggZRVDShflYbUqXxa2Aw&#10;HGak5a+CQfHrEIriVypjITRGSWWMcVPsqxeYek3AmCEpOD2BQYLGCAGDY3B6Et0jI6g724j84gLU&#10;n2uEi5UpgWAnjOmKb6y4U0DD6pAcDKjispLgXAbfOJrtieLalQIWunsJKhSsNuRXLYU2VdpD3DWd&#10;LI3BPnpOdptohdGlCm9ANuLEoX1wIIlsR3LYlsKefLQVAcRgzxYCxXaYEVRYcQjVQcHQ4JyHvrAy&#10;rDi2QnvXNgLQNmiTNTrOydhtm4Xi4O16ZGsM9tDfQO9lTuA4wapD9B49iIBj6hLVYaCFJDMDZJww&#10;Q569NVkWOwEP7nrO1uW0hyOqGCDcm5QgcsbPE00EkbOBBJAgHxHng31xIcSfwg/NoQQVsjSXoggo&#10;3OcjjpRIAqkSgsdVUhzXMxNwjeDRUZiGGwSODrIqN0/louM0RUUerhMkrpLCaK3KRXNlLupIkVhZ&#10;W8PC1oFURgOaSBHeuH+f4h4e9/dhlOzl9Xt3UVZdgdLK0wiNDIG3ryciYyOQnJYEGwtT7Fy3FrLb&#10;t8CV/qaTvm5wdrGFI0EykmCXmZmC0rJCVFSWIYCeCwv2RBlBrLK2CInxQUhLjcDFSw2oqStGTX0R&#10;qhvL0NBSj8ud7bg/+JzsxSDOP72Luqd3kHf/CuKuNSG6tQHhzbVkT2rIntQj7UYzCu9fh3dJDgzD&#10;g9FIn72Tzrf7rDQmxvBoYlw0u85QHRXJUBESALylusXAEN3MqXIxVBga46Quzt/uRArVs/7pGUmz&#10;K130v4AGl7Q/121J/ylSL//geTVmJUqDYPFJaQyOdH8BDfGS+QouXT49FhVecmDupyHIJDZLnhdA&#10;+NX6vwx6nj8UL4PT08iuqsEwkfQzNEhtvJfkNhgaorWEytlPwdCQqAkJJCTlr9XFwmA4jDMcKCYY&#10;FNLgxwIaL+ikmqaSbybN8JgliMyIbVJg8Powyd5e9pd9z1HVWI/rD+4iv6QAznQVNuIKS9CwpMps&#10;fUCOVMEeqJG14B6hciuWQpYsCg+b57wGz73Bk/FwKwqDg7uYq27dAOUNq8iKbBX5C20qdUmtGMnv&#10;gq2aIlyOH4DTUWU4EjwcNZVo2z5YKu8W0DDZt+OTVeHgVhwGBydKJeDYQcpHErpkSaTrWvQ5jjFM&#10;qGSY6NI2Ax7tSRBjy2KrtA+uB5VwUv2g6M/BqoObZVMtTJB9wgK5tpbIJ4AUOBBEnGxQQiA55UoA&#10;cSOAuDuj2tMVtd5uqDspiQZfDzT6e6GRgUKK5GwIAYWbcelKfiEiQJJUJQVyOTEcLclRaE2PR3tu&#10;MtpJcVwrzsC10ixcO5WNq+XZaDudjZaKXJw/nYNzpD7KSvIQHhMHBzcvlNXWoqH5Ih719uDmwwcY&#10;mJrEwOQEqY9mXLp2Db1j46gjBRIVFwsTS3OkZGXhQmsLrM3NoaSwFyamhqiqr8X1Wx0opItDVnYG&#10;zjQ24BK9vr6hGoH0+XOzU9Hcch7Nl5uQRZCrqzuNrmeP8fT5Y3Q9f4T2jjZkFmQgnVTD2dZLdL5J&#10;JsLhqfgm6fw93/cEidfPI+ySBBrh52uQcvUC8u9dQ0BVMY76eaPq1k0CxpiwKPcJGpzXeEp/yyTB&#10;QNqCIlUXUqXBEOHtHNy8Ok72/PqTLqRWVOHJ8AgmqK6I+7vO7/8JGhz0Gs5ZimQoCYg57tv0agpT&#10;BIxJqdJgaLx9/1LkNKTQWLgsrOy8MIXEBDwLocEAkDz9xf7/KsQ+9I+Pw0vvxASyKqsxSjZgloAx&#10;Qx9y9t0cQeE1xZtPMUPqQ7qN1xfGNFkaScwDQgSpCNo2QbZCBCmHidcSYEjBIYXIGANjHhDjrDZo&#10;fWEMk+IQ4GBozE7SZx7BwPQ4nYx0Feh6hCu36cQqL4avjamwJRYU1iqkNg7sEa0qPNcGJzRll/6E&#10;vWRVGBScCGVbwi0sYgQsN49u30xQWQa1zWuFLdGnysvWgltk7DWU4HLsAFyOqsCZoOF8RBkOh/fD&#10;ToBDVigNSUigsRAeDA4BD1IR+mSNOPT27CILtAs6FHxnfB43I4LhQYDRpdCnMJGnv0VxLxz2K4hc&#10;B3cGCzmuiWjd40gw0kUy2xZzI6SbGyPD0gSZpLpyCCb5NpYotLNGMcn+EgcblDmTnXF1RIWbE6o8&#10;nFDjSUARqoSgsiA30hDgjUayNWcJHudiQnAhMRKX0uNwOUfSsauNwMG9QVtKM9FclokLBJAzpD4q&#10;ywtQS+qvpKoaTl4nkVaQj8bLl3Dv2VPc6XqCfgIGXzi6BvrR3tmJyx03ce3efbTdvk2AqUP1mSZ0&#10;3L1P6rEUrh6eCIkgq0TPDY1RJe15jrarbbhJv/PtOzdRWXUK6WmJOHOmBh23ruF6xxWcLsvHteut&#10;6KaLydTMNCZIDfQND6HlWjvySwtR3lCHez09kpwC2Wg++19QxefJs0vu30DYvNpIaG1Czp0rCGs4&#10;jcM+Hihsa8UDsiSflAbnNajOjNGFU7SgUJ1iWEhCojRYQQi1QcE3TmJo3O/rR/rpKtx63oMJzvV9&#10;+PgJGkJt0AeSqg2u35zX45ijuiigMQ+MT/bk1duZeWh8tib/VNHnS/oMotXktTSnQcHPLNx/4WsW&#10;rktLDik0no2OkdKoxRjZAO65OcU9NvmD/goaC4MBIYBB+3CHrylSJiJo+ySBh9e5nKTjTNL6BB13&#10;nEKUBI/x12RR5kuOsVezGHlJioJiISwYIkJdEDA4+Pkhgkb/1Jgonw714WHPM3QN9uLSzasoLcyG&#10;u+5hAsYenDgoT/aBW1G2Q50gwC0gDAy+Q5tQGnRFVybrwn039lHw80doO4NDfQv3/dgochIcZvt3&#10;w+mICty1VAU0XI4pw/WYChwJGg7qCrBTlSf7sleoGyuClYXSHpjvZ5Ds/pwgFeAgyyIvA4O9ZGvI&#10;GuntlRFJVwYHD+uXwoMnF+Jg9aFHn9NQVgZmcrKwVeBEqSI8Dx2An4YqgjTVEU4AidI5hhjdY4jT&#10;10KCoY4EJsZ6SDUxEONL0s0MkcnKxMpMDFhjoPDkPEUk+4uFOrFFMUWJi724N2yFtytqCB71ZGHq&#10;IwLRmBCGptQonM9KwIX8FJwvTMX5onScLU5DIwHkXE0JYpMT4R8VgwtXr8EzKAQOBI66CxfQRJXu&#10;9pPHIk41NuE62ZXuwSFcvtkhWtBGyR4/7OkTnQvrzp5FXdN5FNMVOa+0DJfar6BvcJD278OTnqe4&#10;cfsGrl69QoqjFs3N53DvwR3Un61D2/UWXLx8Dve77qOr7ymGSDU/H+xH79Agnvb14UFPN67e7URT&#10;6xW03unEk8FhkYjkJtEhbrUjZXyxrwvRlxsQS5Fzpw3xzQ0EDW8kk7rhJOhCe8J5jRF6jdSeMByk&#10;9kQKEAk4+D0kk/E8HR1FFtWztgcPxQTFkmSo5PUcn8DBQa+TQoPn1eBZyNmaSOM3T7sf4PW7WdFP&#10;43PriaRCSyu49DGtfAEN4X8W7PPFvrT8d9v5NR/m4fR4aAg51bWYoEo4Q5V6mpQGxyx9WAaDFBQC&#10;EqQkhLLgdQqGxCdgSEExHxMCGrSNoDJB5TgBhMEhhcZCYHCMzhEkOBgWn4KgQcHqgiHB0Bh+MYXB&#10;mQkMzk6Q5B1Dz+gQBjlB1d+N1muXkOjtAFe+f6eaAoGDZK7CTtFng+cUZbWxZ9liMTaFk6GcFOX+&#10;GXtWLcfeVcvE3ds4z8FJUK1d3LS6XVgTawKQIykLd61DAhqux5XhpkWKg6yKE4HDkcBhT2FL8LA5&#10;JE/wkP8EDlYboimWLArnODhZa7SPLI0CAY1Cn0KP1ATDQ4CD1AUH31WOR+xK4LGNrMx2GO6RgTnB&#10;w4bg4cA9SpX3w4vVh+oB+KsdRPBhNYQe0UD40cOIOKopRrBGHT+CaK2jiOb5O7SPIV5PC4kGOkgh&#10;oLA6SaNIJ6BwZFmbC8uTx+qE7E05dyknC1MV7o/quBDUJEWiNjMOdbmJ4u5rjcWZKEyLR3hEKAJj&#10;YhGdmo6Wm7cEOIrJv2eXlOJUfQMaLrXg1uPHBIqbojl9ZHKaKne/pGmdzsXx6Vn0Dg/jfEsLWZIz&#10;KKuuQ0llFcYnJzFLyvPi5YukQm6i8dwZXLx4Dmcb63DubD0unW1AUrAfcmPCUZ2ZilOh4Ui3skeN&#10;fxhai0/h2eCAyH+NEhh6xiZw83EXck/X4ExrO51zb8Sdz3hiHelw9dpHnUi6cg4ZNy4hvf0Cjgf5&#10;I7S8VNzgSwoNtifcnXyIVBO3oCwEhxQYXD+59YShweNMOIfRR++TW3cGZ65dxygpD97GE/WwhZH2&#10;LJWojC+h8foD1TUBDUlOQ0DjweM7mHszQ9D43HpCrxHLrys7PRDQ4N6gb6RKg3b+NRj+1WNpySGg&#10;MW+DOnt7iYA15JemhcrgYGiw2pjmATMMDBEMC6Iew4KAIlES/z0wGBQTtN/4fIy9JxsyrzjGX89+&#10;EQuVBoNDui6FBAODQcHr0sdiG6mjAbqqcPlk4DnO15Ygw9cRkbYG8DU8Iiqw+X62AluFeuB+GdLW&#10;Eh64pkyl3OqVkOWxDDx68qfvRScug32yZGu2idYTtiZWBB/OYThpEiSodD66X4DDVYvsCsHEmcDB&#10;8HDQUBR2xUaojr2kOuTJusgJxSHNbYgOYft2CnAY7tsDA0VJM6+BFB4UEsuy45PqYIDweJrjZKt0&#10;ZNi27IQJAcSSFIuNvBwceeSsogI8lZXgrUIQOXAAvgcPwEesq8Dv4EEKAsuhgwhUUxVwiThGUCGY&#10;RBFIYnW1EKung3gDfSQaGyLVnG8baY1CAkfRSVeUEDhKya6UxYXiVEoUKjLiUEl2pSQzAdmZ6TC1&#10;dURoQiLqmi/h5qPHZD/uovr8BaQXFaP23HnY+AQjNrcQHY8e4TVVmBevXqHt1i28IAvLC52VVDHm&#10;ROe9YoKFd0gYrhFgeBl/1o1UbStkGtoh4ZgZCsNjkRsWgQIHN6TtPoS4lbuRsGoPElbIImbRNoR9&#10;txEZ2w6hTt8RlzMKxVD2ZyOjBK0nVHFn8HRkHOevXsej/kGRlHw0TFCZ46ETH3GVrFTV/VvI6riM&#10;nOuXYBgdBs/cLNwZGRTQ4HhI4GClMUCf9wV9Pq74rFqkwJCqjU/QoHVWFUOzL1B6/iLKmy/TZyL7&#10;Pt+Cwvd35W7o/Jov7cnHeWhQ3XtFdZNsiYAG25OHT+4QTScJGNJRrpyl+LLic9D7i5KbZD5Bg/b7&#10;f2k9+fXxJNCQbL/e1YVM+qEm56bJc86SbaAP+JbAQcCYpoo+TRV+SloyNObtiBQQv4bGBMFmjMpx&#10;2iYBBq0zMOh44+9IWbwhUBAkx+h9xujLGH/NCoMBIbEfvwbGF9CgfcTjGYIGq43pcdpONoWAcaXp&#10;NOpTw3E6xh8ZJ22R5WsHLx1VWChzhd1OamMD2ZEVUCQ4SKFxkNTH7hXLKHiinVUCHLJsX8iiSDqL&#10;kS0gxcCtMY4EDNdjBwkM+2GvsQ8Oh+lKT+Bw4e7LDBJWHAQNBgfvY3Non7AqrDqsVLjfCKkLUhmi&#10;JPVhRGBii8IKQ5/XCRocfDtKPQVZAQ9hV+hzspVicIicB6kQ7n+iTdv0ZHeR+qBjkmqyYoDIycFB&#10;fh8cKZz2kpXZuxfOe/fBRV4BrhRu+xTgsZ/UyX4lAgpZHIKJ/yE1AokGgUQTIUeOIuK4NqJ1+GZO&#10;Zsji+TMIHNmkOHKDfZAfFYii+AiUpsSiKC0WURFBKCg/BZ/IGNh6++IsKYy7VMlZadx7+gw37t5D&#10;eW0d8irrUVLXiEvXbgjlwCfzW1agBHtJHu8jWfQ3mHoxg6bLLUjJycWHD3x203n6+g1yD5nC63fr&#10;ELBcHk1ZhXhDire7tAqJf12PjMUyyFm+F/mrFVG08SDyt6uhTEkfrdY+KFM2wr1LV4US6J+YonPt&#10;LWY+/oIzbVdxtv067vf040LHbXSTCmFw9BBEnhC4mnu7kHPjMswSosU0mNf7e/FggUVhaPS+mMUs&#10;Q4GqkaTPBYW0pPfjXAcHP8/Q4CHydVeuoeDMWQy8IKvO0OB6TPvyazjLIrUnC3Ma3OzKfTV4qMnk&#10;7BimWWk8730slIY0EfrfD1jjr1DSA5T7aHyGxr/a98vHvCzcxq/hDC0vbQ8fIqe2GpOvuKlzBpNv&#10;CB5vZwkEswQICTimqMJLY5JUiKT8nLsQymI+xilGaR+GxBhD4sMLjL6fDzrmyFtSE+8ouKRggIzO&#10;Tc2D4zMoOITqoO39BIfno4PomxyRbOfnZ4j2tP0h+diW6kI0ZUahPj0CdSlhKA7zQEmYOxIczWBL&#10;akOflIau7DaobuKE6DKRv9CiyniYrtx7Vi6HzHIGB1mXeZvCt0TgeTkMyJpwCwj3z3A4rAQPbTV4&#10;aKnB6QiDQx526nIiKcpqg8EhVRsctqoEjQN7JNBgu0KKw5wAZEaWhUtTpb0EDzkYUUiBIWK/nAQa&#10;BBJdeVlxUyctUhUCFqQ+tOlzac8nT9nOMHRYoegTgIz30vHlKPbsFhMa882orXbthvVuAspuOdjI&#10;yMJOVo5goiDCeR8pJgUVeCirUhyEx4FD8FE/gtDjusix80SqnQOS7G2R7O6MND8vZIb4IS82FAnB&#10;JxEZ4IXElDhkFebh7IULuEaguE0WpP3+fVy700mWY1KcXy/pN5Qu/6Dz+xe6OP7jH5L0n6SqcJX+&#10;gAn6bfv6n6GtrRlTU6O8N78Ec1RBc9RMka1th/57j8S2x5cuIXW3KmK/3oj8tfuRs1IeGcv2oGjT&#10;IVTt1Ua9mgVu2ASgUsEAkTsO4+6jp+ifmcWjvkFhU+4RLC7euIXKCy0UdOV/Sar4LU/NNyAUwYtf&#10;PqKp6wFsMpKhGxqCNlIgDAtpMDS6Z6YxTZVa0oIiURX/FLSdocEdvEZJ8Zy/dQfpFTXoniS7QdCQ&#10;tqDwvsLe0L6flYYUGu9EV3LRckLAENDg2zK+ocrJ9kQCDUlOQxq8iHX6x5X9C2jQ06w8Fu7//xKi&#10;A4nk0Lh87x7y6mvJlhAsKCbeEJGpHKcKPUExSRV9kio/xxTBYJJUyGeA0HayM1xO0POsJEYJOCPz&#10;MfqegEAx8o5ClASGd6Qo3ktKCTxoH1IdIwQOVhIMDs5j9E2O4uL1Kzh3pYV88lXUXzyLtIIcnKqt&#10;pKvYQ1IXPbjVeR2Np7JQQ7CoSQlHLUUDqY3apBBketshj6yKn56G6IDFPTSP79wM5TVkTzbwjF+k&#10;PmS2i5zGruVLIUvw4JIn2uHh7/ryMjChq76RAluJ7VTpZeFI4HA7rioSoqwyHDUVBDxYbbgyOObz&#10;G5zbYGiwPeKELIPDkq0KKQ62KwIiBxQJHgr0HjwWhgCyX16UhkryoseqHlkXAQ2CAYNChz4PB3dk&#10;01YgFUIqiENbkawUhZ4yvU5lHwyU94ljmCiSNVPcBwt5gpbcXpyQk4fjPhVY7NpDMKHPILsXFhSW&#10;exRgLaeCgMOWOKlmAAdldSQbBaHEIQOxFi5IdHBFkqcbUnw8EeHmAE9LY9ib6MHWygTxnp4oO26J&#10;C8ZOaDxsjiYTF1yuqsPg+BDe0HnxD7pKSkQ3iW+ChQQUvM7b2ZpwlZujc/Il2ZY+TEw9wtzciGR/&#10;OtsnBvpRFRSFG4UV9JjOXfp3NjEVQd+uR/AfliN5iQwyVuxF0qLtSFm8C/nrlVFGkGhStUC7iSfq&#10;lE0RvkkNfQMj4p1YZUxSvRkggPSMTiAmuxAZp2sx/opUzrv3QnHMfeRbMEsSpHV3bsM+PQ31d27h&#10;0SRdoCbGqSQrPDGB7ukpTH38IGlBoc8l1ALVLVYbC8HB7yuFxlWySCnlFXg4NER16y1t59Gykv2k&#10;ioP/cik4iAh0TMntDP4JGm8/zFEl5o6jX7aeLFz4C5NCg4HBQ9ql0GC7If7Nv2ZhKWLBOu+7EBpn&#10;b99GcWM92RFSGgSMibeTBA2KtwQPqtQcY1TJx+l5AQkBkHlgzMc4AYJVhVRRjBBohkUQDN4zJCgE&#10;LKQx+XkbQWOE1MbwHG0jVTH0YhL3n3ehtKYSTt4e8AzwQ35JEXyCAmFifQIePicRERODisoK1FYU&#10;oS4/EVWpYahICEJVIifrQlBPaqMomCS1jwOirQ1wQoUk/+7N0JfbAXVSG8prl0Nt8zpJsytZlF0r&#10;foYsqQyZFUshv3o51LdKOniZUyU32b9bdBs32y9DlZ/kP1kPTx1SHNqH4K59AC7HOMehDGepReHW&#10;FLV9AhocnIy14lYVznEQQCyptGSIEDQsVBRhpqIA8wP7YawoR+AgNXJIGcbKCjAkiEjAQRaGO5sR&#10;LLhkYOgSzLj7vDYHfUZtOp7OIQXoqe2HgYYyTDQPweKYBmz0j8HZTA8+VqYIMrdBqW0Gkg1D4HPQ&#10;HknHw5CgG4I4vUCChyayDJMQqe2DAFUnNNhWocGuEhXWJbge3orqqEzkhQfA3UAbGrLb4WprjpPO&#10;NkjceQCFi2WR8e02ZHyzBRl/XIcLvpGSE0vAQRqiB4LYJqkWfH3l6sSpxJd0Xs6SXXlAFuXW/DZ+&#10;DVW0nueYHhqkx4yQDxjqfY4zoXG4mZqPFo8QJHyzCWmkMNKXyiKLLEruKgWUblZFk4opmo/Y4sxh&#10;G9ysPS/Of3630XE6ty5fQ0/vgGi5OHOlA+EZ+QSLSbogfsD02/fi0zHSJvjmRh9+wZPJSbQ9fSqG&#10;xbPCeDIfz6cmMUEWio8rTWaybhLWhEoJCCRKgzt4jb1+hbu9fUgsO42OZ8/o+AQqbkGh/Xk/6Wv4&#10;/cW3RfWUofGOvoeXfLF+QdCYnYdGd99j+sLm6OkF0Jiv4L+OL6AhlMY8AGi7+Per/aWv4Vj4WAIa&#10;OhAtddeuo6SpFjMMiTcTFOP0B45hjNZH300SMEgRcNDzrDwmCAYcQl0QLBgYbDtGCRrDZEVG5m3I&#10;MCmLwfcTVI4SPIYx9HZYlJIYIWDQcwSNIQLVMAepjWdkQc62XSZQBMA/LAyJ6emISkhAQWkJ4pNT&#10;EJuUiLikZDg5uyEiMhIe7m6wNTeBh7UJ0gLdUEngOB3ti8oYf5wK90YWqY0UZwv46GrAZN9OGJDa&#10;0N61BYfWrxDNsEd3bsMRmR1ifApP1sMzfMmvXiZyHvok+6XKwPrQXtgSDFhpcDLUU0edFMchUhsq&#10;cNOSNL8603a2KByc25CAg5tiSWnQ60/QuhWtWx0ikFDltj60n9aVYXFIieCkgBBnO8R4usCUAGKh&#10;qiJKVgyGpD7YsugrEigIGHpKctCdD56hXZeOx8CQQsNI8wDMtdThZW6BEDsPRLn4Ic0zCmWuubjk&#10;dRY3/a/jiksLWm0u4bpTOzo8rxIgqlFtWo5qszI0OzSh1fUCLrucw91AusIG38eD2A5UhEXAx0QH&#10;qts3IkxXF7lH9JG+fDeSf9qOhO+2IOHvVIG/244KV198+Pgav3zg6kCn/S+v6fErvHv/ktYlVUSq&#10;Mv7xjxf4+Mu0WKeqhVevn9E+89AQKkVk7Cj42i8Fz/xCFbbF7iTi/7IOmT/LInPpHmQTOPJWKaJK&#10;5jjOkcpoMnTHUHc/Hlxqx5moFFQ4+KNc1QpnUgpJSbwiK9UFv/g0NHfcxrX7jzAwNS0qLUcfWYiR&#10;12/EFH3j7z+gj5QHKwwBDiqfEUzG3r0Vn5xbSERnLvqsvw6GE0/aw301Hg+PILm8Ei2k7hkabFE4&#10;HyLdV1gU/tMoWBDwUAoGBze7ck7jEzQGR3qE0hBD4wUSqFrTgXiRVnTxmEv6xweUQoPXBQBo+0Iw&#10;/LdB/xgwUqXB71J9pR3l5+tIog1hdG6YgEEV+tUwRt+MEChGCRjjAh4jpEDGOAdBioPLMVYX8wpj&#10;jE4IhsXQBwksOIYINEMfxjH0rofg8AjDbx8SOB5SyevdFAQTOqYEGtPo7OlCZnERHD294OjljfC4&#10;eJyqrEJJ+WmkZmTBNyAYKoeOQPOoDk7YOCAzOwc2to6QVzwEZxd3ZCUn4nRuGopigpBPAMkPcEG6&#10;uzVSnCwQZUWyW12R1MYW6MkSKLauhybFUR40JrcbewkYsssWY9/qFdi/bqXoDKa7Z4dQBDZqCiIR&#10;akOVnkHB1sSLICSFhrs2N8Fy86sktyFsyjw4JM2wBAm2K6xACDq26vsJRvvomIqw1TiEE+oHYKOp&#10;hju3b+Djx/eI8HAilUGwInCYE1BMDpCFoTA+QLaDIGZIn0mfSgN6zHcRM6TjGR5WplCB4ZEDMNNW&#10;g53JcYSfcEO9/Wk02zfhrG0dGq1q0OzciDt+1/A05CFuu15Fq+U5XLO7hNvO7Wi3uYDzBtXocGrF&#10;k+B7uGTThIuWDbhscx5XPC6gyN0HQab68N2+F+UblZC7bBfZg51IWSaD1J93IfHrTWQN1NHd3oYX&#10;c+N4/XIM715P4cOHl3hDavItXUg+EhB4GBfHx4/0+OMMpmf68f7DFJ2fBBIOAQY6s4U6kZRvyeq8&#10;o4vUx4+kyAk8kupFZ/wbqvjuwcj8aRcyF+8mcMghnctle3Fq51GU7dVDqQ6dKwr6iN14CBFrVJCk&#10;ZonUmCzEZxejse0GPLg15lQ1ai62YmBymiovMPn6LQFkRuRBhuZeif4c3FIiBQcHz0w+QhVfNLvS&#10;8wuhIbUckqDX0hWa7Uj3xCSyaupQ335VdDKTNLt+3lcKDYnSIMUzD403H9+Ika4MjanZMfxmYnrk&#10;MzTmcxoLF2mFp2PSf7+CBm37v0FDegxR0j+GBh+Dg7eebmlF1aVajL58hMGZuwSMR/RFUeV+9Zig&#10;0UuKYJSAwaqDcxDSPATHfO6CTgaRs6AYIhszSLAY/EA2g06EQQLO0NunGJi7jr4XbRh8dY0UxS0M&#10;ve4iWIzQcxMYeE0/wlgvSqur4ertC0tbB0TEJSI5PRPh0TGkLJJg6+gKKwLEAdVjMDK1RmZmLqqq&#10;apCTW4CA4HAUFpdSlCE1NR05aSnwtTZFjKMFMr3sEW9viggrfXhQJWe1oSvDE/1uwrFtG0T/DQOy&#10;ADweZc/Sn6CwapnoUn6IrAv3COXWDq7w9mQ7uPJz3w/nIyoCGhK1wR29uKeo0qeWFCk0uGmWE6IM&#10;DlYddrxO0PA21kFefAQi3R1hrXEQNjwozdmepDmffsCVyxdRe6oYTnpapDiUYUaKhMNUVRGm9P7G&#10;pCwMDyrQuhLMCBSmBApTHi5Of58FfS5Hc324kiULOHECZRbZaLe9iJIDWTitnoeqI4VoO3EWt13a&#10;ccfpCs5pV+DssVM4rZSJOrVCnD6QjbrDhTillI5ixRSc1a9Co0EdrnqfRxr9Lsmax1C/+QBKVu1F&#10;wg8bEfH1WoT9fS1iv9+EpO+3IPnHbaj3C8LE8DPMTA9gYqyH1ANPEM3tDNKqJIHGP6i6/UJV8eMv&#10;c+gd7sT59jx0PKzBtbtVGBp/hDlSulJlwUplbLQPL16M4BUp4Y+/cAsMX+NFhg9DFy8hd50S0n+U&#10;QcaSPUhm5bFaCdlb1ZFJkSWrhVSKJBUznKm9iHt9Q2jvfIy7pEI6Hj9HUU0jKs9fxv2ePsySJRl5&#10;wa2EHzA4Tec2qQ2GBr8bj27leUKfT03hKSmNwVevPjW7ShOa0r9Qus4wER28CBCcSylqOodTFy6K&#10;+8JKW1Ck+0pzGqyxOIQ9EdB4K5pdJ1lpMDQmZ0bxhuyJaD2ZVxrS5VPln/8nrfAMDE668LoUGgwA&#10;KRx44S3/BJL5bQwbfi2/U8nFi6hpqcXw7A30Tp7H4IsLGOKYu0QK4B6pgWECwhiphQlSDaQ4OE9B&#10;0BgmuzL8qZTEIEFlgIDB4Big/QfImgy9fSKA8XzqIn3J7aRg7tBxuzH4egiDb8Zo+wCySgoRFZeE&#10;kIgYaBzVgpdvAGITUxBKj4NIFnt4+SIyKl5EYFA4igQgMnGqvArpGTkoO1WBwqJiREREIywsEuls&#10;ZUICkREehBgHc4SYacNHT1OMH+GEqPbOjQQOHp5O0JDfJYbByy1fInqM8t3ZNLdvgqH8TjHwjOfm&#10;YJXArSdsTdiicAcvD21VUhmkco7uF8GdvVy5m/m82mBoMDDsGRYUjgQb7op+trKEvvdfMEMnQISn&#10;Kxz0dHHjWgtt4UbwD3hFym2OIsTVEaakNMzUlWFOgDAn62FGqsKU/gYTAhhPPGNBwLA8pgorsiO2&#10;esfoWPrItU9HTVAZkuxDkGuUhIvm9QSDHEQt80byhhBUqObhinkTKg/kIndnLApl4pG2MVRE4Z54&#10;5MlEIX6NF1I3BaD6aB7KTZIQddQS4VpaOLXjIKpX7kUh2ZKUn7Yi5KtVCPrrSoR9tQbR36xHzLcb&#10;Ebl4MwpdndD1oB09T2+it/suXrzk5OYbuijOkaqYpfKVZOJoUfnf4caDekRkGyKnxg3h2UYoPBuI&#10;suowlEV44dKZIty9cxE9fXcwMvaEKk0/XpIafk/nGdsbid0Bzjv6IP5vG5FOKiNjpQIy1ykje4sq&#10;8vdoIV9RH1nyeijxjUXP7BypiBekrN+Rxf6Ia/cewTs0BrkVdaQ2WtAzxv1/ZsWAsnu9/aJFhftV&#10;8CziL2lb19iYgMcgKYVBKmepXjHuP4GCHi+0HJ+h8Zbq1ktUtbYhr74BA7Ns73kMiqQ7Oe8rEqnz&#10;69JtEmi8I2jMiH4aQmmwR3nzjpXGP0ODl4UVnp/lZpnX9Eb/J2hwydt+DQ3pNik0+HgFZ8+K4cOD&#10;M9fQM9mIvqk69E3XY+BFEykCUgVvBwgWowSBcfS/ZeUw+QUoht6wxZBsG6DnBlhpzEOj/z2riWf0&#10;5d7E0KubmPr4iL7gPvqC6Y//OI7We9eQkJkuIBFDkAgIi6L1QBzTNoKhiSXSsnJRWFqOrOwCZJC6&#10;CA+PgZ6+KQyNLWHv6EbwoKtkRQ2qa+oJIJUoLCxFYkIy0tOy4ObmgZMeHnA1NYaTjib8TXVJERwS&#10;zZ36POp012bR65NnMOeOU9x/g6HBA9qO0XYj7v5NYa68G5ZkTxgcrDJcjkrGnzAg3LUOCpXhdERR&#10;lO4EEhfOb4jxKdy6ogQ7eh03vTqTGnCkSn62slj8Rrw8fHAHmaSMOJ/Fv+aHf7yl//M15iPSCHhm&#10;qkqwPHIIlpynIOBYkA3h0pwgZK5JNoeOd4KAYaOjgRTTMJy2KEKldjHqdcpx1rwGdYZlaNQtR9G+&#10;FMSs8EHa5jDkySWi4fgpFO9LQ+QyT4T86IDwxa5I3xRGzwcjbIk9Yla5IHWjD3IUglDqGIpw+g5P&#10;KimjZoMyTi+TRf7PO8iSbEPoN2tw8i/L4fXnpfD+8zL4/301Qkh9ROxSQHtjER7daUJxTji6Ht+g&#10;v+k93vE5MXATs7P3qbyCmZcD9JdSJR59jPqWDJy6GIjCMyeR3+SNoioveB2SgbWuIgL9zFBcEYWO&#10;Ow3oJ1UyMfMMs3P9ZHnG6LgShXY1LhlxX29BxioFiv0CGjmkMgrktFGkYoQCVXPUppfgysMunG2/&#10;gVtPnuPu81603XmAowY2sPcOxYUbt3Hj8TP0T81i4s073HrWgzNXyM6NcZ7vjfhlXlDdEa0wHz6S&#10;2n4rpvQTeQ36BYVFoccSqyJZZxUioMEdvAgyjTc6kFpeIZpdOc/BSVIpIBgYn6EhCc5rvPnlPWa5&#10;D5WwJ+P4zdjkIEku7ka+ABr0RtJlYaUX0KD4NTREInR+H34tlwuhIY43v433Fa0u88fKaTyDhvZ6&#10;DM52EDDOoW+yFs/Hqggg9VTRb2HgTS/63gwRMIiwIib+CRjSGCBJ2U9qZICD9ut/N0Jqope+3G76&#10;csnjgv5OzBDNu5BZUgB9Myts2LoLzu5eZEeyoKGlBxd3bwSERCKcVEVhSTlKTlUiNS0bXt7+CAmN&#10;ItXhD1n5gzC3Iq+alYf4hBRUVNaitq6Ryhr4BwTj5MkAWJhbwczMAo52jgjz84OXmRFctTVIbewn&#10;BbFLDFfn/IbObgLInp2imXX/mhVQIqWhJbOVYCEnoMFheZDUBlkDbjlhcLDKcCWV4XqcoSGxKJJe&#10;ovT4+AEqJWBhaPiQyknydYYNqYR4X3c8fdSJt+/5uvSOZPcbMRqTJedrsidStfn63UsEutjBmltB&#10;1JRxgmBnRe9rRSCypuNKyxMELjudw2LK/ij1k6jSLEaD7ink7I5DxvYo5MsmkrLIRZFCKtK3RiJz&#10;ezSK96fjDEHjlFI2Itd4wv5PWqQs/HHT6hJZkwIELbFD2EonBC81QPhKTeQoUoXTsYT3hh0oX70X&#10;VaQ0chZtQeKizQj8dh3s/rQENn/8WZSOf10G97+vgs+STYjQOYJTcf6IDLDChXOldKa9x5vXY2i/&#10;Eo3Ll61w81YcnfejBMpZvCfFMTj+GGGZJojON0dYjgmCUozh4nAcJ05owtfHFCdDyGYmOuHW/XMY&#10;mXyEqZmneDnXR0edxpMbzUjZcQCpS/YijVRGOkXGWiXk7dDEqf1GKNewRJmuI+qLa9HQdgONrVdx&#10;k+DQTJDoGZ9GU2sHZA9pIzqrCI1XbmBo9hVuPnqGJyN8c6S3eDYxKfIS3CzLs4tzxea+HQ8Gqe7S&#10;ds7EMLo+Q0MSrDgYGhxTHz5QfXpF0HqElPLTeEiv5WNxc6xkDMo/Q0PYFc5r/OPj5xYUToROv+AT&#10;5oWYA/NfQYMXKRD4WXZ5DA3u3/6F0qDH/DpaE82qC5th+XBcSppbJUqDj8UfKr22Bo3X+a7W9AVO&#10;X0TvVAORtQrPJ+qEQhh404O+t0MUowIc/eQpBwkODIlB8qsLo//1OO1HJecqRMn2ZIi+sHH60qfx&#10;dPApymoqkVNSChsXD+xTVoe2vgniktNEqKgdQUhYNKrrea6MU4hNoKthdAISktIRStvj6GrCz1uc&#10;cIaZpR08PH0RGhopoJGdUwBDU1ts3CxLgPEj25KLhIRUWFraIDM9HREB/ggjO8Dg4H4T3DOTwXF0&#10;23qR9DzMd1xbvwoq61aJLuQWtI/1wX0EjZ0wVtwhsRgEARcCg5vWIbjrsD1RhRuDgnuFiiAFQupD&#10;BG13osod6WGLubkp3GptRoDjCdy+1Y4X9HiOPOovpCzevCUp/HJ8/jFj/Bc8fHQXjQ0VKMiMQ7Sv&#10;E+zYfmipwoaOyWFL729H7+2gqw4XAoa72TGEH3dGkWoGCpRTkLEzCsE/uZJq8EAJQaJYIQ3F8qmo&#10;Vi8iaGTgul0zajWKEbrVC8Z/00SdRgnajJpwXq8ahcppSN8TCYe/ycH9z2sR991WkViM+34rEr5a&#10;i8rNyqjYT5D6Zi28KCz/uAQWBAzL/1oKm78sg+PfVsLl2zVw37gD1qvWwUxZhn6vw7j/4BKdgy/w&#10;5HEZKioMcOlyDN6956kdZ/D2wySar9dAw3wntOz3Qd1aFgauGiipTEN4ohfiMwMgr7EZbkHmuNFZ&#10;jys3KvG87xqmXz/Hs45zyFDSROyPOwgY+5CyXB4Zq/cja90B5G/XRIWSMRp1nFDnGIzrV++QBX9B&#10;KqMbz0Ym8LBvCF1DY+glcBg5+eCwqT2pEDrnp1/i8q37qLrQgq7RCYy8eiPAwD1KL/CUfW/eivuZ&#10;PBwYxEtSHTxfBqsJrvwCAFzS/rzOKoSf4xnMR2i/293dSDl1GjefPRPJUAYR7ysFhRQeXIoZweah&#10;waNdxfiTmU/2ZL5zF1VlaeeuXy9SaDAsXs0rDVYMktyEBBC0kyilEPkiaD9WGQwZqTV5/ctHpNfV&#10;4PztC+h/eQ/PyaI8n27F89lWdM+1o+/VPVILfRTDAhp9BI0+AkM/XTEYEgOvuA/+fMwRUOahwTaF&#10;4dLzehiPJ57hTncnOh7dRklVDRIyshEUFQtbgoaK+jF4+gTALzgC/iHhCI2Mh7dvCPyDIpCQnI4g&#10;sitxiQQUCisbR9iRJTEga+JGasPG3g0pqVnIyS1EZVUdklIysHzdThw5boSIyFjExiUhJSUT9nZO&#10;SIhPQFpyCjKTEhBgbQJ7dZL9pCR4HMiRreugzXNnkOpQ37IWKmtXQI/ns1DYLfpoGJMq4Q5eltxH&#10;g6DhyoPWKDyownroqInWFAYHD2Zjy8LAcCMV4qGrJlRIrLc9xkYH6Nv+B57evYnshCiMjg0ISEzT&#10;CcCKgy8FXEriDXn3fr4uY2j8GcZnnyAr1hfWBCB7ej8ORz0NuDIsjI+RgtLGSUtd+OkZI2S7E0JW&#10;uiJ5WxiSt4QheLEbypSzcNXqPGrUC3HX9To6nNrw2L8TTccr4LfVE3ZLLdBudBY1h4rQpF2Fq7Yt&#10;qDpaDNevFOD/7XakLd2LzBXySKBKGfbn1Yj42xoU2tkgfOc+2P3XEhj/4UeY/vEnmP1pMawIGjZ/&#10;W07wWAK7FZtgtm4TjAnA4ZEOaGrIwmDfTbyYpcoycgfd3e0Yn3yGOTqn3n6YQlJuKFbLLYKSjgyM&#10;XXXhG+eB1ptn4B58Ai6BltihshbWHjqIz/KBiYMqXXzi0VaTjZT96gj9cQvilskgYakskpbJETwU&#10;kbP+EIp3HkPVfmNc0HdFe0w2bt19jLG5d7h69yFabnZijFQEA2Li1TuyKY9g6uIrurzfedqNaw+6&#10;0HzzLupar6GR7AxbE06Ido+Tip55gcf9w6IbOm/nBOrT4VGq6BJQSEMAYz6k0Hg0NITkU+VouXtf&#10;wEbSgiKBhDQvIlEcDA2u77+CBuc0OLHBiVDha8W4E4aGBBILF374GRrkfKlkxcAA4BTaJ1DQYwlE&#10;JMfgdWkIK/PpNfTH/PIBadVVuHSvFT0vn6Br5iGevXyE56+e4PmbLvS8fY6+dwMEgmH0vBlG72tS&#10;GwwNAgKDo3/uMzQGafsQKZC+V6MEnyE8nuzB9aedKKgsh194BFJy8hCRkEQSMwneQaE44eQGQ7In&#10;BzWOwoTUQBApiKBwCiqdXU8iKDgSWbl08nr4wc3TH9Y2Togi1RFIQImNT4GTsweSCQoFhWUoLaOr&#10;cmGp2E+R1Iu9I1UcgggDJSQkAp5u7ogMCUGwtzecDHVgd1hZ9MrkROfxHTxD+GbRf4NLDQKHMfew&#10;3MsT5GzBsZ0b6WopR8pDMmGxBBwH56GhLqAhgi2LFqkNbWV46B2CJ1Vsb4MjCDxhhPqqUowM9/Ev&#10;gnECyIuX3MX6AyYmhkWfhl9DgzsXf/zHHFWmaTwbvIbMxJOwJYvCoHA10IS70VGcNNeBv7UBAm2M&#10;CISG8DPSQ5CSJUI2uyBpaygSCRoJ64OQtCEUd9yu4obdJZzTrcZdrw50hTzAHQJI1J4IxO+JEtAo&#10;lkvHBV2S71rlKFXLRaVGMuJWayJpiSxyVisic9U+0Xkq8TuCgLoGok+Yw/y/fobe776H4R8WweiP&#10;PxI4foYlAcPyz4th8fdlMN28GZ4njiI13QvhgVbISj6JG23leP64DQO9tzE68hBj413oJBXiEWKN&#10;rSoEbFsNPO6+gTOXy5GUFw7PUDuChgW2Kq3GMQsVHDaWJ0WyD96e+gjYJIOTZJFCl+1Awtq9iF68&#10;A4lL9iB1uQKyVqugeNsR1BA0zum5oM09BtfPtGHi3S+kLGZxv3sQ/ZMzGCRoTL75iMe9Q4hMzYNn&#10;SBxqL7ahhqKV4HKvbxg3u3pERebbD/Cwdl6vJ4uTXFQmOoQ9GhjG85ExkTzl1hCpJZHkOiTQ4L4a&#10;rCy6x8eRVlmJurYropcoJ0NZifxaZfBZIVUab//Bd5EnVcLjT1hpvHw9/an15DM0uMpLKv3ndUmF&#10;X6g0pJX/A60LS0Jv8tma8CkqWRcKg2P+GNLX8a0IUioq0HL/KqmLp3gy24WnL5/h2Vw3ul/3oftt&#10;P3reDaJ3ATT6GBYUfa/GBCz658sn471of3gLLZ3XcPXxLTRdbUYJASkkKg4HD2vByy8IUdwiEhOP&#10;2KQ0hEXHwdHNC8qqmvAJDEVNfRMSkzNgY+MGPX0rODmdhI9fmGhidfcKQG5eCU6dqkJaeo7Icfj4&#10;BiKBFEh2TqFoQQkj4Ng4uGHZyg1wIEWSX1BM+2bD3c0bJoZmOEFgUt63H7YGurA7rg47DRXReYtn&#10;FdfetVl0MT++c5NQHWZKe0WClB8fXL8Cx+l5Mx58psp9NvaKplN3Vhm6rDpU4KZzCM4EiwADI8Qb&#10;e9KVOAmpRmE4l1+EHvoubtJ30fW4Ex/ev8IvH/m0EC3x+OUXBgQ3tUuCofHLP7gzFCvPF3hH0Bie&#10;uI/qikR4mmoJaHibHIefhQ7ByBChdiYIdzBHlKMFouzMEGNmi6RDgThrUiv6X5SqZOGcfg3OmdSj&#10;J7QLZ7Uq0WreiFbrM3gedAcXjKsIFKdRrZSNCuVC1GmeRpFyDtpsLqNUIx2W38rA/u9rEbNUhmIn&#10;suUPI3uDEqJl9uOkLSm2VVtg+LsfoP/7HwQ4TEh1mP8XAYOgYULbTNdugL7OXgQEmCIl3h1xEY7w&#10;9zJGWqI3zp/JRcuFEly+WAqPQHMo6+6A3NFNsPbSR8vVWrTdaEDrrTM44WUI70h77DuyHXIaW7BL&#10;fSPZF0XRSuVDwPBetAFui9YiUE4RMSt2I/4nGQGNjBVKQm1UyOrh7DEHtJ4IwfXS81TBJ/CoexS3&#10;HvSgqqkFnU/70TfxAh33nyK9sAoG1h4Ij81FXBpZtmuPcPVmF9mRD5h5/wsePx1BVy9ZSQLDw4ER&#10;cb+gustXcen2fbI5PFqWR4FLJuf5NTi4nWf8/TsMzM6i4Ow5lFGMvORR32/E7F5ftLiIkOQ3uK/G&#10;W+KCtK/GJ2hw4us9bZTaE16ksJAuknwEQYMTL2QrFtoTVhxSIHyOL0GxMMT+9Lqpd2+QStS7/ozk&#10;4mw3KY3nBA3ye3M9ePaqF89fDxA4htD9ZoiAMSKA0cvxaoRgMSpg0T09iObbV5FRXIj6ixeRkJlF&#10;X34B4lMzYU7WgMFgaGaNiNgEVNSeQRzZjmSq5O4n/RFIqiI2KRO2Tp7IzitGVVUD1FR1sXPXAeyS&#10;ITVg5SgsCEOCo7jkNPLyS5CZlS9gkZGZh/CIWHh6+cHRyQOW1o7QN7IQrSgOBBAbW2eYmljCwc4Z&#10;qgcOY+e23bAzNYG/nRVcdQ7DTiRFeej8NjGt39GtdJJzpy6VfTBV3IMj2zfiAN+/df1KWKjwnBnK&#10;sFFVotgvWkMCjQ0QaW6LMANbJBv5ocK6CBc9zqHN9zKqLU+h1C8F3Y86MTHah5H+p3hF8lLS05EA&#10;QXB482oWE+SLufOSUBkEDu689OEXgsbHF3hNNu/lmwE6NwaQE+sDLwJHoJUewuyMEelgilgnCyS4&#10;WCHR7QQSXa2RZumFCr08XLRuwuOge2i1PI8LhrUEiwJU7PVB9jJtZP6sgZQfyPMvOYCURQpI+0kR&#10;cd/sQ8lOX+RsO4mcHX44cyQT6fI+UPvTCuz/7ffQ+dNP8Ph6DRLUjyJD+Qh8V26Hjf5R+CiowOXr&#10;VbD66xKY/4mUxh8XwfQPBAsqjX7/PYy+XYJj8qTg1HbBw14LzrbHoK8tD7UD22GsqwQ/L1O6IBhj&#10;r+pm7NPcin3HtuOwqSLyS+Jxs/MCnvffgWOAOay8DKBhuh9yinxHvTUwJVUYoXwIXj+sF4lX60Wr&#10;YLF7F6KW7UTcTzuRvFQeGSuVkb3mIIq3HEXDQWtcsQpF56k29HTP4lb9E3RfGEZOZA2ulN/FozO9&#10;eFjfg6tNT5ASUo4zKe2ICCxAU941PLwwgP6RF5h8+RE950fRUzmMrvYRPH48hsePRnH7yQAKaprI&#10;ogzgfm8fZqn+cp2UAoMfj09OY4igMjRG9n1qGhVnzqKosRGDL14I9SGZxeszMF7Ra7iUqI7P0BDz&#10;anxSGgSNj6JzlwQaCxWGdOGHXOFZaSxMhHL8Ggr/p2BgcPdzft3461fIqK7Gg6EuAsAQnkwRNGZ7&#10;8PRFL56+6iNoDJJNGSK7QuCYG0IPwaKXYNHH5cth3KCrJ9/boojAk1VYgsKy09A3tYKRhQ0pixAo&#10;qdEJFhwGV6rUWvpGCI9JEP0x0rMLkEoVPiOnCGFRiVBQ1iRFYUcytgBRUSk4cFALe/dpwMPDX8CC&#10;wcCJ0KLicpSR2uBt/gFhsLd3FcnQ+IRUZNMxfX1DYWREKsXFi45xBErKh6GpqYOQ4Ag4O3rg+DE9&#10;HFE7jP3btuEEAcDxsIoYfcpzXejx7QboZDSW3z0PDTkx6a/qhrVQXrMcnseMEWtNIDp4AK5HNBFl&#10;4IDmoEY8K+5Fm08LzpvV4YJNAxpMT6NCuwAX7RtQZpSNKscinE2pwNNHt/H8YSdez06i/2oXxu70&#10;4WHOLTwuvovX01N482ISb+hK8vYtrb+exKs5krv0HU9MPiVZ+giNFaloqshGRoArougqH+9kiSQC&#10;Raq7LVI97ZDkYY10UwKXTjHOWzSg4nAeyvfHUeUxRtzXMgj57RKE/m4xwn77E8JF+SNCf7uItv2E&#10;EHqcu1oBYX/fiJO/W4rgv65H3OI9cPnbGhiTkjhBNsSdm1eXbkXUZgV4LN0EE3VSW3IKCKeKG/j9&#10;Wrh/tQwOf1kK6z+RyiBwGP7hexj88Xvor12Lw5vWQuXHRTi4dikO7t8EdfXdUNyxBjKbl0FFQwZ7&#10;DmzG9v2rIau+CcraMkjMDETb9Qbce3QVzwYe4pjlISjqy8HTwQguP6yB01+XI2AVgWjRerj+bSXM&#10;floJo+1bEP7zNpEQTfhpD9KXKyNnzSEUbSaLIm+CVkM/3A5rwkjDDHpzBzBSMI5n6b3ozRrEUNYI&#10;7gfdx93IB+ikGMohG35qDE9LBzFR/wIDVeMYP/cSg2UTGMgfQXcB1ZVTfei9PI7O+/248aibbMZH&#10;dN54jNacBvQ97sUkqfhZqs9PiwhMxx1xXdsVT9zj8Sy+GJeMTqIxpQhPpycx9ssH0deDQcE5DQEM&#10;ruOfIMJNrhJ7wkPkJxgafM8TboLjzLlkWDxDgzEhWb6wJ1SywuDOXf8dNBgKYvuCbZ9ifn/pa0de&#10;vkDq6dN4RtZi+M0YnkxLoPHspQQaj2Z6cLP/Pm72PcDd4S5cf3oHt3se4PFoN67c60BJVSVFFdz9&#10;AmHl6ILo+GRY0NVdi+yALVkEL99gSZ6Cgu1JQEgECorKRa4iMSUb+YXlCA6Lh9phfWzcKg9tXUuE&#10;hyfA0soFO2RUYGfvLlQF5y5YYbC6YOXBnbzcPXwRGZkgtvkQoIJCoqGrb4bN22Txw0+rcVTLACds&#10;XfDND1ThvfzhTRZnx869UKSro7m+ATzNTchaaArVwNPxcd8NEyqt9svBhrtuy8uC77+qsWUjDm1c&#10;i0TzYFxNuYRAbUecC69Bs0sD2t2bcS/4Bur1SlF7vBDVR+mzbglCxq5wnDWtwlnLGlw8WY/rp8/h&#10;yf0buEs25dnZe7jndwePQu/httN13HG7ju6aR+i7+hhjT3sw8uQpxnqfY2qsB0P0vbdeq0J+TRSq&#10;csJRfZKsT4gX4h3NkUzqIsX9BNK4ZJXhcQJJ+s6I3uGPcwSwGrIXUd/uRsifVyLgd0vgTzDw/c/F&#10;8P/tYoT8YSmBYokkfr8UQbQt6aftKNmuDo9//5HA8TPFYpz8wxJ4/ddSuP5lmaio3j9sQMKm/fBd&#10;xqOGZWC7ahMC/rYMgd+shM/XK+D21Qo40GOL//oJxn8k2/KH76Dz10XQWbkWal/9CPW/LYLa0iVQ&#10;2rcJWmTzDshtw7Y9q7Fr/zrIa2zHNqW12K8jg/zyNPq7z+Huw+t0lgKZ9DilKFnUj4vhqXD7ZgNc&#10;vlkNh6+Wwp7e6+jPP8OILgThP21F9CICx6LdSP5ZHjmrDiJ3rQZObdfFOXU33PNpxPPI57jrfgdj&#10;WROYKXqBuyc78TzsGW66Xken5y36bTrRm0iVvmAKQ9lky1N7CSqjGEwfQU/KAHrTSXnkkhU5NYnh&#10;2gnca+jG/Sb63a7O4lnpM3S4nUeNcRwe3iT13ngJbfTeV1YdQcdWfTzcdwJ35SxwbasRbijb4YZn&#10;Au4Vn8HY9IywNBJlIc1pSIL9B/fTeP3xLanOF6Kvxjw05n4FDarh84tUdXC+gis6Q4NJ9H9SGlLb&#10;wpBYGLyN3TTn6/lxH5EutbwcvVODAhrPCBJPZwkYL/rQ0XcXDVfOo/5yE67QCd/+oANX7nbgfFsL&#10;mq+2o6apEXEpKSirqkZu6SlY2DnCyd0blmRJ3E4GII2URGBIJPKLTiE2MQ0BwVEwJinPLSNxiRk4&#10;6ReGzJxiUR5Q04G8ogZO+kYgNjaNrIYPvv1hFXR1zVBIr2dbEhefAl+/YNGUynmNSFIoRsbWcHY7&#10;iW0790Fu30FEx6bAwckL22UUoaVrClMLe/zxLz9AS8cEsXEptB/BwNgK/j5+8HN1R5CTAzz0j8OU&#10;+2Ps2Q5LRVmcUNkLBzUlWCspQGeHDIxl98PlgB7yTqShp6wb54Lr0R7Tgus+l3HZph5VGrkoUU5B&#10;yYEUJG0NQNxGHyRtC0Q1QaSJwPHwfDtGBh+RFZnAw9YO3I2+hQfunbhjfwPXrVtxw6IF9/w78Li0&#10;E/fSb+BW/BU8bejE7eYL8A9zgI2/AbSclJEX54UEAmuCgQ6izHQRflgdYfKKCNgqA981WxG4bgdi&#10;tqsgarkq4pYdRtKqw/D/r5XwpMrv/O+L4Phv38Hxf39D69/B7T++hzcpDV+CReBvf0YgQ4VAUrTl&#10;EJKX7Ib7vy2C1++XwOP3P8H9j4vh8l9L4PhngsfXqxG8chfcflyPw6vXwWD5elj/9jvYkLKw/cMi&#10;2JGNsfvLEoLGYpgzOP78I3T/9D20CdxHFy3HIfot1Aki+1YuhvZRNZyKrECYUwi2blsLX6sAZHsV&#10;ojS1jCrHFNpuNKOXLlT/eEfy/t4Yhp4N4hey5eNPhnHaOhg+iw8RqNNQohIIRzlNmKzfiJDvNiDi&#10;+82I+W4nkn5WxBn1QFIbRwkeh1Elb4PGI+G453YNHVbX8DSgC29OvcNwEilmgvcN52u46X4DDwLv&#10;4Wl0F3qT+zCUOYz+9H70Z5HSTiHlnUCWPakPA6RMRoomMZBLioTWn6f0ojuVnk/pQV/mENrNSnFe&#10;Kxit+6zRsvIwWtYfx+UNx9C+TQ/N647g3DpNtG3RRdt6HSoNcMM6FI+KSaFc7SRISFpNPlsU7ilK&#10;9oTAwX01PkGDe4T+Wml8Vhj/ChrcJ12aTiMYzMOCg1/FQODtXPLcG68/fCBPxL7oo2R/Cs6cdE+M&#10;IbmsjOAxiMFXw3hO0Hg+148Ld1qRkpeNwlNlaO2gL/ReJ3zDwuEfGoGzzZdw9mIzKurqUECw8PDx&#10;R2xSKorLK+Hpy82n4Sgtr0J2bhHSSSUUl1VCz8Aa23fSFd3MBtFUeRkgAcHRiE/KFI9j49NhYe0K&#10;c0tnxMVlECAycUzLjGxHOioq64QtiY5NRFJyBkpKK6nMhIGhBczM7WBHtsPM0lHAIik5C+6eAXQs&#10;Zxw+aoA163Zi7UYZ7N6jItTGLlkl2Du4ISU5HQlkleKCQmB/RA1mCrtIWeyAhZIszEltOO6Xh9tB&#10;FSRpnUS1ZRFu+DSjySofdceCUUcnQ6GmHzKU3KkSOyBjdyDqCRBlB9MRttoZgSvsEbjMDvG7+C7s&#10;ZzA+1I1377i79Fu8npnF6JUh3PK4gXuOBGGji7ioQ0rE9hJarJtwTqcK7Z7n0Rl/DUVhqThuowr7&#10;UHMUNqWg8SqpmVNJqKpIQm6SHyINNeG0eiXsfvc93P/wE07+aSn8/7wMQSzd//QzvH/3I9wIDPb/&#10;/j1O/O9vYfW//g6r//0VrP83lf+Lyv/5FewJIm7/8QN8CCx+BInQv63F6V2aCPzzKrj/50/i9W50&#10;bCcChwOBw/5PS+D6/TrYbt0NpZ+XQ2PtZhz5ZhmO//476P72WxhRmNHnMf/jIpj96UeY/PknGBE4&#10;dL76GdqLVkD1q0U49F/fQm3JMmgdP4RgxwDcyriPs74XkUN26kn8M4yXTeL1s1nM9I5huLkbd31u&#10;oFXrHHqqn+DpuYfo7niO92/eobuQHns+x3DwGC55N8FyxRoEfrUWUd/vQNhf16FY1gUXDAuQ8P0+&#10;pC05iOJt5qhS9keVUhrOHqnFLevr6A3uxou8WVJ7t3BO/wzueN0iJfIMjyMfocOvA3dC7tBn6sJQ&#10;3qhQGA/CHuFewAM8CuvC8zhS4hFP0ZM4gGdxPbjqdQ2XHS7gNl0AnoQ9wB2DfFzfboGLK9VxnuLS&#10;2iMCHI0rVHF2lTrOrdbA2TVHcHGDLlq3GaJ1lwnalG1xO68Wcx+pvgpgSFTHJ2i8k3TwImhMiEl4&#10;JDMaSaAhXaTg4IVXGQoCAvSAJ/tgcEjhIVUSQ+MTeNZPdBwdxe0Hj3Dx6lU87OnG494eXLjShluP&#10;HqNvfFzcDe3J8CASiosxMDOAvhmiJUGjc+A+Ugtycbq+Xkz0Wny6gqISBlY2UD2ihbTsHFy+cgWX&#10;6bjnLrcgPScf4THxCImMQWpWLnIKipGSlgPfwFBk5haghABiSUAwMbeHta07YhMySIHEwPNkMNkQ&#10;R/gHRiCCVIOM7AEsX7ENRka2iI5ORn5+OVmPEklfjLwiAY4cUibOLifhQWCwtXMT8AghW6Jy8Bic&#10;nX2QmpqD/fsPw9zKCbYOHti4RRbHtE1xXNsE3t4BBBQ/RETGoZjUi7mRGUJP+iHE2QH2Giqwld8N&#10;JwU5OO3YRRZDEXkyGmhUc8NtswycUzmJmh2mqCSpe3qDJnLWqdKV/CD8f1SDzxIDJO/wQ8PxYkRt&#10;9SC/bwqvn6xQ5pWBmUm+OnLenH8haasJcC+hE3dtqDLoNaHT7ioaD1egfHcOWk3O4F7UdTwoasG1&#10;M1W4fLsa9ddKcPl+HS49aMDV3oto7CxHzfVC2IYdgYbZWtj9vBRefyZQfLMG3lSpvUgdnPzDz3An&#10;aDj++7c4QbCwpjjxv7+GHT12+M/vYf1vX8P0f/wFFvwcbXck5eFO4PAg5ZGwZBfSV+2Fy7//ALff&#10;/QRXAobznwgaf/wZTmRV3H/aCN3tu8i67YDiynVQWrcJMt8sxvY/fI3dFMq//0ZARP8P30P/Tz9A&#10;779+wLE/L4LmVz/hyPfLoEpKQ/XvP+Hwru1QVdsDJxVH3PG9i2ajc6g4UooncY8wnjGMgeCnuGt2&#10;DU0qNbhpehVPIjvR4dmKjvQ2/OPNLxgp7scNyyu4a3sbJQaZCCAbUKUQTd9pKUp3kUXTqcQV8zMo&#10;3mKPZPqdstda0tW/HHds6bw9Wof6g5W4atiKZ4FP8TSwC7ecbuBpyGP0xlBdIWjcDb2LjsAOtJ28&#10;gp50UhekIG753CZoPMRNr9vo9H9AoLiJZ7E9uBPQicYTBH0Cf5vdRTQdjMeZ9ca4uOoomldromnp&#10;IQKHBi6sPoxzBBCGhgh63LSWQLJBG42bdXCWLEyzRxwm3kq6rEuh8Zqh8fELaEzO25PP0GBASBWG&#10;9N8vtI2hIGYG4qBt0tOQt798917A4lJ7O67evIm2jluITk5FeHwimlpaUV7fgJLqaiRmZsHGzRNZ&#10;JaU4296G4oZ69Ex0o3e2Gz0vutHUfgGZ+QXIyMtHEymK3KJS0VvT2NoBrt5+SErLQO2ZRvHcpStX&#10;caqqDvEp6WK/xLRMRJIiOGHnDHNrO6Rn56K8qkbkMPwCI4XakJFVgdphPbIMptAl26Cvbw4vAsja&#10;9TLQOGyA4OBY5OaWIjQ0DntIIZiYnkB+QQlCw2Lh6OhJ0PCGAwEhMjIRySnZCCUAHTlmjHXrdxFo&#10;TsHLOwTbdylA38gae+QPYfU6ktMefkhLy0Zufonoiu7k4ApPN5L7BLtgT08EqWqicOtBlGw+iKIN&#10;B1C//Siadmnj7E5tXJYzwkUZfZzdoYfzMkY4K2OAqk1HkbFkH6JXa5FU10LwOltkKIYiYJstvDZa&#10;o8qvAJPDz8VP/stHVhkSp8pqgzVefzH5YIJGu95ZPPW+h/tOHahXKUWLZSPaQ8jypISgsj4MZ0hd&#10;VLbkoe5qMdqeNOLs7XJUXclD0ulg7Dz+I+RM6eq/dTV8/rwCfmQdPKiCu/52EVX2RXAmONgRHGxI&#10;VbgQLLx+/yN8/rAYvlT5vWg/m3//Bhb/9g2s/uM7WJBlsSBFwmH92++RtEIWgX9bTcf6Cc4EISdS&#10;Gw70Wve/rkDw6t1QXbUWx2V2Q3H1eiis3wzZJauw8c/fY+Pvv8Xm330Dmd9/DYU/fEMA+RpKv/07&#10;FCn202PVrxbDeNMuHPzzD1D+ikJmJ3yPBKHCoBoXDJpwWiYP50l5DUb34JZOK87uq8LZwzV47HkH&#10;j09ShXW7iksnGtCb+hgPPW/iol4jrlu1o9GwGuXKRbhq0IoHDnfRaXMLt+2oQvs+Q3/IIK5aXkDT&#10;8TIC03l0nXyGschR9J3sxhnFGlwxuYzu8OcYSRzEQGIPuqIfoz+1Bz0pz3Ev4i7uRd5Fb2Yf+jMG&#10;SGE8xv3Ah2hzasfNk3fwMLwLd4Mf4nbAXTyK7EKTcR2qDmShYqMLyn84iOrvFNFIKqdu0X7U/kjr&#10;yw4SPNRwlqKJg8BxhqBSu0YTdZuOo2rjcXTk14qzRMBivnzF/TR+4Vugzom+Gr+ZnftSaUj6aSyA&#10;BgVbE2FPaLvIslIwMIT3IevBN2++0Nom+j9U1jUgK78ItWcvwNzeEUlZOWi81EKwyIGHXzAs7Jxw&#10;4KgOjhqaITYjHSHx8Sitr0BdyxlUnK8WU+pl5ufDjQDBd8s6XVOHvOIykczMKSzBqYpqshRJBAYX&#10;FJScEqBgW1Ld0CT2S8vOg4nlCZxwcJ4fcHZa2BFTcwd89fUyiqWi16a9oxfCw+Ph5xeOyKhkshhO&#10;ouUkPDwRFhZkNxy8YGfnjkCCDSdEFRXV4OTkjfT0fPj7h8PW1hX2tD2BlEtEZBI0jxoiOiYZYXTM&#10;fUoaUNfUI+viSYomCEHBEaJ5NjEpHR4evnBz8SK74oPkkCgUaJiifJMqqtcfQs0GNdRtPoyGbeQ7&#10;ZXTQtEMLZ7YcI2gY4tIeEzTvNsL53Ya4IGeMqi1HELn6KAK32aNIOxOxSkEwXXYUwXs9MXGnh36Z&#10;F/jlA3cNZ6XBv+8M/Zbczec9JurpRNalE1m1HLdt29Fpex01iiUoPpSK6pBAnK+LQEllEHLrE5FV&#10;F4fSS1louFmGwnNkAy+kwSPWHBtUv8Y+42U4sXYZfP5KduKvS6lyL4IDVXoHshw2/+tr2JKKcPnt&#10;D/Cmiu9H0PAj5eBLAPAhReJJqoFzFTa03fDfvoUe7WtAcOFw+ctypK6SQ/wyGbInS+iYi8gGLYL7&#10;31YiZp08ji5djQMbNmH/BgIGgUNm6SqsI9ux/nd/xxYCxzaKHbQu89uvIPufX0GOYu/vvsaef/sr&#10;jq3ZDEfVI5Cnz6S6VgneqgHIPVKIdvoeziifRtn2bFy3aUWn0RWUb81Dm9FZdAfdw12nNlw0qEEb&#10;Xc3v+1zFDXuydASBDqsruGN1DRVyxWhUrcIN41ZcNyF4ON7BI/f7eOj1BA/8nqM7bAj9EWTB/eni&#10;6N+D8agxPHN7gls21/E87CluuZBdSe7C/chbGMx+jsFc2i/3GfoKujFSTkAp7MN46Tjuhz5Cm/NV&#10;3CZ19DjiGZ7G9qEvaQjjZHNarS+gVr0AbaZn0KKRhpoflFD7vQLBQx4V3+1B/WICx1IVNC07hDMc&#10;yw+hgZRH7RoN1G3VQpW8Ce62dAj3IFEYEnHwirjwah4a3FfjNzMMDZIdPOnqr+0JL1Jo0DNCVfD9&#10;TqTQmPvlI3pHR3Dr3j1k01VU38waZZU1pACu4ULLFRzRMUQeVWwv/2C4+wTRVXcHjulRJWk4i937&#10;1aBBz+9RVoXqcT2ExCXAIzAEdu5eCIiIQkJ6JrJJPZxwdoOdqwdOBoSQikig9ykSyUd9I0uyICEo&#10;OV0lQFHbeA6N55sRnZgCawcX8TnKq2qRR8ewPOEMZ3c/7JBRwuIlG6CqoYOY+HT4B0WKXMQJWzeo&#10;H9bHzl1Kwl4YGZ0g2xFLliIEu3btx1J6jbW1IzKzChATmyRAYmxsTTbFX1iWqKgkGBhaQk1NC+kZ&#10;tE98GkUqMnMKRY/RmBhWJZkCGjxS1s7GGUHa5ijbfRT1BIvK1SqoorJ2I5GfYHB2+3E0y+jisqwh&#10;WmSNcH2/Fa4rWeEale0K5gQNQ5zbrYfgJYcQq+CH6eIXeFE+hwa7etSa16An+zGmSGnMvejDq7kh&#10;UhuTePduBK9eD9GvOI2Rqi40qpSRdE7BVZez6Ey9iEcllxCl5YiTGhrICrZFRIQZkisjkVYTg6yG&#10;OGTUxSKq2BfxpwJx2GYvVit/BQX9lbBe/DN8v14L178ugw0Bw4oqvTWFLYFAAIOUhe/vF8OfKmkA&#10;hdd/LoLLf/5AIPgBTn/6GSdIdegQMI6TKtGi12mR8jAglRJHNiV/4wGEfLORbM13sKX9uRUlaYMC&#10;jL5bBqXVq3Fo+05s/GEJju5XgdImWie1seZ//Bk7/vg9tv77V9j1H3/D3t//HfIEjH1kWzj2/Ptf&#10;Yb5bFXFq8agyIdvlRfbM9iJaTrSg3egSSrdk0/umoEHpFG6bXyT71oKH3jfQSZC4qF1JV/pmdAad&#10;Q7NFJR7FNONBRBuehN8kK3KBwFuGi4fP4IZJO7rcHuGpBykDt/t44PEQD7we4YnfMzz3fY7H7g/x&#10;xPMRnp98iseu9zEU2Y+bZBPb3JpwM7QVPZmP8TTjAQZPd6Ov4hmGa/oxWNGL4dIB3CWAPQruQlfk&#10;czyP6UNPHFn7xCGMZc+gO7IbF/RryNbmoeVoEVp3uaCBVEbDj/tR9f1egsZ+nCW10bj0AJqWH0QD&#10;gaNuhRrqNxxB3XYtsrhOGBwY/qQ0pMnQ11T756TQeD1N0Hg5IQas/fLLl9BgWEjLhdDg5lYmEN/B&#10;fXhmBjlFZZLKTBI+MiEFrVdvoO36TbIMGdgmIy/yDanZ+bCwcYUeSfaiU5UIiIrD3oNHsHPfAYQn&#10;pMKKrrxHjcgmBIcjLiMLmrrGMDnhAC+Cgn94JDwDghEWHY/YxFQxVJ3zFgXFp1B8qgI1Z84SMM7i&#10;YusVinZxd6z0vEIBkXOkcFipJKVni56hljZuBI2N2K+iicPHDGFoYg0LgoEdqY4Tdp5Q1zDA0SNG&#10;MDS0FirEhj7zli1yUFE5Am9SDAkJ6SInEReXKuxJJCkMV1c/6OiaQUvbFOvX7yQ4kDysrBNNtZwH&#10;4ZJbW05X1KK0tAJ2Th4IMLVHyQYlVCyTQ+UaJVStUUbdelU0bjqMCwyMnTpolTXAVTlT3FKyxi1l&#10;a9zYbynAcVXRApf3GqORrEv2ei2yKJYo2heN23TyzxXOYjJ9FE+DHqGn6Q5Gx+9hfOwh5l72Ynrm&#10;CW7ercS1+2VoSy5D2c5knN6fjsctDRiavIDxF1fQ9bQeduqqOLZlJ9TVdiL+dIgAR1JFGAHDH77p&#10;TvBMssFOzZVYrfQ15PVXwWHtOnj/fQ1c/rYcFlTZTQgA1lS6spogIPj8kVtGliCIygCyGNxq4kjQ&#10;MCeoGJA90f/dDzj+n9/h8P/+OzQJHIcpjEiNcH+HPFICmasV4EivseLcBx0vbYsKHH9YC8UffoTi&#10;tm2wM7dAYnw0bt66huqyYpgfOIytv/0Wjkf0Ybhhl4CE4h++g+Lvv8N+CoX//BrHvt2CWpN6XLK+&#10;jLOmjVQJH6MntJvsxBPcMLqMluNNuKBegwdkA84dLcY1h1pcNqxEs3YV7gaew93YOjwvr8FYexP6&#10;61vRX3YfA6lPUatcivKd+bio2YhW3Wac02zAWY5jZ9Co3Yiao1U4dagYtZoVuOt4G13uj/DY8T7t&#10;ewH3XW4T8PORox+Fq4EXcSfqGh4XdOJJGVmjkk4MVvfhadpjPI5+gpHMcQyljKI3dgDdUf0YShzD&#10;cOokRlLG8ZTsS+laT2T/7TjKv1ND1TfyZE8UUPeTooBGEymNcysOCWicWa6KOrIo9ZuPoWG3LhqM&#10;PDEyMSFRGvMqg/tpMDTYosx9eIPZN7MSaLxiaCxQGswLqTX5NTSYPi9JYYxMT6Hj7j2Ra8jILsC1&#10;m3eEwuAcA1dw8xOO5O3l4RccRpW3FQdVdchyBJJ1KYaTlz/i0nJQUl2HU/VN8CKZrqlvAVmVwwgm&#10;xREcmwj/SLqyJaXCNzQc+QQK7riVU1hKSqMY4XR8v8AwJKZmoJTsSjkd53RNPa3X0H4VBKYKsZ1z&#10;IaWV1WKbX1CY6PBlZeeGk/6h2CqjiON6ZogkS+HjHyYSoyZmDlBQ1MSq1dtgS8DILzglkqJxcenY&#10;uecArGkbj2ZNTCJLEpGIw5oGUFPXwT5FdVI/vvCj4yQkZgho5BeUooQgUVpWKZppQ8NiEBYRjyTf&#10;CCSv3Yv8RVtQuEQGZSv2ktKgH3XdAZxZT0pjgzqaifrtpDKuy5vipqI5bu63QAfBon2fKVoIGJzj&#10;OLONrMsOPdTvcUXhjhCU7k0mP16JDrtLeMR+N+w27l86hwf3G9Hz/ApudTbAP84Y4bnmiPK3QdpO&#10;H5wxz0BvXyMmX7Vj8mU7pt+2Iz7cHTu/XwkbOz1ElwQRKFwQXugD/0wXeKc6wibEAOv3LsIaObIA&#10;h5fAbtN6ePx1JZxIaTA0jKnyO/95GXz/vgoh365F3E/bEPqXVfD9T7Imv/0JJ3+/BM5kUywJBDr/&#10;8b0AxZH/+FbAQu1/fQV1UhseBKG0n2WRvXIfCtYpI+jv60QLDFuU1C1KCFq2A8p//Q66agcx0PcQ&#10;wwOPCYxDePN2DIPd93F8iyyqi/OQ4uyBXf+/P0Lpd99BmULlDz+I0P5hA/wV7VGmV4Cc3fFI3xKJ&#10;CwaNGI0ZwWO3e2jTO4dLx+rwiCzDheNlqNJMwQXDUtwgNfEw7BI6Uyox3F6N5xVN6Eq7iQcxHbjh&#10;ehVXjJtx3fQKblrRhdPwMi7rXcR1i3bctO3AJZNmhG7whscSa8RvCcc5rUZc0j2PS1pnUbm3CEU7&#10;M1GrW4o7ITfQ4duOKz4XURdQjKtpZ3E96TKe5T9Bf24vxgoIFjG9uGV/B9ctb5D9eYyHBLsH/qRq&#10;/B6iUa8KZTLRqNgdSfbWFWV/24XTf5dBzY/7hDX5FMvofFuhioa1Gmig861xrwGaTvhjeGpK4iI+&#10;qQxJvCE2vP74Di/evZAMWGNoSIAhhcZnYPDC0OBBaQwNnmJ9YHwcLdeu4eKVK2i82Iy2azeQS4pD&#10;x8hC9IlwcvNGQelpOLp6iwp86cp1GJjY0RU/R+zHaqP5ylXcfdKFysbzyDtVhcLKWiSSIokmEBRR&#10;Rc8qKUN+eQVO1zeg8HQlnNx9YGRmK8BjZesMBQKMPFmczLwi+AaF0/Mn4ezhC1MrOxiYWpHSyYLG&#10;MT2RB2ELY0M2JzgyBimZOQSdOJxwcqd97cV4Eb768+jWcLIZPr7hMDWzo5KurrEpOHrcSDSjysqr&#10;kYXRQ0pKNhwcPGFLlubrr5fjmI6paCnx9g0l65IqwMEdvspP1wh4pNPfHBwcCWeyQcGR8cjQtULq&#10;X1Yj/YdNyFu8DcXLduP0SnnUkOJo3KCGsxs0cGHzEbSR2uggaFyXM0bHPjN0kC25RsBgu3Jhp67I&#10;dTTvMcFlFT+U741B2d4k1B3MR+3BXDQb1qA79CnO+5QiJdYVoZH2SMvzh6GTCtxidWDjdhyuW4zh&#10;uvsYSqs8cKkjDq0dqShrOAkPb1MY0Pb6OqoYL0eRXB4DtwRrUhh2VJ6AdaABAXQFFLcvw+Gff4D9&#10;dyuEynDg/hEEDYP/8TeyKivENP+xBIzM1XsR880G+Pz7j6Jzl9u//QDr/0lq4n+xJfkGh//9a2j8&#10;G6kMAocmQcSEFEo4WZLERTuQtmS3uJ9I1HcbyeZI+m3ELtmOvN3qOJ+QhN4ndzDccw+z492Ymx3A&#10;qxdDePdqBMEn7AkaOSgKCYURXQDU/7oEB/7wPQ79cRHU/vQTjn61ArqrtyBwpw1q1QtRKJuAItlU&#10;PPR5hLH4CQyHD+GBfQdaDGpRdygbpwjIZzWpAps0oivkGm4HNuFZZjOuujXiut8F3IsjRWLYhGsn&#10;uP9FN/pD+nHX4Q5B5DLqNek8UC3HBaMLyFFJQZxMMNmAWnR5PsE9x05UKBajTDYPTYfJ1uvTMWwu&#10;EaAqkakeiAgdO6SY++N8QDXOuzfgTuhtjGSM0ue4gjMqDWg42IBWozbccrmDWx6duO5yA80876pj&#10;Gx3rNIqXsNrYi9K/7cDpb2RRS+A4t4LtiQoalqignqzKmfWHcYZUK0Oj/WQCZj9IhsqL3qHzwJAE&#10;Dx15LyzKb2bnJK0nXwLjs9L4DA3aRjEyOYn6prMoKCnFxbY2nLt8Gc1tV+ByMgBH9U1Rf/YCUrJy&#10;yaLcEpaFE5TXbnXS1b4S5y+30b7k3ci+NLddw4Nnz5FdUg6/iFjcfvwEV+/eF/fdLG9ohB95f0NL&#10;W2TkFyEyMRnahhbYsFUOe/arI5yUiK6xFX5esRkBodE4SfYlhGxDWHQirYeTFXKEf0gkLG1dBEwi&#10;45Nh6+Ypcit2zu4iqZqalSdm6+IxKZzAzSAFkUdKprDwFFLTc4V1CSVlYE1wcPX0x1FtM5haOsLH&#10;J1QAw93DD5qahjjpE4awyAQEhcUiOS1X5DhYZeTmFYscRnxcCqIIFtxykszzcqyRRQJdeeO/WouU&#10;b9YhlypW2XI5VK1WRAOpjXMb1XFuw2Fc2noM1wkQN/YY49oeI1wjeLD6aCWVcW7bcTRsOYoLMkao&#10;3WqM4m3ueODcjutW55G/JxpVh3PRqFOO0B320Dm0D4eO7IKm4V4YOByEpZ8mAVQHtpuNoLVFGUdN&#10;d8DYbT/yKmPR8egyooOjEGsRh77+PvrNP6DtXitOhJnALtwcjtGWMD2pjR17VkJ15zrYEiic/2sp&#10;nP6yFA7/9TOsfvsDDP/nV3AkexH89XrELdqG+B+2IvKvaxFFEf/9VoR/uxF+pCTcv1oF+78sg8NX&#10;K3GCSos//gT3v69G6P+frb8OryrLt/7R/us+z3vfPt1dhhN3D1GIJxBCCCQkJIEQJUSIu7u7u7s7&#10;hBDc3b2KcvfqququttNn3DEnVec97+934fk+a++dLWvNNednjjGVgGlUs0KT+JzyVlQRsMVrxQhR&#10;TRS9pYUSfneDsimWg6Px3ZPb+PbLd/DZh4/w5afP8N3X7+Kn7z/EiYlBLI71Y76rBY3RsTiwXhee&#10;azTgvU4LBzbq4sA6XcLEAVX2SejYWoFWs1KMObRhxW8RN2Ku4FHaPXxc+j4+Kn6Om+ErhHIPhqwa&#10;MWzXhCmXLpz2n2dNfx1z+0Zwq3EWjwf5nn0zhDVBEn8TpwJOYtFrDqcPreDtvLdxNfYa5nznsOA/&#10;ixKrDKTqRaPepgQjrm3ot23A8X1jmNnVgFHHdDTp0LKrb0epth1yjO0Rr7EVWSauKLE5iHaXLFwI&#10;XcXTpKd4mvwUDxIf4lH6Y7xd8i7eqXgXLyvfpU29i9Ujx3Al5hROuuRjeIM1JhXtMUdoLKjuwJL6&#10;TqwSGit67ljS34NlC2+cdArke0NxMbUKX371DQHxSmmI+K39UtiUvxEaf/3nL4QG7ck//iVY8pvS&#10;EMTgu/iP2PhvayJaOv7yt7/j9PkLmJ6bx5lLJOLVq+jo68fSCk/w4mXWVg9w//kLnL58Fd1Do8hj&#10;IT175TpOnruEAlqCMdqMU+cvo661G6NT81QAxxCVmI4Y1vaTVBrdI+M4dvaCBEdL3xCSWeBj03II&#10;jS50EEQZtDWuHn5o7RlAJO2PyVYnJKTkoLN/GD1UKcNi9CcLplAy5bQD8SnZEh4d/K66lg4Ji4gY&#10;sXdJmbQu+SXlUnmISW3efoHwCwxFZnYR/AKOwNcvBP1DU7K9Izu/XLbHbHfZB9+DIRgcmERraw86&#10;O4cQH58llYcY0zE+Pi/tTExMMjw8DyAoJBzDQxNoaepAS1c/C2MGqtYboH6jERoYjZuM0aZogn4N&#10;K8wZ78SKOWWjxX6cpU05v+0ArjuG4M7OcNzdGYmb28NwxfEwrlBlnLMLwImtB7Bk7o1JfTcsOufg&#10;wpE51JomotQgAh12hejcUYKMHaEI8nTDbk8r7Pa1xv5QZ3iEO+BAoCuK9mfhoK03VUccEkuS8eEn&#10;H8h7/snLz7DScgo//uVH/P0//45vfvwON57eRFpdEmKrIxCedhBuNlsQYWKO7E2GhAbBsVH0hBAc&#10;LNAxf1RBOq1HGcFYvdkUleuM0aJEVWXkilHzvRiz2od24x0opxIpFQsDa1pRPTigUccODbRsjZo2&#10;aFC3RpWiOa2MLvL5XflvaqKA0CjksZhgKl2jiTL+zuh2d5zNzsbThQn89c8f4s8/fIhPPniIW1eW&#10;MTHQjNMnRlGXGQsfFUKDKmg/oeG7QQd+PF8/2qk0A1+Ua6ehSjODlrECo3atmHLqwbHdYzh/4BhW&#10;PGewso8206kbtRp5aDUqQYdpKbqsqjFMZbdwgMru6AguJJ7Ey+J38W7pB/iYKuUOVcpqwAoG7Lpw&#10;7OAS7mbcx9mICxhyKEWkqgt2rbdBvPpBFOqEoNYwBGU6HsjYZIZUXmP+Rj2U8NyKCLdcwi6Tyit5&#10;7atxKmnrdVCl4YlBm1qc8T+FJ+nP8CzvBT6s/QSfNH6OWxm3cDf7Fu5l38Cz8ud4kHoWE2rOGFew&#10;xayKE1WHE2ZVHbGo4YJjOrsxr78bc6yoFuwP0tJQde7wx7H8OjlOQ4BDAOOV4hDw+Bd+EdD4199E&#10;74lQGuJP/zc0pNKQsHgFDfHvxp17GBwV7Rf3cfP+fTnA6iqtyYNnb+Pu02cSFlfv3sfJC5ewcv5V&#10;XLx5Gwsnz6CFBV1EU+cALGx30qoMY8++Q7By2I2OwTEkZxXDzcsfLu6+yC2twuTSMiaPLRMcRXJu&#10;yejsPKqpMNJYw/dRwVSxIAaExiCTz3tpBxZPnMIyrU5dcwc6+4ZpURLgutcHhyOi5UQ1oSzifp31&#10;KnpbGlo7qFLq5GjS6oYWWptC2plgZBAaqRn5Uj30DowhI6eYEAnj74iFd3JQRwsjxmMMERLd3cOy&#10;y3VsbO6/gRFBhaJnaAH77btRUlGHybljsi2jxj8KbYaOqFmnj+oNr8BRt84AtXzeyMf9LDBLpntw&#10;3pr2hMA4bUlwWB2U4BBW5Yp9EC5QfVygyjjF148TLovmXhg33ovmLYHI1/JBlsY+5Gn5o8yc6mR1&#10;AY+encbURBMy8yOwY58FHD3N4ehrhoTcSHz07oe4cfU2fvz5Z/z8y1/xd2YUqTR5xz995xP89Ze/&#10;SKXxr38LUwrUD9ciuDgAMUc8kUxlkKNsgjwqg6zNhnL8hOhBKSIAM9fQgrxBK7LWAJXrCQxlKyzZ&#10;+GLZ4RD6aMOade1RzM+JApJMAIgQjaZFfE2ARNgaMe4j9y1dZL+mgZzXNZBPhVFAUBQQGiVvERqM&#10;ClqVcj6vJFQ69Wxwnkrygyun8fL5Vdy9uozG2kx0txchIckXmSn+CN5igSA1UwSpbIE/z1cojjAl&#10;B7RvK0Gjfj7qdfMwZN2IcYdOjNp2YGBrE+9XFR93YsKxm8+b0WxRjjS9o8g1YcVjGo+Jfb0YdO5A&#10;s001Toet4n7GI1yKv4JT4adwLfkajgcuocG6Hv1u/Zg6sIA+q3R06uxCq54b2g08UKrhhGReazTT&#10;IPJPalRqmsgQ41g2GhAYOkhfq4Uc5pXc9frIY2VTyPcW89zLVWxRoXWIvz/A3z2HSwlXcDnpMi7E&#10;X8DtrFtYjTiBBa92zFFJjRESYwo2mFFxxCyhMaf+Ch4zPE7ru2DS3B2TNj4Yt/fFmK0XTpc048//&#10;frXz2m9K49VRLAv4ag7K7777+WsqCNGXL6yJiFe25H9CQyDjux9/xolTZ3D99h288/4HePnRR3j2&#10;7nv48ts/48Hzt3H87DmMzMxRMRzD7PJJ3H78TCqPM5evY+nUWVy79xCPX76PbjHQipZiemEZltYu&#10;iIxL42dO8JgJ2x37sEFJF1p6FthGmASEx2Bi6Rg/M4qaljZkFJTBcbcXDsckopUKYburN6Lj02Xv&#10;SENrFwZoAXKLKwmfQ1DXM4ee8TaqjSwqjCa0E1iVdU1UPJVUOXMorqghYFr52QEkZmYjhTDJzH8F&#10;iKDDUTgUGC57WeSclZgkaX3GJuaxuLSKkZEZ9PWNSVDMzZ2g6uiVAKkmaFIzCrDHxAYlju6YjkzF&#10;SHgSZmIzsejgjT5K8xZK82YFk1ex+VXUMkPUrTdEj+o2LJjsxlkbQmObD04RHBesDuEiYXGGyuIU&#10;FchJyskFgmLexB3zZvvQzxufqmCJo+vMkK6xG0mKezBbWYkz17owPFeC2RN1GJotRWyWP7yCXdEw&#10;UInJEyNUl0J0in+/ykoCQrRavdKU/8a//vVqJbd//ec/8I9//h0NQzXwz/fFUY8diPlfSshg5s1R&#10;NEIe7UUuM3kBM3SZkhnKGWLOSYOSJaa3euKsy2Gcdg7GzDYv1KlaMvOzUBA6KWs15UCuWCqA6NdU&#10;EfOaCmtTHeRSvWTSjmQRFBmvqyNTjBZ9Q5Ohjtw31KRNEWM+RE9MCQtWERVODr8z+Q0NFOhZYao4&#10;BzcvzqG7qwQhoa7w9LZB0JGdCPa2xyE1E6oNTURp7UCNXTraHIoxuZuQ2N6KBr189Fkyrayb0GNe&#10;gwadAtRo5KJerxj9Ni045bOA3h0tOKDkgUitAMQbhmLEvQun/BdRZJGBOItINLjVY9CzHy1O9ejd&#10;xe+0KUWFRQFad9Sh0aEWNfrhaN28lWGBuk2mSH1TG+G8djFOJeI1NYJDlWmigVRenxgFm0JQ5oi0&#10;3cR0Xkuwric0Nm6R4CihRcsggJrcSnAq7gRmQ8Yw7NuF46FjmPJoxxTV55DYnFqJ9kTVDlMqdphm&#10;zKk7YkGTikPTEVO62zGxxRXTVp6YdjyAcTtfXB+eJzD+jz35DRxi6sirQV6Exrc/fY0///wDM8ir&#10;Wua3f7+BQ77K4+o52oYz5/Hi3ffxwSef4e6jx3hEWHz69XeoZa09NreAW4+eYPHUafRSCbT1j6Bz&#10;eAznrt/EjYdPsHT6HM7fuIXbj57i3tMXuHbrPtKyimQbxKmLV3HizEW0dA8iIi4dPofCsM1+Nwor&#10;RXdrDfYfOsLHNUjNK0JaQQli0rORW1aFmJRcWNm50j6UIeDwUWlHqhva4bDTA26eftjp5oWi8hrU&#10;t3Ty9Wb0iZW06pv5vIPqZEyOJG3r7kN9WwesHHciIjaJyiQG3gcPyzkjBlusEXIkFmmZ+XKSW2//&#10;GCYnFzE9fQwzM8cxToXR1TmIkuIaNBIcMwuraPUOQwNr3GEtG4xQeg+xoExTfs9t2YleNUvZjtHN&#10;Y7f6VnSpvYoWRTMJjirWKPWbjTFutBNn7A7inO0hnLPykwrjpOl+HDf2wKzeLoyxhpoycMWE4S45&#10;jiFynR5C1uojTtEWlb6BOHWqDT3DWYhJc0N0hgcyKwJwJMmTaqtN3tt//PNv+Nvf/oL//Pc/fgXF&#10;/58QvWm8+wIaP/31JxS0ZsMn0QNtVaVYKKxHsZ4tM7aetCh5zMSiJiwW4CAwKjdsYRqYo1fXCWMm&#10;bhgw2Ik2DdaOm7ewthTDzvWRxlo0jtCIel0NR19XRRQLTwLVgwBHKo/prHXFnBYxujSVf5PzVV5T&#10;QtKbakheo4Ekqo04Pj7KCH+Lwe86IgrdJn10xkRhrL8GoaF7sWOHIfx9diFmrz9CNHagyDYS1XZp&#10;WAlcxKI3C5pTC0adWtFtUY1us2r0WtRKaLQYlLBgpqFUPYvv6cKKzzw6CYMgFV9k6MajzDAXffzc&#10;gGsn0rclIZD3qNS1CDOBk5gNHMdK5CJ6XQqQuMERTSZBaNI/gNg/bMGI3h5aUitU0LYVUYklUZnF&#10;EopxhGQMwSfSQYA0memQzDRqNdqB1T3h0rZVKplLaJRsMkGJgilVpRWK3YLQG1qIiaP1mIptwLBn&#10;EqqVrDBi7Y8hve3o4XvHCfBJ5a20KeYyZtVtMKVqhXEVS4wyJvnd88yfxzwi8e7jd/6vNg0RrxpC&#10;f4PGP/C7H2hPfhZbGLBWEetpMLfwLa8aP3+bgPbtn3+Sg7X6hidkb8TpC1dkY+YDFv5bDx9jaGoW&#10;i6tncPn2XTx6+S76JmYRnpCBk5eu4iyhMTK/CL8j0ahr78bxM+dw8vxlLNGyiO7X1XOXcO/xc5yj&#10;Ijl/5QbuPXuBc9du8jvnMT6/jF0efli7WQd7vA+hd2ISPWPjMtoHhzFzYhVxqTnIKa5AaXUDAVSN&#10;2cUVdPWNEgoTaGwTCwb3y67akclZ2dYhem/aewal8hjleTe0dtLODFKFiAV5uvmZLvk9dbQ/4dGJ&#10;0qpU1bbKGbHDY7OYmlqSw8xHCQwxqKuluZtWZRpD3SMYCYhBLyHRwoIjoDCsZ4dhbRuMExoT+o4Y&#10;pFfvo5roIyj61bdhQMOKINmKTkryNmVzNCmaomaDIRp4o4dY4FatfHHNORRXxepP1rQkVBYTujvQ&#10;pWiJDqWtaFezllYhYK0GfN5QhR9r6DhHRxQVhyA4bDuikjyw128bvI7Y40iqFzKzEwUzfv0nrKiY&#10;pPgKEnLC4v8DHOI9/2Ymef+T9xFXEovplQn8lcAR//q8DiNRzFglNAoUtsh5Izn/oY7StYaoYGGo&#10;WmeIOqZDIzNpm4oVOrXtUcH3FfP9haw9hfQWDacCGJFUGbGEQMI6bTlCVLSNZLAwya0JeH3ZrHUT&#10;+XfxXjFyNOg1ZQS+riIj6A0VBPPaDzNC31LHYUIoQ80CA95BSDK2oKrQRZWDP64lnkCfcxEWvHtw&#10;LnQJ12NOYXpPP6Zd+zC1sxMjdi0SFgIaItqMylBBYLSaVGBkRxfm3UeRaBALr417kK6bgPotZSg0&#10;zoGX3gF4Gu1HpP1RTIVN4lLaBVzJvoxbRbdx0r0II1q7MW3kjRvOsRjT98SkjjuhYYOcP4h2Gj2p&#10;yoqpIEoIgwKqz1ihvpguMeLIa86myljZdQR3D6Vj1fUIalgZ5VFlFKiaS7VXvNsb3XFJ6E2goi0o&#10;xkREMqqYn6qp+IaNnNFDuPSu0cMwbc7oJmOMMH9NEj5TAhj82zB/c4gwH+PjOXM3fPT4hRzcJYZV&#10;/E+lIUeFSmj8E7/76W8/yFV5mD3kf6kuGK9W3no1Ee0bQkO0W1Q0tFHqt2BydokZ6XPcoP1YoQIR&#10;BX362DLuPHmGJ++9L0GxLGDw4m2kFxYjt7wSLSyY+RW1GJ1bQiYthM2OPWjtHpDfIWAxf/ykrP3P&#10;ih6WW2Jm6zOpTPon5/jefbDa7obciipkFJciq7QMrYODKK6tR1FNnRwQNjozL7t3xfeInpr27iHC&#10;YlZaFgGLuaUTmORvzywcR0hYLGzsXWXbh4CIUBeRVBlCgYhJb6JxVLwuunMnphcIixk5f6WDFiQn&#10;v0JakMqqJnS291N5zGOWlqXzaBr6aTUENLoYQk0M6dhgSNta7tMxrueIcR1HDLPGHWJhHyJABgkO&#10;AY9+DQKEmWFA2xY9GtZoZS0t7ErbZnMsmXvgEuX9he2BWLbeT5hsRwlvctZGQ6QrGCGEta4PC47H&#10;mypwe0sFu95UxJ4tOnB3McduFzM47zXHjoOWyG2LQXROEB4+FXuAiH+iP+xfVBJ/wz//9Qv++c+/&#10;0pKwTpEgeQWQ3/5+7+kDXL13HX+nTREb51xnWmczYya9riEHXmW9oY3mrW6YOxSN6o0mqFxnhFqC&#10;T0CjlgDp1XZAPzNwA0FaRnAUbua5ExBxLBSRLOxhf1JGDO1KHEGSTruTzevKoP1IY+HJoNLIov3I&#10;5mcyFA2RsNkAYeu1ELhGDf5vKOPQ60oI4PWLCKbqCGHEETYLjv5o2miO2jeNUL3GGPX09U309XUK&#10;tmjRcEOrNguvbgAWaE9O7p/FuEMHBrY1SIvSbVqFNuNy1OsXYcixHb02jei1b0KoejAidEORoZeC&#10;LhsqVutqRJhFI9z6KFJ2paHFpwULkbSsYdNYDOjFkmUwlg29ccrUH3ec43B3eyyOG/rw/tog9feq&#10;yPyjBvLe0EWZaCxWs0WzjgMSqd4iCYwIwi+S1qxM3QqXPGPxdngxHgXmYIwWIlrFCHEmVnKdkAMW&#10;loj33It0Hy9Uh4Wi2tWL522PQqZZh8ZWjDJv9RDAg/zeUQJ7lBAapxKeFD13vBcCGP8da/RxIin/&#10;v5XG/xscv0Ljx1++x9/Fql3MJlJdiPhVYfzyz3/iy2+/w4effYG7T57j3pMX+PSr7/Dtj3/ha1/i&#10;y+/+jK8EUN5+KRs8bz9+Kiennb56DcfOnsfCqTM4ceESLlKBnDh/Cc2s4dsGRhBGFeJBC3Di7EUJ&#10;DdEle4p/F8PAxehR0VPS2NmLntFxfv4KSurb4Bt8FJZOrojLykHLwCBjAEFHYxGZmIrolHTUNLfJ&#10;Bs284nKpiBJTcwmCVGTklkhwiO5QMYVdqAZx9PELk+0UogcnI7dIrhWalV8kFUhbd79sLK2sbZIT&#10;4Gr5vWIfFDGd3mX3fhyJiJdzTEYGp1Bf24ycnGIUB0Zi3HQn+gmLfhaOPt4wAY1hxri+UBpOmKRc&#10;nNB2pL2wY41DiBASw8wU42IBGv3tsj1jhf5yxcoLi4TFBGV9r6o1ZkzdcNElBKcdD6FJxw5Rm/UR&#10;xFo1YI0qDrDQeFK2u7IAOa9hrFOE/dqN2K6rBXcnKwT4uGL16grGT/WjrC8LtZ35+Omn73l3xR1+&#10;BYW//PXP+Pmn7/ALj2Le8v+Exj/++Qv++stPBAuBwbh/4SJyt+xAwpu6KDVzQZmFK9p8w/Hp0+f8&#10;yn/jVkMfmtWs6NlpUQiOxs2mtCiuGNzignY9e7mZUSHVg4BGLK8hjCojTPh5FhShmrJUTCUgROOo&#10;AEcyC070n1QQKhQG4RLMz4Ss00IQw5+PD71JhUXF4U9Y+BMcgYRQEAvchK2v7BmoW2+Csjf1GCyc&#10;bzHW6KJQNNRSGZXR1tUpb8fg1iJMbu/DhCMVh22z7EVppj1p0C/GzJ5B9Nk3o8qgAFk6Kcg1zECF&#10;eRGGXboxtnsIXVQp1btq0O7bgeLtBah1yMaQdQKmLY/ghEUgFg32Y1F/Py7bhOEuwXHS+KBUGin/&#10;WwUZv1dD3mvaqKdyHNviJndnS6RFDRTXyWuKpkU5vvMwPoyuxLtHy/AOwfHscD5aLfcifLsjIkL3&#10;Y8dWM5hra8HO0ADulpbIs3ZFqYqJbDuq2kCFoWtD+0HVu0GfKsPgVRAcoxIYxhIWQm2M0CKPCitj&#10;tRdf/vjjr0PJ/4/ikA2iYgUvAY0/i1muvyoNAQsZ4s1it+of/owPP/0MX3z7Ax6/eImHz97BR19+&#10;jc+//7OMmw8e4TbtydP3PsDjl+/h/LUbsk3jyr0HcqxFx9CIVB2nrlzD1fsPcenOPVqVJcRkFqC+&#10;qx+zy6s4cfo8zl68JhtGxZDwiblFqV7EOoaDtA/9rPEbqEjO8HuaegcREBkL/4ijaB0YQlNPHwan&#10;Z2U7R0NHDxLSc+UAr6HxGaRnFyM8Khk5hZUICIlGcno+MnPLcDgsHsUVDdh34DAi49PkILTiijq5&#10;spcY+i7UhVg/VDwuraqjzD8qV/wSPSm9AxMoLKlFdl4ZqqqbUFleB6edHvBxdMPwrkOEhB0GaTkG&#10;hHLQJAwMHDBOlTFBlTGh64AZvR2YplKYJDgmWftOaNlhlP5SPJ/Vd8Yx+v/TVvtx1vYALjoF4ppr&#10;KO54xeD09gCsOBzESUY+C9VBKooDhIQvgeEt4k1lHFmjjoyNOpSsukjYpIUEDQMUmdmi3NIJX77z&#10;kncU+OKbTzA81YULl04RDOIu/wv/Fvvd0IL8/e9/wT8YYtlHsXfpP//9i5zI+Co3/Bf+IRTHo+so&#10;DglBLC1IiqY1nly9iW8+/Ryff/6ZVKm//VsIjkc1C2o9gdGibImRLbvQR2/eY7QdNYSqaNdIY6GP&#10;ptI4QmhEvqlJxUFVoWKGDCVjOcckm9AQvQjFYvYsQ6iHQKoqz9eV4fFHBXj+ScBSGfsZBwiMQwwB&#10;j0DCx4d/KyKM73nEstDsQMUafg9r9EKCo5CWII/KSByLaKGK1+qhhMqoRecIprZ3od+6AZMCCIzx&#10;XT2Y2TuATutaQiMPZbrZaLKoQgff0+vQRnBQaXpPYjp4FsP+Iyh1KEKNfjCt6V5M6u7HMaMDOEZl&#10;saTnhWUDH1zYehjH9L3Qp+KAirW0cBtMmEbmaKbV7FK3Q6+GPYFpjP1/UJQjZNNoWR/4peNpcA6e&#10;BGXjqmc87hxMxe2DSSjevx/B/u5ws7eCoYoKTNQ1YK+tj3K3AJRpWCB7jSa/X5cQ2IXV7fswvFEP&#10;QzIMMMgYorURwOhdb4A+WpYB/u4A4TFIi7wUnoTbw1P4moJBVB0CIK/GavzXb9B4pTReKQyhNpiV&#10;CI7vfvoZD2gRLtMifPPnn6kwvqUl+QKfU1388Mvf8e1ffsEFFuRrd+5LYIj2DLGvyPDMHOZWTqFn&#10;bEKOt5g5cRKj84sYpnV49XwV2eW1KGXNPTAxi+v3HmJ++RSKyuvRMzTBwtqP67fv4ToVyKVbd3GG&#10;duUaH5+9dhMttA055dUIPBqDqtZ2tPUPoptqpLatU0JDjMUQBV00eLZ0DqC+tRvFlQ3Y4eqDqLh0&#10;wqERzXy9rrUHznsOICYpi3ZlGf1MoMGRKfQNjkuLVF7TADHLVkySE9scpGbmorqOcrSpE3WNndhm&#10;44yDB0NQXd2IykJmIjtPzEnbsRX9lO1DYrSntg2mDEW3FgFB2TlNZTHLDDxDaExrO2GcmWSMNmWc&#10;qmOKz2f1nLFgtEuCQ4wOPWHpRcXhjWt7wnHdPRLnXCh1KU1Fa3oGa+la3vRqFqQ60fCnwNqDzydY&#10;gwyto3dVMMMyVc0MgdRNy3R3do53VyiLV//+9S+xxMorJfGfVBLi+GqRg3/jqzuf4935t/HZ9U/w&#10;+Y1PJFB+/vwnfPH4c+RkxaKkMBnHagdxtmMWv/xDtLOLf8LWMudIEAHni2pQSuldK3qI1JgWZrvR&#10;Z7gD3YwadUsU0GKk8hrEgjkRLOyJzNwpvI40AiORtWseZXTWOl0c/qMSgoRyIAiEsji0QRue/Izb&#10;H2nBWLA8XlNlqNCeqcGbhewgH0ewYPjzeQjVywmbQ7jqdAR1my1QSOmdT6WR+7o2Ml+n5aGtyn5T&#10;G3n0+8Vr9VH0ljamdpRh2KkNU+4DuJJ2EU+rn8pd4+qNi1BtVIAGk1JM7x5Aq3ktms3rMOjchxOH&#10;T+BM/DlMhDAPBQxhNpiVoXcJpryycGxHNJb1vTGn5YF57X04puuFCbVd6Nhk9aoXRWErGjeaoWmT&#10;OVoURDuVFUpZ2wuApm8Qo2q34bxrGG77JOCubxKuecXh+I4AzNp5Expe8Pfdjb32NrAxMCQ4VLFH&#10;TQ+5GpYoptIo2qSHRlVTwsiceZH5kuq0n2k8xtcGBDBEYz0B0bNOH90Mceyh5e3fZEw7o4uB9bQx&#10;O7xx+9gKPvvyC5b3n/CNGLvDey3bNP7OjCEUhgQG45Mvv5KwuPf4GW7eeyTtyMsPP8Hz9z7EzYdP&#10;8ODFO7hGNfHiw4+lAjl16TKau3uRV8baun8AA5MzWD5/UVqUyMR0pBeWY/tebzlR7fi587Qv16Vl&#10;mT6+ipySKuSV1mJoag5Dk3Nobu+VluHYSVob2pdb/L0btC+nqVYaaFlKG5qkuqht70RhVQ1qCI/u&#10;4THUtrTLdoimti509Q+jo38EA+OztDpjCAiNg6qWKVzcD6JvZJJw6aL9mOBvnMPyqQto6xqSi/NU&#10;0WqI4eTl1Q2oIdREt+w+Xz/YOu1ERHQiSqgscgvK4bE/AAcIjUpCYympGPOa9hhljTrAmqGD8nKA&#10;NeaYFqGhR1gY0JZo22NGxwlz+jslOAQkprQcMCpasAmPSdH9peXI92zHLC3JvKEL5gx3Yd5kDxZo&#10;U1ZpSy7sCsHcVg+0sFYYYe0wR/k/z9pBxCThMcYbPkgJ2k3/Ok+7c8rYFbNUMrPGOzDg5IkHZ87I&#10;npBXd1g0gv5Tqox//Z2qQsQ//oJf/vID3u59jodZ9/Ck9DE+6vgAK02ncL3qBj7t+Ax1ySW0eTX4&#10;+PzHeHvmBX75/mf8+AXzz1+oUv7G7/iFSoXW5nbvMApf00AVa7JWDWuMWuxBP6+rW38HqgjWbCqJ&#10;hLe06NuFBNeU81ayFI0Rw9rxKK1ILjOt6InxeUsV219XgLMMRTiLae5/UsAeqouDlN4HCVAxaEtA&#10;4xDVShjVSQrtT/gabez/35tRpGCB+y7RmDXxRBZhUbrRGOU8Jzl1n7YnlYUzR/zWekOUrtVFs+4+&#10;2pFeLAfM4Er6JdzIp3I+NIlO2zo0ba2g+ujFBNVFm3k9Bh17sOg9h5OHT2LKfxbdXn0YChpGvX85&#10;hlNrcby0A1NxFTjmFot5rb2YVXfDkpY7xhS2o+UtUzRuMEPDOhMZLZssZDRvNEc7rUoPLemAGEZP&#10;5TFj6Sm7rE/tDMGZ3UewvDMQvZa7sdvQEDZmTKMd25EdHAwfA1P4bdRA8loN5G3WQ4XyFlovY9QS&#10;yI0EdAePHet1qCZoTVixTVMRT6oT6EpmtCamGCQs+giOfuajXuajPqZtP9Omm98ztt0Di4ERmKVK&#10;//rrL4TS+AH/ENBgVvrHf/4LP/71r3j/409pSz4nPL6RNf4ClYNYVOf4mfOylyS1oIwFtgGfffe9&#10;7AWZXDyOc1dvyPEYYtp7vZD29S1o7h1CJgthaEwqAiPisc8vBOOLS1i9fBXTyyuYOr6C42cvUZ0s&#10;yu/LLamBf2g0CsprcOUmlcvCcdx+8AQzYmLb8kmcvHAZw9Nzsvu2f2IKSVl5KGDBFtAQY0TExLQm&#10;Ko7Wnn7ZLjJDKIlu3JSsEnj6HkZJVTOGJ+cxypiapyoa53edOMOCMIqi0jo59yQpJQc19a1op+IZ&#10;IGAycgqRlJaF+uYO9PSPSpsyxs+nZuajJjYDSywQ45SYY0KGExq9TPQuJvgIZfgMLcmkli2DN1/X&#10;CQv0rHNUFEJpTPG1cSoBAY5RKo5RVRtMaApF4iRtzBTfP0G1MGVI0JjuwTFrL0xucUEfvegEoTFD&#10;VTFJQI0xsw+zkAzw2Eep3cXac4mqZtnAGbOE1XnHA8wsxpiNTeMdphj4F8Xmf/0Lf//5R/zzJ8bP&#10;P+GTRy/xyb138dWLj3Gv9Dbupd7Gg7z7eFn5DqYjF3Ep9RLeLnmOlYplTLeP42ndYzyufoh3e1/i&#10;QRXft/KC6vSv+PGHb+To4qdT83IKfBnTolF9q2zP6OX5dBvsQCWfJ9NvH2VhD6U6iOfjYnruSm1r&#10;pDHdwn6viNQ/qKGMFiiLhXznG0qwf22TnObu8KdN2PEnRUQSypGq5nDnd+z+DyXsJwBCxYhUJXPk&#10;s3aOZ+b3+4MKv18dZ2wCsLztANLe0EI6FYZYGSyL4I36oyoS39RANtOthLVqOcFRwUI7tacFt7Kv&#10;472W93Az7xpm/EYw6t6J8b09mPcYQ78dYeA6gmm3Mcx6TGBkN/++bxyTfjPo9OlFnHco4g97Ya61&#10;AivdLTjGSmbG1JOF3xsXwnKwGpCGQYPdqH/DCHW0KE2ER7NQGhtY4ShuRY+KFS2uHfoI/E6Co5+2&#10;ddLSAzPW+7Ho5Ie57QcxauuBfbpGMBArrDvaozYxDom2Tohcq4bU9ZrIJzQqVbagRskIVRt1UbVW&#10;C9UEcgNB3cH07mNFM6ZCcBAaE4rmsldlXPSibCAomKeGNhMcBHAfwTzACqmfqq9/rQ56eU9XUnPx&#10;u5/FPq78L3rlf/j5Z7k3wg8//wV//fs/aFH+gs+++R4Xbt6WDZ7f/Pgzvvvr31BNNTA8s4SHb7+H&#10;2NR8HE3MxNkrN/A2YTNLwBRS3ncNTyK/ooHK4iJWLor5JKJR9LL8e1xGDiMXTd0DKK1r4d9O02qM&#10;srAPI7uoCqm5lHfzyzhz4QpWzlzAJJXH8tkLuEIrtHT6LBq7elHZzILdN4S9+/1xMDic39WLqIRU&#10;JBMkJTX1sht4nGAYmz2G2ORchByJQ2s3FUjvCMamF1FSUS9XIG9o7iE0RuR6GgHBUXDZtR9VNU0o&#10;rajF3OIJJKZkIipWLEhcK1cEa2rtQm1jG3Y570W5Ma0HrcDgJlMp9YZ/lXy9LNCDSqaEAKFAeS5s&#10;yDxtyXEDVyzosjBTVYzztTF1Bo/DKtswTHiMqdtiQvyN8BjXdsQwn48x40zoOlK52PI7zTDMDD/F&#10;WniaEn6KhXKcN3mYN7SHcrudtXv7a5pS+Szw8/0bTWQbyoCmHWrNtuP+6gl89eG7VAef4acvP8fP&#10;VJQ/f/MVvnz4Ae5WiIlYd3Ex5jwuHT2Ph4TGvdw7uJt1EzdTr+FS9AU8H3iO90ffx+2UG3he/hQv&#10;yp/hevI1vDv7Dv7y5z/jy08+xF9++QE3+4aR/idVFDDTVTIdWpgO7byGLtqTckIjZq02QqgoAqgY&#10;BChamA5dhGgXr72J6VGxfgvK3zJA/botSOD1WRMa1gTGtj9ugtsadRQQxlFMay9ebyjlfBjhEkvl&#10;laO8FWVMszSmz2H+TYBDgKdG2QqJTJcs2pABMzfk8R6F/kEZsVQaYgSrUBpltHWVLLyju2oJyXN4&#10;WvMYl9PPYSFkHFN+/Zj3HcGk6wBOHWQFGbCKke0DGN7Rz/cPY2LfJN9DpXxwApV+5fDydEBsDNVF&#10;fwnmGovQuG8fumLDMNVRjuvHZnAyr5Z2xBq1rxugeb0Z2jZZ0mJuk43eAhoiulihCGh0swLoNXZG&#10;v9kuDJjT5pm7YmSrGw7rmEBHQw1OFuYIFlte7HRGzAaqNgGNTboopR2pVqaFJThK1tOGUdWVE5Kt&#10;hEYP884Q78sY89M0K7txVkTjBIfoWeknRAU8hhWMma9pVwiNXirDfioU8ZkBNQv87q//pLSk0vju&#10;xz/jq+++w0effS5VhxCxP/39n/jLP/9N+wJ8//Mv+OTrb/H8g48wML2AO09fUGn8GRNUA3MnVvHx&#10;19/hxsPH6BljAh4/iQrW2jt2e8s2jImlZdkYevPxE6zy2D81g7zKOkSlZkPT0AKelPonL1yjWrlN&#10;ZfMEbSzYB0Ii0dk3IrtQRUPpHVqlKX5Pv1jWb3BYTqufPn6CgGiCh28gcoppgXZ5QX+LDYxMbeF9&#10;KBRHE9JoVUblZDPzbc6wttuNytoWFNNmGJnaw8p2NwIPx8iu2dauQfQNTSI5JR8dYtr+7CIWqVSK&#10;SqslNCKi4hF+NI6QaZezeA3VeUPozwc3bKGcE4lLUEivuIWe0RB9TPARFUsSfRvGmQlmWHsc03eR&#10;MS+UhgaBIFQGQ7Q9LPP5CWb4Y2o2WOD75/n6PD87y4Iwz9pznBl7XKzYvU4PEyyMk/TuUzxOsIYd&#10;ZfRSSrayZu1hYZuj9ZlkBhxWZG1C5TJAxSHmhmSYbcPlmXG89+A2Pnh0H589fY6Xd+7h1sAlXEu+&#10;jPeoLB5m3ce1uCv4qu1zvFv9Nh4XPsDdbN6XxMt4VHcfb9c+xb2U23ic+xB3Um/iVsp1fNj5AT4a&#10;+ggfLn2AL59/hMWicsT+hwIyKYdLWUDr1a3QwGinVaugLI5gjRfwmopsg0inOuqhn+9lwR5QtcW4&#10;3k5MGu/mOW+nhDdF01oThKzRgsmfNsOMcYCqolZhK0a37MNxh8O44BqDM85HcWp7OJbtgjBi4oEi&#10;1p4pVGOJzPwHf8/zWGOAEgWqQGM3jJi6o4CFxff3m2mP1JH8ljbyqUxK1tGiEBzd9lmYDR7HYugE&#10;ziesYC5kGCM+7Rh168b4zn5M7hzBjOsEjnst4Uyg2LT6LFYCVzDkOYrjESvoCGmDrYMJduw1Q2qa&#10;P9KTDyEt/iBSkg+itCoCz26fxM2VeczH5WFIczsm9VwxY+jGx07oV7OT4OhU3oY2la1oVWOa6dih&#10;w5DANdqObhPCg9Zk0GIXgrWMoaGqAisjI9jQquzUpXpbr44M2r38jdooU6BFUTSQUbpJNPpqoYzw&#10;aCA02oWaIADGqcwmmVZToueEeXiYadZPiA4wjw0Q5gIcIvoIDQEOUREOUaFIaHz9w7f45ofv8bd/&#10;/Qs//fI3fP39n3Hh2i1cunUHLz78hIriXTnas4G1uWjgvHL7vmzb+OTr73GVtf/9Z29LaFy7/0j2&#10;ljx5/0NpOxLSCxCXnofe8WkMz83TkpzEIG1EQ3e/BIaBpb0cFl7e2IHesVlExKXh4o27uPXgKaYX&#10;V3Di1AU5xkLMKzlOSzJAYAiLcpIKpLqlCwcJloLKWlSJtTYbW1FNC1Fc1YiM/HLs8QrADjdv5JfW&#10;SmjoGdlAQcVAziERa2oosdBX1bcRKpScI1MYHJtGExWUaOQUw8iHRsXSgsdR39SBfBaCgOAwCZDE&#10;5EwUl9Ug0DuY0NgqW55lQxJvRA99Yw9vSr9IYNJbWJZpAmGWNYYoyPOsSRd1djC283U7+lw7TDOT&#10;nCYgbhIQIq4RGBf5uTO8oad4g07xN+ZZC0zyRk6yFphYp4Px34K/NU7pOMyau5u2ZJC17gKVxbKR&#10;KyYJnxGlrYSGUBr2yNUww0DSUZzvb8W5tlE8PH0e792/iWcnruNxxUN81voxlcNTvKQNeZH/FO9X&#10;vcS3PV/hSfED3Ei+gncrX+CxUB/JN3A/6TZuxVzDjagruEuAvCh8jvcq3sOj3Ed40HcNTb4BOPL/&#10;2SAHauUTou36ThIcLbr2qNK2Qdhbmq/W0XhTDUk893Yqiz5K817GgKqdBMe4ngsGNBzRsdkS9QSH&#10;6xuqMKLaiPyjGhreMGTNbIU5Q3csWxzACcYxMx8smO3HuNFetKk7oHyzBXJocY7+UZ217TZ06+7E&#10;yJa9GKE1qGF67/mjAgEkRl++UhuFhHIuz6vS5BAmg3tQ45yMRrcstHkWomN3NYZ39VBd9KHPuhNT&#10;LmM4G3CGaXATD9Ie4MNKVqS0MUf0I+FJKOkYqrEyVMd2520IPrwP7vsdsD/QGXlV4Zidq8HVC2M4&#10;1dOHpf3xOG7miSVzT3m9/er26GPF0cnzE71ODaqWaNIkOPQdpNIYtnanNaFqMXJEoLoBNJVVYKqh&#10;DRNlddhuVELYOlVCg0pskw6hoS+BUc5jGaFRRptSzoqmjjBopULt2WCMEQWCY7MpocEQPSesePoI&#10;0T6mRy/Vaz8rmgGhNhg9/Fw/1d3gb9D4gf5WqItf/vWfePryPZxioRSjMt/5+DMZ52/cwSNakesP&#10;HuHM1RsYnV3AWR4//+5HfEpwiO7XT7/9AfcID9Fbcv/FSzwXjaTvvo+xhWV0ipGks0sIiUlC0NF4&#10;HAqLlr0nJYwFZt76jgHsdD+IPfsDkZhZhGOrF/CUv/fgyQtc5m+LbtnV85dlA+t5QmmVdsfTPwyb&#10;NYywzWk3iqrq+blcNLR30+JQMYxOS1vSQSCUUVmk55bB0toV4VGpUnm00QaV1rRgaGJeqovcokqU&#10;VTXJ2axiSUITc1u5mVJBSQ1SMgpkA6iOvin27DuIgIAwuY9JUWEFeugt28WEKfq/bhbgTkYXC3Mv&#10;4TEk2h6oEKaZCQQ0FgmM4yzAy6xBl2k/LlB2XuHrF1mwr1ER3CE87rCg36Q8P8dacZmy+gRv5Kqa&#10;JaaEwuANFTG+RpuhJeEhlIaAxhCBMk5/etrKE2dtfORs2XENeyodG8wwM04b70GuihnqgoLQGhWG&#10;gdAinC9axsWmRdyoP40nBQ/xXs07+Lj+fTwhGO7SftxNuYZvu7/Ex43v407aNXzS+AHeo/J4kHoL&#10;V8NoYULO4MbRy7ibSPDkPsETxvXEa7jeuYAy732IVzOUc0rSeY7tJjvRoGWDJm07VOvYIJz+2vcP&#10;SvB7Qw2xVB1NVEddtHjdm83QQ0gMqdpjTHsHRhjDrIEHle1QREUn2jcS/6CGekKjcZ0JOjaJ3ioH&#10;DGlsxyCjl7DoInSalKxQscEMxWtoTRS3oUvHGX26LgSGK0YZnYS151tqcOT3BVOyi2HrYlKYGIUa&#10;T5tQ6ZiIyu0pKCM4wqhcGreXYcSlH9N7xnF8/wLtySlMu05iZMcQxneNYt57HsdjVtDk3YrwnaHY&#10;YqiDXa4O8PZwgZ2dBbbammDvwR3wOuKMtLIATExUYHW8H8fyyjBHyMxvcccM75G43j5ayR6qzjbm&#10;nToVc9RrbEWLji36foXGIKNWcysOKepAW0EZW5TUsE1RA9s3qiBkLdNbQINKo0RRXwKjQmwmRWiU&#10;ExoVon2D+aaJAOhh3hqgpRtlTGzeQkVL1cHXhpkOA6I9g9HDeycaRXtYMQpL06e0BYPMj7/76LOP&#10;8fzlO7hP+f+EiuLJi3eRyZr1wq27+Omf/4kbrPV7R2ewcPIcAXAcKyy8d2lNHhAMQl08pxLpn5jF&#10;/MppfPTVt/jwy28kaARAROG++egphqaXYOnoBsNtjrQl9eibnKVimUFhdTNq2nqQnFOK3V6BsLB2&#10;poLoQdfQFAHQJ7tgRUPodSqbS4THzQePeT6PsLh6FllldbBx2YcNqnpygtqe/YdwmEAqKK9FWm4x&#10;YdGM2pZuTC6cwMD4HFq6h5HBmzTAa1lePS/HhbSLAV9x6Sgqa0BVXQdik3JguMUK+kZb+XqatDT7&#10;D4Sgm6Bx8zgALV0zRB5NRH1DG2rqmtHouA9Nr6mxpiQsCIouHgU8ukVik+ZjlJiThMAsrckygbGq&#10;64xTzBjnqTruajvgHjPITUJDxD2+5z4hcovK5DTpv0BVMUNIzIv2CyqZsTd1CA09zFJ1LJH2i/SW&#10;U6zFRxhifsvsFhcsW1Gyb92HRbM9mDTYiSWLfVix8sVxKx8MmbFWjuvDhaJTuJR3Ajfzr+JY8CxO&#10;HlnEOxXP8FDshVJwH++V896m3cTtxEt4UngL3/Z9ikeZt/Fp0/v4sutDPM25h7P+J3Ep+DQuHT6D&#10;e4m38DjjAZ5kPcLpqJOojI/FO2+fxQdvn0ervz8i/qCMKgN7NLK2rKU1EdCIoro4TFgcYQY+ypq+&#10;+jUttK0zkuDo2mSGfhb6UaqMEQ0njGptl9J9QMUWlVQORX/UQt0aIzSu2YLmdaasNS2oRrainYW9&#10;nYBoEcqEtqZy3RbUbDRHF7+nl9/RT4U3TICO6O+S3xnJ+2P0ugJ2raHa4blks7CIFc+TeO8KNB0x&#10;f2gEl1IvI9wwCBXb8jFEazLuOoIx5yECYxxD9v3os+vGiPMw6m3q4KW9G85UNHv0bbHL2AKBri5I&#10;iQiBtZUpTCz0YbvTHLZ7LLAn2AGl1dFYPd6FuboSjPF8JkUYuWGU1nVQ2xE9zAftzAdCadRRabbo&#10;2qKD9qSH4Oiz3IMiVgD+m3VgulEZtgqacNykDheqDDHYL4nXk79Bi7aQlmszYUFwVBMcNRv1UUsA&#10;1BEGtUz3DlrpfkJihDFJxTFDZbtANThOtdr1BitC0fBJUHQTMO38jLA0nZuM5Bik3zW0tOPOQ9qK&#10;S1dxnupBjNAU8z5usLCKMRn3nr3ErNid+vxVjC+dkD0Ssu1idEKOx7h8+x4KKhrQOTCGL77/EZ98&#10;8x0++OIrvP/5V3JW67EzF/neaXizdo5IykJ2WTWSWaidXPdDVcsE7t6BWL18A7mEQMjRJHQNT8Pj&#10;wGFEp+Sga3Acp/i7cUmZ0qKIiW6i+/UqIXLmyk34h8dDw9ASgWExtC4zOBAUgcbOPpTVtSApKx8u&#10;7gcwOrPE7xnD0OQCgVKPekJJqAuhOFKpaqLiMhAUGou2rhF4UOmoaRrJMNvqKAeIJabmyJGj5dVN&#10;BIo1nF3c5foYYnh57Q4vVPxekZlYC62iW4s3o4s+vouJ3EU/PcQbMUGpOadlh0XWbqus/c9oWOMi&#10;QXKTtYkAhLQlAhpUGXcZVwiaZQUzTG8wwhhhMUFojDHGhfLQccBVQuGajTfVhJscbdrLmqiTEOlS&#10;teBjK/SLxlc9J0waCoXhinlTD8ya7WNN5o6TbqX4uOkL/DjyN3zY+BHOR57GCf8FPMi5g4c5t3E7&#10;/SqeExxP+fxCxDLuZp7DyzoquwNTeFF0C1/3v4+nuQRK1GWc8z+B1YPHcCfuBm7FXcM1vrYQNI2D&#10;u3bi2Eorvv35ER7em0PZjl1IoRqq0bVDpdpWVGlZIZ6AFQO58nSscZQ1fTktR+Mb2mhda4COjVvQ&#10;vcmcILTFsJoD5bCdjD5la/QqUK6vNWIYo0V0Va5nEBCtG83QvNFU9kTU8zUBjWZanQ41W3RR8ncz&#10;3XsJ6kGCY4TgmKBVqWS6m7ymgG1vKktw5RDS+fT0RSwYVfTx4y7leLf0E7xd9i6G9gxifO8oLkZe&#10;xHuV7+Pj5s9wPOAYJnaO4UzAWXS6d8FV1wF26iZwVDXGjo1a2K+kD189AmOLPnSNtGFgpgVja31W&#10;dARK1F5WbP5o8d2PYQJsmEpozGAXz82ZYNuBAVpM0SjcrmWLRhZSoTRa9RzQuWUnOqjaMjYbIoK/&#10;46GsD9eNGti5VgW716rBn5GwRh05GzRRtFkXBYRHOcFRq2SMOlrmOhb8WubNOt6PJobo5RNtccKi&#10;TCtZYE60oVHh9LwlFDOVBtOimXm7RVhIoU5UzanUnPC7L777Du998hnefp+K490P8JK24svvf2Lh&#10;F7bjR3z555/x4Vff4cl7H+PYuUtyIeCy+ma09Q+jc2gUpy9fw6N33sPFm3dx6+FTXL9HNXD/CeaW&#10;T2Px5HlpVW49eSaX9GshWJILymFhtwtbLJ1gaGKHkMh4VLIQ9k/Oo5vqw9HNFyHRySioapQFvamt&#10;Ty60c+/JczQTCGLI9/GTZ3Dm4jX0jMwgmQXb61AI7UaDVBqFlXUEzyhCoxOxzWGXVByi27WQYPPw&#10;DsKRiEQ5MrSrbxymZg6wtHKGobGNbPeIjEmHBdWFmaWjXL08t7ASLnt9pEWJiU+nPfFDdEwyUoPD&#10;UZlfjJaDR5Dz+80oosyupeRuXquFdnEzWNi7eIMGlc0wqU6loWmLYwTECUrA05Sc55QtcIGW5Ap9&#10;6zXlrbjEG3ZO0RzHCYupzaQ/5eIAb6Ygff9m0RBF/6liiRkteywQCLP6rHmZmbqpNgQsOvg77Uqm&#10;6OB3d/C7O/neXv7uEDPeKNXNlNEeLFlHYd46R27F+GXbN/i24zt8XPUh7iRelw2eH9S/jfuZ1/FO&#10;yQNcjz+N04dncTvzFO4UHsPcnk6cPTKBtxuu4kn5BTzIvEJgLOFiMCuN8HO4xLgefQn30+6hJ5x2&#10;MHk/xqcLMTxRhAJ3N0T9URmVWtYop7St1NzG2lwf0azJqmlZypkxm1hYm9fqEQT6hK8BVYehBMQg&#10;1UUf1YOIHkKgm9GlYIHW9Vv4PmO0bTBBO5VJh5gUJ15nNPNxE6OVn+kmMDoJDhG9Gg4Y0HLCMNND&#10;FM5Bqhe3terQf30zDhFcBVR15ZTqYpe3akKjRT8IZ/xP4x/j/8bXnd+h27kHaWoZaHBswf2SJ7ia&#10;dwNJxvGod6nHw9JnmM+Yw04DGwTs8kQgFfO+dRrwUjeCvq4mNHTVsW37VpjaGMNmuwU8dtsi0N4C&#10;jcYEmpo9+rV5XoTFiD7VEGOIj0VXa7fedrRp26NVxx5t+o7oIDSEYstQNEKkhim8lPWwd6MmxCrr&#10;blQZfoxoQiNzvSYKCY0i2pSCtRq0aIaoVzBCHdO9ntHAvNlERdzCSq6HldsgK6gp0WjO/DhHtTFJ&#10;hSPyXRvtWjOB0aNojAF1C4ywkhqh4vmd2Gbx06++wcziMoLDonH81Bk8pkVJzhBtBF0SCF//9Avq&#10;aSOiEtKkPRG9GGLo+Gff/SD/Lqa+l9e3oZeFOK+0nsc5JGUWQ9fEBsW1DbhJ6/Pi40+xSnVQ2dqN&#10;iuYu2R0rpr+P0z5MLp1EfUcfpk+cRi2P+bQwHcOTGJxahOseH0LiPHppWbbZuMBxhzsOHjqC5dPn&#10;qXLuS/ux2/MAjC0dcOhwFHwDw1DX1kn1EQ13n0CItTsm5pfR1jfKayrGNrvdCI1MQkBIDJRVDWX4&#10;BUTCba8fzC3F5s2mUNc0kV20EYTXwcAIxCRkYnxqCSO0OeOM7P0HEW9jj/K9+5GzSWwfqIriN9VQ&#10;85YGb4SuBIdI8CEWYjHtWLRtzAsFoWSGUwTHGUUznCHdTxMQJxRNMcfnE4xhZtghwkN0rfYobEEn&#10;o0PRBK2Ukt2smfsICDHitIffK553MToY7cqmaCM0BDja+T1tjE5mgG4VG9m4NkCZfz1wCg/EHqKF&#10;z/FV61f4pv1bfF73Kd4teIFPWj/ET8d/wMuGB3hcchWXE4/jKuNmxglcyh3FSngvVsOHcKN+DPea&#10;l3A/5yoe0JY8jL+FK2HncIU18PWYi7gRexUrh48h0sedAHZBcroPQs2MceSPiihUZWHUtEIZQZdA&#10;C+D9ewWkvaXNazRBJ8+7i+nQwettZ2YV8BDg6NlsQdXxKroYHVQgHYRE+0YqDNqZZtqVZr5PzCpu&#10;pkJp5uuNlNcNtDlitbB2VWu0q7yKTlWqMqbFkFQbOzFKaBylZNf64wbsfVMFBaxdK/gdlfx8lTgH&#10;rb0YtWrDrejr+L77J3zd9T26t3ejb8cgLhy9iq4DPdjKwmTJazlqGoyRiF74W7rB294FccGhiN3j&#10;BSclTRgb60HbQAvObtuZ3y1haWOKYBNLFNBW1hDwrVSXoo2lX9cJg4TEEKExQpU4ZEQrYrgTXfrb&#10;0cGKotPIGe3GzqjXs0OmmikCVI3gul4du9aqwpWxh8A4+JYqIt9SQ+o6deRSbYjGUAEN0WtST3XS&#10;yHxUz2tuIDgaCY0mAqGNeVWMAhUzXseFwhWVE8ExyjzYTbiIcUFDvGfDYi4Vgd+jbYPfiTUlFsXQ&#10;btaq2108f102bwb+IREs+DnIzCnEx19/i/TcEhiZkEKLx2k9vsRXP/6MH//xTxw7exEDUwuyjSKn&#10;tBb7/cJY2NIQFBaP8Lh0qpFxpFNdiL9fvHUPtx+/wJW7Dwmap5g6tirHaiRk5qGXf0/IKkAZrcD4&#10;4gr6WDgjEzNxJCoJc8dPw9rBTW7KnJheIAdiibEb6fllSMwsoDUaRyjfp2VoQZLvkUPKs4sqEHAk&#10;RrZxHD99EbW0JQJk/odj+bdq+PiFw9rOFVq65oRJEQ4FRmHf/iAE8O+iazYhKQelFY0oq2xCa8cA&#10;UjMKUVRcLXdUy/YPRQFld469EzJNWXNqGyJTQQtVb6qjkf5YEFz0h4uRoRNUBMMsxItqVrJR8yRV&#10;wRnK9BXC4DjBMckYo40RPS1jVB3DvGmDBEsPC1E7a7xm1hDiZjcx2pUERAgTJfpOgkIGf6NTBD/T&#10;yRvdKYBB8HQxQ3Yps7alzG9j4evU8MHlkFU8TLmNLxo+x5cNX+Dzmk/wPPsR7qVcwzczn+Ob+Q9w&#10;LmcMV0vmcKvsOG4ULuJS2RAu1HXiRvsgXhybxP3uRTwsuIlHybfxIOEm7hAUom1jwWsKZXZ5SHUI&#10;x4FdDvDYY4nDobsQYmmCA3/YhORN+tKalKtb4igV2Z7/2AyvPymijGnVzkzbQYB2CIDwujuZNm1U&#10;IC1UHS3rDakotrwKFuo2AqKVNWMzX2+knWleb0So8v287lZefxMzfxMft1BqN/P6BTxkUKUIiAjF&#10;0a/piD6qmBxaPqPXNsHmdQVkvKklx2qU8Xsr+TuNqrR9Wj6Ys2nGtcgr+IrK7ErWVYRoB+F44ml8&#10;0f8Nwm0DYcRr2Pa6OhzW6sOJ9yrKNwD7zO2QG5SMAFpwI2MdbDUxwnZNHTipasJ92zake+6X41Uq&#10;eZ8aec+FjerRdEAfFccAldCQgYtcg6SXAOkkMDoIjnZDqg7DHahlbZ+qbIK9rKwc3lTE9jeVsIvA&#10;8KBq8lujhrA3VJBIeOQQHCWbdGXXaxHVR9UGHTQoiGUXhE3RRR2VXiNDqg3RVsF7MMT0GGVajjEv&#10;iRhl/hoh0IeZZ4doTfr5ux28f78TcyzEkO3J+eNyUeDrd+7Tw7fJ1bCS0nKQwjh//RYmFpbhvv+Q&#10;XIT3i+//jA+//FoOIxcNoaKxc55qoI2S/2h8JnR0LHDAPwJ3n70kNCaQmleG6pZuZLAgN3YNoLln&#10;CJ2DE3JuycLqORTQUghghMal4nBMKkEyJCOJ1mOMKiGvol7CwMjUDmFRybQpg6hr7kFRZSOsnHbL&#10;tooTZy/DydWTlsQVrb1D6B2dlL0oA+PTVEYr0i5FxGVIaNS39tGuNCI+NR/bbF1RWNpAy1KBvKIa&#10;jEwsoaq2AwXFtdLKNBI2Cck5MDW3x549vhIcfY0dqPb1Q5W7J8rd9yHTwQGJ5mbIVdWTQ3aXtO2w&#10;SA86zpp1UtuatsIGpw224xxl5hILxLKKBZZ4U6ZJdtFXLobySmhQjQhoiOHo3XxfOwHRQli0/nrs&#10;ICw6BTRYw3XxsVAbr4KQEDXDb9Cg3ekSITIkC4wYcVj2Fm++TQkuBJ7EleAzuBlxCR8UvYOHLPxn&#10;/AmCsqv4ZvEDrGR34WR+F241LOB04QDO1LVhoiwDq91l+OD8PC5UDeNqynlak1Wc8TmO43umcMpn&#10;Ccd9ZlHgmAkvO0fY0L9vtzGE23ZTuOtow4OFMpbeuoo1VRkzXfh6Lez+42bs+NNmRFKhtdCetNGS&#10;tcswltczKKS7gRVaVagcKKEbNxoSDiIdqAIYzeIxASMWMBLrkDQzY7cx7Vp43SIaKbeblLb+dzQq&#10;WsoQj8X6Hq2ESBkLiBULntmfNsrZtMVUG2IR4xICQIwQrdlA1ajqifm9E7gWfRm38q7B1tAGFlpb&#10;0RfWi4I96TD5gzLsaW22/kkFDm/pwVmdKtXBCxNHprBYuoSdugbwpJo9xPtXsSMZaVvckOvgghp9&#10;O7nqulhsuZvAEO0u/TqiwXY7BvV3ymH3YjV2oTI6aEcFNJoNHKW9S1begh1rVWD7hgIcef4ubypj&#10;H8FwiNA4QqWRwMorhxAp3kAQiiHlhIcAR+UGbdRs1GPoysbQeqE2eOyg+uik+ujktfes08MgITJK&#10;WIwREqPMZ6M8DvHYQ+D06Vrjd3dY4wtl0djWjdCIeBSUVKOqrkUuRCNWrMrOL5FT1FsIkSMxSYhL&#10;ycT5azdxi6AQNkWM17jzhOrhzkOqj7/gxv2niEnKRllNE46fuSgLslj3s03MEp1kxqpsQP/EnGzj&#10;yCmtwrkbt/H43Q8wNLOICLF6eFElcsSK4ul5aCRcRFtHTVsfLcwq4qkIKhs7UVrTCgMTW8Sn5SEk&#10;MgHOu72QkCrsVD/2HQiRjaAjs/ME04hcybyf4BDjOxo7+rHXO0i2b0wvnUJWQRX27gvgNVbhaKzY&#10;/zUT7d0jVBwhtCmW2Kykh127vXHQPwxFJbXo7hqSWxOcOHUenSnpqPfajzrfA6jx8kLudspdc2Zw&#10;Aws81HPBHX0XnNa0xTnC4xJv+AUeT2tYY4mQmKG6mKMSmCY8BDSEFBTQGBXQoJ8cEAAQtS0zWuNG&#10;1rZCZRAWXbyRPbyB3VQcvSxYYhq+sCzicY8ADQtOFwtRFwtMt4AGC1EbH9ev30LJbYtu03Qs7BnB&#10;ous45ncOY8VjBs9S7+FZxh1cTT6JJw3XcK1sAXPJTThZ0o0T1Q2YKSlBb3YETvZk4/nSLG5Wn8Lz&#10;qgc44T6DIZNWTFh14/i+GZz2X8LpkGV07WuGg9EWWJhowFJHDbYbFSihlRHJjFvO2qpEzRwRhIbb&#10;nxTgTAWy9zVFWgMttDKjCnC0scZrpyQeMHXA2HZX9BrZUj0QEsy0/71EIo8CFgIUzbzuRtaIjYRn&#10;M6+3UQCD0SCuW8GcYSZXEROzScXzGlqXms1mqGOU8vfs1yhh22sbkfKamlyDVC5eTNtUwgJUzgJU&#10;u9kSvRY5KLZIR6RZKKyNbGCgYwjTzQawWWMAy9fV4LLBHFEGh9Hs1oQ0hwSEbg3BNbHdYtOHSNTz&#10;RP6WSEz4DOJ29kOcOzqBAp6v2DC7nve7k8DoJSh6tRypMnagj48H9J0xaCSG3u+Q9kSMpO0wdEaj&#10;viPKNbcihZ91pLqweUOJ0Hi1g5wn1cVB2uRQQkMso5hNSBSt00TJRh1U0aaUMs0L+TfR9VrJqKOt&#10;EnlL2JRWwlEo4xbehw5alj4CRAzqEj1zMpj2I8x3g6ysxnQIjROnziEzrxQtrNn3HzgMi23bsXP3&#10;ftkWsNfzAHbv9UY+JX5tWw/CY1NoAxJR2dCOKVqIuLRs2eDYSUtz+9EzjEwv4MS5y5ihnUjIKICN&#10;szv27A+Aq8ch7PL0w2kqlsSsIuzc64uRmSWpOMT6GnXtvThx/jJG5o6hoqUTTX3DmFs9i15alJT8&#10;Upy5dgsrF64SXrM8zxEqjSHYOO7BRkVtaOqaQtfQElZ2TOSRaTmD9WhCKkExhZTsAv5eLooqqjE2&#10;t0hrtSxBs3O3j2wMbabkjozJQEhYAozNHLDb/RAaWnqRnl1G27IN/kFRiKY6KSytwRyvt4hAC6A1&#10;6eoeRE1BGVpCj6DxgC9qvX1Q7bkPSXbWqDHaiqc6O/GUvvmupr3sDblB5XFF2xarBMISM/Q0a8Yp&#10;AmCScBhl5hdDzwU0Rhiv7IkF7YkYXiwaCek/eRNbeROFLenmzetlARnkdw2pb6MFskAfC04fP9PP&#10;1/r4vIcgEsqjg6+LBX1qKbfr1Xejb1suOs3KcMx9Gmd8j2HVax5nDhzDjajzuJN1EaeTZvGw9hoe&#10;1V/DqfwRzJWUY660GFcHq/Fovh2Pe67iWftDPKm6gwW3MUzbD2Cc0JhzHcP8vnEMu/ag36MdroZb&#10;YWKgjK26mti2djOcWDAD12mggNcgti44wgy89zUlbP+PDXICmtgEukE0gvJ6WzeJxYeM6PPNMWRM&#10;ya5nTflO78/raaR8bqA1qWc0sMCLZRXFdgZN/HsLFUwTr7+R6dDAqGca1BLONXxfNUNMnqtmOlcx&#10;xApiZfytHPp5F9Ht+tpmpL+hhrw31JH/pgZKWXDKWQOXEhqlPK8WDSe4M103bFSFuYGlBIfe66pI&#10;3haHqC0hCFD2xrmYq7iRdA9LESeRbVuAcyHnaP2e40z4CkYJ6ttJ93GbgH67+F0M22ZjYlcJhrcF&#10;U0lZoZu2RCiMXh4lQPQIDwNn9AhoMLqNXag0nFGjZYsKqtckVTPaIXXYic2uqTJ28+hFaBxihFFt&#10;CKUhoFG4VgPFTOvyX8FRLBpI+ZpQHnWb9QlgpuN6PTQRIKJ9o/EtTbSLhk9hrakqxMAuMYVeDCcf&#10;IjCGmffGaat+J5buO7Z6Xo7edHTxRN/YLIqrmuEfHAUDo20wMN6GyPgMJGeXwHr7buSyAHWKLkva&#10;jqikDFjYuqCps58QWMQWS0c47HRHBaFy5d5j1HUMoIjyNjwhC5mU9ZfvP0ZIVApUNE3gQUUQywKc&#10;zdc9/Q6jfWAU567fwdnrt9EzNoVuxsnLN1BU24iSuiZMHz9J5XKJNuQKrt19zMdXEJ2YDTWtLRIY&#10;vlQDQeHxSOV51jR3UpG0oEasDdrchsDD4XK/k1Vea2VtG/b7hvIzu9DdP4HRyUXkF9cwamWU17Sg&#10;lYqitKIZ/QOTKKMqiTiaIFfr2rv3ABQ3a8KbICylJRqsa0aL3yHUeHqj0sMDRXvd0GDthMe6O/GM&#10;0HjMmuMqvfUpZtJzTGzRe7LAzDzJjDvBDD8uJCALg/CNo4SJ6CERc1WGCZp+ZnyhGsSsVgGNFt44&#10;UaBE42gvv6efIcAhQoCjn8AZpA8fYPQKcPDv7fzuVv5evZIlCtcZMSPZ4HLYCj4q/wgfV3yEl3kv&#10;cCvqCq6EncaV+FXMhvbjZsVZfDf7Ba6XreBkbg9OFXXjUc8JPOs7j+MZg5hJbMNc2BBmvIew6DeN&#10;m4lXcWzfNGYIkaWMXqxONGF2rAIBvs4w01SFxZpNsHlLAXvXqiKVGTF1kz5CmHE93lCG0+83YMcf&#10;NiP4NRVUvKktoSHacUR0MISyElZFNPCKrR5aeO1Nm7bIrR8aqTbq+LyeEGqm4mpm+jaqMXj9Ehy8&#10;5kYRfFzLNKjid4ioIHhL+d1FCkZIX6+DQ6+JTZsUkE6blMPzKGBtXLJWS+49W8RCVEjfX8nz8lMy&#10;wiYFVZjqb0X94XbUetSh3KYGNzMfYDZwiUrtNm6m3cPtzIfodxnB6UOncfnwZTzLJDiCzuCE3wnc&#10;TLiFB9lPcDHiIu7mvo2rEaMsuFSGmk7oISxECID0EBrdunxMldFNeHQZ7USTniOt3TbZCxWragrb&#10;N1Vg8zrBK3bFJyy8+DyAxwjCIonnn0OVUbiO1yHaNcQI0c06qFExZhoYEp6GTDuqDNHGQbVRT3g2&#10;0FYLq9LCz3aKdg6CRAwfF9HD/NdLCyOUxgjV4u9E74PoEUnIKKSaYKZ5+AK9o3PYxQKyj1K+sW2A&#10;tfY83PYHwpyF09WLtXEXa1rW6I08CmgIiyAmmm1W1ofpVkcW1m48//BTvP/FN5heOYtR/kZUSq7s&#10;cq1o6iYkjsAnMJJ2JxVbHXYjJacYfeMzcmWvxdPnMUYLUNvaJeExvbyK7tEpqogpFvprGJyYR3vf&#10;GMZml6l4OpFL23AwJAoRBNtOnrONoxsORyVQFSUhODKGqmIfXHa5Iy4xFeOzi5jmuRSU1CG3sArV&#10;DW1y/5VG2p/SykbMHTvJx6wt+VslhIKPbzDs7HfBxsYFOjqmsNq2AwcPhkJJQRcRBNTQ8CQGisvR&#10;7OeP8j0eKNi1G5U8njF0wtta2/FEzxm3NWyxyJsyx5uzwEw+zcwugCFWThoR4GABH2fBH2PmFm0a&#10;Y6LlWnUbhvi4S8hwCQ0DKg0WGH5HG/18D2V5L4EgwCGBIeP/QKOP39fNv7URTk1UGtXMmIX8nqx1&#10;23Al8gxux9/BfdaKN6Ov4bxomwg4gdNhx7ASN4XhmFLM5zZhKbMD14pWcb/qBh7U3MXbLS8wGduM&#10;qbg6DHm0ot68DA3m5Vg+vIiHpfdwJu4kjmWOYrIrF/fu9SM3O5TQUMPWdWIsxCbseEsJERt0EMNa&#10;L4jQ8HxDBdsJDaffb4TP68rIfl0dzbxO2WbD6xZwlME0Em0dopG0XTxmwW+VVoWWhI/r+biFhamV&#10;tXCzhhXhYSXbCVqZ7i08iglwjXytlmlSyXQrYcYvFIqHBSaZMv0wIXHkdRWkvqWOPMr7fMKjcI0G&#10;itay0K2hpOe9K91oiHgCSV1JG1pa+jig74UHRU9wO+MhLsddxxPC9372Yz6/j0f5T3Fi/wms+qzi&#10;2pGruJt4jypsHnPus7gddxMPMx9TkdzGDQLmcvxZDFsEol3VRo7LEMAQKqNXtGfQovSII22KsCb1&#10;uvao1LZBBSNCmRUlFZLt64rYSZUhek68GYGMCCqQpPXayBZ2hCAoYZqXbNRG8QaqJ6qNBi1zNKjT&#10;nsluWINXDaO0J7VUF1J1EBhtjC5Co3ezIXoI1za+p2mjHvOgIdWrMX53i7bi2fsf48s//xV3n76L&#10;Gw+fo7VvFLcePWe8gxv3n2Ny4SQy6P9LqBraByZk46ZoY5hZPgO7HR5w3eeHxPQibDF3xO59B3Ge&#10;amH10nUsn7+Eu8/fwXuff4X+qQWqhhYcCI1FbGaRXO4vLDYVMyfOEAxn+DlflFTWo6CilraiCPMn&#10;z/D7T2Ly2AmcvXoTJ89foSValb+11c4Vbp7+0NAzp8oZxCkqkmkWeAErM9or3S3bkJpXSOURhbXr&#10;6Fm3OcBr/0E5SzUmIR1VvI70nBLY0uLs2OUl1wv1PXQE8cnZ8PQNhFghXdeAcnSTOpSVdaGmZgAN&#10;DdY2h8IQG5sOO6qUIkJS7MRWy+9qPBpPpeGFLKediLW0Qq6RGS6qW+NtXWfc13XCMjO/mGg2Tak3&#10;ycdijcbfoDHKwi2mKY8xU/+mNMTsVzHrtYv+vXWjEZqZaUVN20yl0cTHwqb0sMD8Bo3f1Mb/Exqt&#10;LFgNjArWzPnMEGXqezGyvROXw1kDZj/DF7WiB+UzXD16CReiTuNWwXn0RxWxJo3FbHorbhZRXRyd&#10;wam4JZwlFIYPdGDMm6Dd2YWurY3o3NqAYaduXE2/iAutzBOZzWiLS8fEWDb8Dzhhq742rDYqw2qN&#10;AhyoNgI2aOEIM68/a0RvFlaXP9K6/O+NcP+TIhJpDWreYoZlrS5g0cXr7SIsOkVIiPA5QSnURzth&#10;KHaoa+E1NvA1AY1OPQd0iPEMhEeblh3DXu7wJnZqa2R61jJdK6haBDDEtgtiK8l4Ko0gAkNAI4XA&#10;yON5FRIeQsILcAho5FNxFLBQFWm5omR3GfytA2H5uiYi1QNxL/0RzlM1XIu7gRvxN/G04IUcDHYr&#10;7jaW3Y/j1tFbuBl7C1ejr+NK1FVcCrtIm3IHVwiaq4k3cIeAuZYwjxZFC7Sr2aBd3RZ9+i4YMNol&#10;wdFFcHQRGq2y18QOVbp2KCc0ghQNsI3QsJPQUMYeguMVNNQkNBKoMFJpBzP4OIOviUbRQkJEtG+I&#10;hlEBjQaVLaglNGppU8SxWrR18HMiqhktVBYdhIYIoUpKlAxQrGqEfFVD/G5wcgYfffUN7jx7B54s&#10;OGJNi+auATz/4BOUVLfAg7Xt0YRs1t6pePLepxieOY5y2o/mnhHGMNJyy5Ff3gCfQxFw8wpAWl45&#10;iqubZDvF6Pwxucbn2eu3pF1ZOnsZvodj4E5gFPK7BwmS01dvITIxA8Zm1khIzcEWM1vo0xJ1jYgR&#10;p6ty2cD5E6u0IxcIo3voILS09C1haGKLQAJolOpBzEcRc2VEL8mh4KNw3uNLNRMkLcpW2+3Q0DLE&#10;zl37kCr2bC2pkvugiFGeQaFxEnTOu7zh5nGQRy85rFw83ut5CFo6JtDTt4CXdyDMzO1pU5IQF0er&#10;lpwr9zrJzi6GjdUO2BtvRbz9DmQ6OOOwniEO6ukgXUtPziV5Rpl5npJyipl1nDdgjDWpaJEeUeKR&#10;fnyYmX6INeAwC71oBB1hoR9Ts+LzbehlwRDjF4S6EEpDhGwYFTblf4BDrBgmJhINEjqiXUPYE1Ej&#10;N7Gg1RI8pQRPDgtIjf5B9NvX4WnWC3xa8yXeKXyJ80fE4Kzz9NrPcSJ8HjMhY7hTwBqx8A7KXPPh&#10;Y7wXR40OY85nEncy7mDQuRcdlvVyXYluqxYM7+hFqVMGOsuScW6lGTPdxRgdyMJeVwuY6Wph6yZl&#10;bH1rM2zfUoQnM/Bh+mp/SmkfFtI9rylhx+83wY3QCOPzkje16K8NpDURYza6ef7dhEY3wdfNdBAN&#10;vd20GiLEALYOhpjY1UolIaDRpSNGUb6CxW8ht3dketYwjcqZVkVM81ymfRprz2hKcTE9P5yqJ5UK&#10;Q0CjgND4P6GJPHp8kXal2u44EUQFEXwSeSYp2PO/7THuOYmbVA2nA0/hxO5FPCJEPqz/BC/L3sMp&#10;r5O4dvgqHqQ+wIeNnxAoz3E+5DxuxRMktCmP857hWuodnA5fQp9ZDFYP9mDWKRF9VBrDJrsxYOyK&#10;XsNXKqOB1qRKxxaVenao0LHGIRZ+q9c3w/ENRbj8Cg1fpq0YERq+Tp3XpYkYgiJWBF9PJASFXRHQ&#10;qCAkqoQ9EdCgVamj7arhsXSzLnI2aiFtgyYyNmoiV6gT0V3L13MV9ZChYohUNSPEqxrgd6IH5Juf&#10;f8GEGGDVOYDH77wvn1+8yQwyuQB3QqN7eBoXbtzHh198x4J8njX7bUQk5GAna/uAiCQcjk5F0JEE&#10;RCVlI5o2JCwmA9FJuYROM8YXlnH94WPcevoCMyunUdPej1AqjIZu0QA6ACvW8ms2qsPSejuyCyrg&#10;zdpcx3Ab9h0Mlt2mU8eWMbFwTM5jEaNNL99+INtcnN0OoKy2DUMTszy3W9JiTR9bQVZhJVxZ4I0s&#10;7AmwImQWlEBdyxh79x1AfFKmXJlLrA7W0tmH4op6OchLjNkQGzkPjE5jYfm0hFdQaAz2uB+Ar18o&#10;ahu70MJzFfu6HvQLg4vLftjzvJuaunDI7zDWbVTBAUv+3lZ7BOvq4YCmBnz0SHYNfZyj315Rs6Al&#10;McbwZgM5bb5f0QgDYvKPKPQs/IOiYVOoBkJiiDZFAGNQmYrhv6EhgCG2cDSjLKdN4XeIHgbR7drL&#10;+E1tSKXBwtEjoMH3iq7IagKnhOokh740bZMJEjdZodE6BT3O9Zh0n8CV6Cv4uOpjzB+YxajnMJ6X&#10;vsBX7V/jwpGzCNwSAGVVddiKkZnOXbgSfxVt1k3otmnB0v5pzLiPY8F7Bh5bdiLE3xYN1RGorQhD&#10;dpo3gvx3wtxQD2a0J+ZvboY17clORiAzcgABIcYUCB/uTGi4/lEBQaJN4U0NOX6gnWqjg+ctoNFF&#10;ldS1aYsEqGjw7VUS0+iZNgRBt4AFj20MMYW8U4dqQ9vh1ShKqo3foCG2eazje8upNIpVzZBDeZ/M&#10;mjRyjSYO/VERR6l60t7SIDQIDmlRXgFDhJg2n8f7lq3mgpF9Izjpt4yZ3ZMo1SnAjNc0Huc+w72E&#10;u5gxG8bZA6t4t+oDfFD9ES4eOo+z3qfxTulLfDv0A16Wv4srEZdxK/YGntCiPMp6jLNHL2I5aAXn&#10;wy7gTiaVffQShox3YWgLocHoNtyJVoPtUmUIWyKgUa5jA1+C1+q1jbI9w4WxlyrDRw4jV5WT1gQ4&#10;wpm+RwkLEdFUTRlUGkJliPU1amgxqgkKAYtaPq5UNkSegg7TRAvxm7QRt1kH0XwcvUkLMZu1kaCk&#10;j0RCI47QiKLq/p0Y0SnWxfj4m+/xxQ8/4cm7H8gZq2IY+dKp8zh2+oIcTv7LfwFffP8TXn76FT74&#10;8nvahwuEwHl0Ds/IrlDXff5o6BrG3v1BsHPcyxo/Bv5UAu0DIzhz7YZsQM0tr6FyOItlqo/S+nZs&#10;3+0NbYOtsgF2i7kDtKkg4tILUNPaL4eZe/mFYGzuGK7cuScX4OkeGpcjQIV1mjl+Cj3DU+geGJP7&#10;qFSzAC+tEmgXr6OR8NMytpRtGnlUFmJY+NHYJLmp837fICSlZUNs5SjW0PA+eAQaOmZyr9b2niEZ&#10;9c3dtCth2OnqhdaOQWTmlKGyphVtnUPwFW0aSnq0K6yt0gsREZkATW3KXaqR/K2OiFDXha+qCvap&#10;qWK/tiYqaG/GmEn7SfdO3rQOyuIuPu8iNEShF8deFVMWBBYKqg6pGFh7DhAeInr42m9+vpUQeAUN&#10;WhZGO0HUzegjfITKEOAQSqOHoBK9DfX8TAUBI/YZyWIhiVurizDKbb//UECa+kGcDDyJJ/Tisz4z&#10;6LBvxeWEi/i+/0d81vI5ZvymYEcfra6iga2arNHtm3A2/CxKjYpQqp+PYz4LlNyXML1/AntNXGBn&#10;bQBnJzM42BrD0lRTHnc628BORx9Gf1gHCwLDhrXiIcrmYGbkQ4SHDwvpLgJDxCHW9mkERyUtQTMB&#10;J6DRJYLQEHt39FFdiMbhXqZNH6ExoEGQadqgi0DoIDQ6xEpXtCft2rQmhMZv4GgmOESIfWLF3Jci&#10;pnUO0zyZIAgjKPz+oCDXKhVKI5eRLxWGhuxFySdU8mjrSlSskKLjh6NasRjZOYQZl3EMWvXi2P5F&#10;3Eu5R6v3FGfdT2DacgQPqSxelL6DO4l3cSfuFl5WvMQPoyw3hMbVyMu4Q6VxP/E+LoRewK3ku3iP&#10;wP6u60d8VP8VzgX0oY/KdNB4N/qpNDoNnGUDaCXPvZxqVUCjRNsK4brmsHtDATvkGI1X0NjPOEhw&#10;BDKC+DiU4Ahbr4EwPheWRazoJaAhV/NiXqyi5ahU1GeIxZsNaNf0kEhQxBEaUVQZR/k4UgTBEc38&#10;HkdbEitmLqvTnogh4x988bWMmw+f4uUnX2Dm2Ek5oSu/pBqnL1+X62l8/8s/5JDxC9fv4sGL97B8&#10;7iqu3X+Kx+9+jBMXb+Di3UdY5GtR8dlQIJk0tc0RHJ4oh3aLpfzE6Mx5AuPE+StYvXoDY0ur2OMV&#10;KGe4CsVxMDgKDs770NY/gZzSOlg57oE9LYXoAbl65wH6xXoXhIHoGTlHCImd2q7zdbF/azVfy6TC&#10;EHNMxueOY37lDKJTs6iARINoMmwdd9Ny+CI6IU2uuiVWGhfbHFTXd0g4vGrw7UN0fAYO+IcjPjkH&#10;oREJsLLbiZS0Anh4Bkh41DV1yx6XhOQ8hIUnEyBHcCQ8DsYm2xDlsBvlZk5Ip5RLZuJ6K6vBU02N&#10;tZs+M/kWtBEWzZSGDQr6aObzZhUTSmvCgHK5nUcxcKubj0VtOkAAiLYJcRQFRQzaEtAQQ8VbWICa&#10;qDwEOFqoPjpZALr5WQEX0UAqJhWJOSktfFxLK1RGGS62DMjapE8Pry/Xzwx8XQ3NDgVYPXwaI3sH&#10;0Wxfj5UjJzDlO47pQ2M4G7GKLt8u6FIpaapqQUtNBzlWOVgNOoXOne1wW7cLRw0j0bG3Ba27GuCg&#10;awUNdRXoUmFpqisSqmthTKW1y80RQcHeMH5jI7a8tgnm9OC+BMYRyv0A1n5CUu95XRku/7EZ3jwm&#10;vKGGsre0UM+CKnqKhOIQ7Rpywx+hNAiO3+DRr0r7pkYbSwXRoWaNdioKoTbatG0ZdhIYUm38emzQ&#10;sEYFgVrC9MlmmiXSw4cSEgF/VCI0NH5tCKX35+8XiQZQWhdhTXIJ2waLONxIv4uliBV02nbg2N45&#10;zDpPYX73NFXGHTzJeIg7EdcwZtiLE15LeFH1Nr7o+xKf936Gj1o+xld93+I57d+1o2JH+oe4HEp4&#10;xNzGp1Wf4cumr/Fh1Ud4Wvw+Vg+0oIewGzTegwFTN3Qa7UQzlYboMSkjLCr17VDMY6IDLfVGVTgT&#10;Gq4EsRgG70VQSIvCCCIwgtfRChIYh/l62BphVTSQvYHql+AoIyxKmQ9LCIpC5tccRhofJynoIoGK&#10;I4ZKQ0BDBpVGLPNwvIYxYhkxGkb43Wdff4+5Y6tyTYmBsRk8fvkBiioaoKjML8oqkrX63Sdv413C&#10;5P0vvsLz9z/Fncdv45Nvf8S95+/h7LV76KeNufPspexinT5+HrWtAzC13AGXPQegqGoEn4BI2bgq&#10;GiwFNBapXi7deYS+sXmk5ZfL7QTCYtLhzsI7MLGIgyHROBJDCU27IGapiq0GDM1skZFfhva+YTlo&#10;SyzIc/6q2ID6nhxmPrt8So4MFZaoqLpBDh7LKChFfVsXxD4mYi5NY3s3r3VFzrMRi/sIG3I0Ng01&#10;DW0oqWxARU0Laho7UFrZhMDD0XJafCLtlrOLF2oImH6qqnaqqbyCavgdipSviwV7vA4EoSUlD/m6&#10;25BEopeomyJZwxAhaupooKxrIs3reZPqeKzhDatVNpKesplSuYXWpIWFvo01YKf07GYExq9WQ0CD&#10;ykPYDTFEXPSGtLHQiEZA0e0owNGmIOal8LP8DmFZOgge0bvQxKhl4ajg34sIrCwCK36dDmsdLbl3&#10;SJaeH+ptS1Fmmo/h/YM4F3sGeaYZyDBOxKTXCHJ3ZkNRUQk6mjpQ1lBFoEUIZrznMOkzgQDTIGyi&#10;7djC6wi28IEJr1VpoyLUlZWx1cAU9gY2MNbXhoWZAY7EBcPHxRV6/9+1MH1tM1xeU0QooeHPTOzL&#10;GlBAw/n3G7HvT0qIJDQK3tRCNRVRE9WGGB0q1IaYhyOgIZUGr18AUrRvyKHzTKsO9W1op+po1bJ5&#10;BQ2hOGhV/qfaEIsAVfK9xUxvsYhx3HpthIh9Ul5TQgwBJqAhlEW+sCWERgGBkbdOF5m0J727anCT&#10;iuJJ5iOcDzyNUz4ncMLjOJbdF3DmwAk8SbmPu9E3MLl1APNuk3hR8ww/TP6IH6d/xmc9n+GT9o/x&#10;tOgx7qXekYv2XAw8jwdx9/Be3ks8z3mGG3E3cC7sDMZsY9Cj64Q+I1f0muxGB6HRaOCEajFDWNcW&#10;FXq2KNGxQqyLI1yVNbDjNQU5RsOdIZTGAQEN2pMgAiPoV6siwBHGdA4nOKIIk3iCI4VKIp1gyCAk&#10;0nhMobpIYiQq6iKer8UwBDAiNtDaECIJ6saI19yCWM1foSGW9Rsam5MTswQczl65iZXz12UjYVJq&#10;Ht756HOqi3s4ce4Srt17RBVyCiNTS3z8RLZ1iLETn3z3I977/Bs8fOdDXL33HOduPEBpbSfi04rg&#10;7hMCx53esBcqom8MmUVVLNDH5Mpb6QSG6IWx3+EBC6udfF4htxbYfygcC1Qltx4/l+t4OO7ygoWN&#10;M2JTslHV2I6Khmb0jLDGT8+TM15Fm4ZYFGiKMBghDIpq6lFMcMSlZiMtr1DuED84PoGRyRlMzx+H&#10;2GltdmkZFbXNcPfyl3u9iu0bxbGhtVs2hlpYbUdJRSMaW/tQVdcpx3BEx2XCzz8S1bUdiIrOwD4q&#10;pfKqZtTQGg2WNSBNdQuieQNzCYp8TROkKOvQP+qjmiSvIjCq6B0rlcTRCLV8b4OaGJhE9UB4tArF&#10;wQzdw4wtt23kUfaEEBiiYbOXj+UITwENRgstSzOVhrApbSwEIoTyaBHjFgiMBiVj/qYRJSmVBoGR&#10;QaURt04bkYxgFo6DLKB+GywQp+WHtt216PJqhq+CG3Ksk3FkSwBstaygqKAIPV0D2jctWNA69u8T&#10;+3xMoGR3CVQ2q0FxkzIs9c2hq65DaChBixk51jIajfa18DLYg21UUy6mjigNLIbLZkvYr9WD13oj&#10;HGIBDVynCR9m5L0suGJkqBstSuCbqkhhbS82eK5lgW2hQhI9KaIx9De1IbqhZU8KoSF2smtntNCO&#10;iR4U0eUqwCHaMgQsOnQdJTjE8zqqkiq+t1TFHJlMq1hCI5DKJ4gQiyU00hgCGgWEqoQHfz+f4Ip5&#10;XQcha3ag1bmJluMOzhxaxZLbPFYIjRXP43w8jVWfJVwKIUwOHsPN1Cu4U3gdT6oe4HMC4/Oez/Fh&#10;8/t4u+w5HmTfw61EVpyex3CJ4LhN0FwMP09gnMf8nhYMGHuhk/aki7ak02gXWgx3oEbHFlV69qjW&#10;t0cFwZGrbo7IHXZwowLcQQiL2a37GD4Egx+tX8B6AmP9K3AES3CoIZRxhH8/sp6WheA4ukFTtl0k&#10;EhgJPMYTIvGb+Jj5NJbAiPpVaURs1EScigGStEwQ96vKiBbQELuk3RHdqw+fyb1Tl89ewb2n76Gw&#10;vBGTs8clSO4+eQeP3v6Ar7+U091rmrtw+daDV4vzrLBwP+J7qDTEJLSn73/C4wsJkHc+/Rrnbj6E&#10;X1As1vNEPCjn81mLZxZWwdLOBQamNgihDQiLTYftdg851V2MCYlMyMbQ9CK6Biew3+8wxCLGYv7K&#10;Xq8AOOxwR3VTO8T2BkcTMgiSTNqRUzhz5TrBcZ226TzEmqSh0Ulw2LmXFikaoZGxcue1bqqU3oFR&#10;9AyMyPUwxOMOWpoeHsVeKWLJv+aOPrmuhpjZWkibFEVQiMbS4CMJyMqtRGFJPT83KRVHBYGxSIjK&#10;/WMLqxFPIIT+SYFSTweF6luQT69YrKRLGaiDElK8lLatgkCpVDFCNaFRR0VSz2gkOITqEPu5irUx&#10;RHepGJwluk7FNo8CGv3M9N2U5AIa7axx2/haMwHRyJpYKA4RjaJLluBoot2pocIoJzCKCQyxpH3q&#10;Bl1KVE1EsoYPYaHwZ43qQXm+i9LcW8UargqWcFhvjEP6e6G/WQOqGxWgp6ULHR1daGppQlFdCSmO&#10;KZg9MIOKPeVQ3qQKpc0q0NbUwzbjbVChHdutsRsjTt3otWlGk3klKozykKAchm77JuQYxSJK+SAq&#10;TVIQrezAjK0l5bQ7QbGLaeb6x83wpeqI4jmJ0YzlLLwNG/TkQK9OoTiosoTCEEc5qU2kA9OgRVWM&#10;ABVDss0lNJoIjyaqCtEAKuEhoEGAiC5XsTyjaAgV61EIaASwpg55XQlxEhrqyBWwYOQSarmEa4GC&#10;OcrMYlDjUIK2HQ14kP4QL7Kf4XbMDRb6czixbwELeyZxbN+MHEp/J+0qPuv8CJczVrESO41buVfx&#10;qPgeHhffx630q7ibeRMPMu9RoSwRNCdw+tBJnCVsVgIWMbOnHcc8W7Dq24yhbYfQarADdboOKNe0&#10;QrWEhgMqaE8yeW/jdzkj2MoWDn9Yh91rleFFQBwgMPwIhIB1qgjeoI4QAuLwelpBAuKIaNv471B/&#10;1U5BWMSyTIpGT6Eu4gkMEbGMKFoS8R4R8aqGSNR6pTJEe0a0aAgVGyDdefIcT15+iKGpBSqHy3j4&#10;4gMcP3UJS6zlT56/iks37+Ojr76nCrklGx+XT/Nvpy6yps/H1NJJZJdU4eRF0vW9T3CRMLl0+xGt&#10;zLf46Os/04Y8xuD0Mrz8o+C8LwDegZHwDTqKDSp6UNUxxR6fQAzNHSdMGlFMeyAmqIm2D7Gi1xYz&#10;R+zZd0jujyJW/woOj4eZ5XbZw7LPl7V8vdhwaQ5jVBc9I+Nye4XjZy/wO5YQTxViutWBFskbu919&#10;sdVmB3LySzA2OYeR8RkJDbGyuFgoeHxqnpblOIHRKxtCcwkAsZNaVl4FrOx2YzttSGFpPUYmFjA1&#10;SzUzwffPLctNoLu6hzBN5dRb3YJI+sKAP2xEAi1KHsFQRHAUEBoFvAmFBEcxwVGipIdyAQ012gdG&#10;HUP2m6sSHMKCsAbtUDKVNkVCQ6gMRh+VxhAl95iRs7QnbaKQSGjQ6hAWtayVazfxMV+rYU0qGkBL&#10;6McLNukhl9YodYMOYlm7R7OwhlOiBq/TghcL6M43VGHFgmPCmt7kLVXor1GCxpuboauoAVcnR9jb&#10;WEFNXQ3Kmqow17VAvXM1Mh3SqCyUoUWFoaOtCw9bLwQ7hRE8bphw6MWgXQuG7NvQs7UODYbFaDIr&#10;Q6d1NeqMc9FgWogCvUCEbNDGIabTvrfU4Mra3uWPm7Cf5yFa/cWu8KLGr6Sd+q3BVywRIGAqgCHG&#10;aYjJak1MKzHnpE5aMYKDAKljWtVTqYmxGQ1qr+Ahek+qmX4V/LtoCE3bqIcYXr+ARrCABiGR8qYK&#10;sqi+BDhyCdcsnkMW1dGM/yzuZT7B7eQ7eJj+AA9pRR5nPMZnDV/gEZ+LHqQxlz6cDljCnO8w7uVf&#10;x/GoCUwFd+NSwjJWQ6ZxKnQe15Iu4Fn5I7xT9QxnAqlW3Bex4nscV2Iu427GbVyNu4RLUedwJ/Ue&#10;zgZ1oYm2pFLLFmWERg2BIZWGgT1yNC1wxIZW/eBB2P/HGritVYIXFYWweocIhEAqDQkNxhEqBQGN&#10;MKqGSEIinI+FehANnEJJRPE10X4h1IWAhbAl0YwIvi+c1kS8V3SxpuiaIYbQED0nUSr6+N33P/2C&#10;T7/5XioKsVmR6LZ8+fEXcjr51TsP8ZzKQbRhLK5eQFldq7QLYuh33+g8olgbx9Lz76MamD1xFueu&#10;38X1B89Y21+WiuPus/cwvXwWZ67dxdLZa6jrGcWhsHgYmDkQHFGoaemTM1hD41IwJdolqFqc3LwR&#10;l5EHu520LNucZePmMKEgZsNOHz+FOP7eehZAFe0tOBR6lLCYxhLPra1vRM4vOXXpKs/xNFXQlNza&#10;ICYpA4X8DVVtyuKgI1QWA3K3tK7eIQmP3sFRDI5MYo7WRiwYHBGVhDHCobN3FNm0Sx77g+WwcrGx&#10;0jzhNTlzTEY5IRdM+PlQ/TS19iKZaiSEheAQM38UC0Kmoj6hYYICWpLczZS8CgSHIhUH7Uop1Ua5&#10;mjFrPioChlAcAhyNrEWEghBtF6JwCHC8AgYtC2OEmWfafPf/BY16AQwqimpGJR9XspAJYJQSGIUs&#10;HHm0JZkEh1AaCRuZQShFI3ieoQTHQWa03azpHVlgLGkTjCnXDdcoQOvNTTDT0IeP224E+3nDZIsR&#10;lFVUoaapjq06ZjBSNZLWRIcqQ4vQMKbfrdtbjzSTdPRta8GgbQvGt3ei3bwKXdtq0LhFgKMY9aZi&#10;a8NUZKrvRyjPxZ8Q8yIkdhMaO5lu7jyGEFyi5s9kFK/VRpWY4UoYtv7aENzGNBET1ur4Wg1VSA1f&#10;r1bewjBlmKGaEKlhmtVRlYkV0IUtqaatqxbjNCQ0TJDGNInib0to8DdjeP2pjEzCI4fAyObfMtbr&#10;UMrrI1rHDz17u3Ay+CROB61g2WsBc3umcS/jAT6o+UjajZup13Gv4BZmA4cx6N2IEf9mrMZPYfpA&#10;JwZcqjG6txlnIhfwov4pPh38EM/KHuG0/0k8TL2P98rexWeNtDD8rvNHVnDcZwzLng1oM9mNEp5/&#10;Ge2WsCeiEbRczxY52lvhqW+ItAB/uG5QgesaRXhSXfhSZfhRcQh7Ekh7cpiF/gjBIJUGj+GMCBmv&#10;gBDJ16UNITgEKKIJjaOMcD4/wr+HEjrifYkERQord6EyokSoEhrP3/1Q7mJ2TmyxeO8hvv3L3/DO&#10;x5/LVcjlYsP/BXz/yz9x+/E7tAC38Nl3PxMMz9E/sYjxhZPoGp5BU/eoXFQnKbMIIyxQ8yz8Nx8+&#10;pwpZxYUb93CbQHr74y9x/tYjQqIJhpZOSM4pw8yJ83IzpajULJQ3dWJq+TQOxyQjIDyW9iIFh48m&#10;oKiqAc0s6GK9DTEYTKiOmOQcOemtvW8UaXmlcvLcuas3JTCE2hALH4t1P7qGRuVKXul8j5qOMQ7z&#10;e/NpUyKjE+DrF4RgQie3oExujJSRXYhhQkS046SkF1CBdGNgZBZ2ju5y5a7FE2cwTFVTXtWI5rZe&#10;JKbkYO/egzA1sUVyRiGCdh+UY/99/7gRoW8oy4alXEq7IlVjFBIU+QRGHpVGIYFRRKVRQmiUa5ig&#10;UoLDVKqOelUTym3R0GnKmtUUYgSkaATtZ4bvZYbvobzuZc0jBjUJK9PKQlJPSAhgVBAMpfTgorek&#10;lIWiiMDI30hfLhpB+TyF0EiiTUnYJJa6F5JVE4HMaKLQioVc7Hg0fVMJxm8pwoC1l95GZkh7e4QF&#10;H8J2B3soKStDXV0dOvq6WL9xI5SVVKGprs3XtKHD6+xybsVpn2MY39GDNrNK9Fk3optKY8C+GT22&#10;9WjdKoad56PSIB2JCs6UzrQHLKDCi+9leglo7GEB9n+TFoVWIYXQyBPDoKk2BDgaFKiqCIgmoSh4&#10;lIAkNCoJkEoqDRFyfgnhITaZrmEa1VJdiKMY2CWhoWZJiG9BCtMmkr/h/6fNOMzfjlujilTeOwkN&#10;/m4O0yaF1ujABiO40QYlmoZgymuCVuIUVnyWMOU8ignnYVw4eoEK4jqupF3By46XuFl8ATV7UjEV&#10;1YoTcbTBu8vRu6sc835dOBO3gNsl1/Gy7Rme1z7Bo6wHeF7wDG8XvsDd5Ju4GHac31uAXjN/dJt6&#10;o8FoFwpZUVTq0poYODDd7AlcG2RpW8JFi8rBdz88NQyw800F7KPC8P7vNg0NCY1gwkOAI/RXiyJg&#10;cJSQEA2bR4X14Gu/9Y4cJTSO0jofpQoOJVTE50L4+Qi+L1nD6P+GhlAas8srSMjOg7tfoCycZ6/d&#10;wI0Hj3H/+Tt4SqCIpfuef/CxbPDsH5+VDZmiB+T2k3fwwVc/4Msf/4YPeVxgbZ+YWYyS6lY5RX2O&#10;CkMogIdvv08IfYHVSzcweew0hmaW0T44hWgWzoSsYgxMLSK9qAINVBRi1S4xFV7MaTkcnYzuoUk5&#10;LkOsKO7hE4RyKh2xbqiYgyJ6Uhx37UNRZYO0VWId0NULl+Xo0fLaRrlZ0vD0LFVRBa1KDux27IGX&#10;bxBKqupQU98irUlUbAocd+wlKHLhsH2P3LIgI7sYmkwkMTK1tqETBbQpTjs94el9GJGx6QiLTISz&#10;y34EH4mVI0TFuA0xb6WuqA5BrMW9fr8WAa8rUP6qI0vAgkqjgDdEQCOX6iOHka9kgCK1LSjVMEWF&#10;JjM5Q6iOOkKjSXTFsgC0MYQcl0FwiLaNHmb8bmb8dgEMZuY2NTExy1j2uYsVp0uY0YtZIIoJiQIC&#10;I08EoZG9WR9pjBS+T4AjmipD+FuROURG27tWDc4My7cIjdc3wmS9EnTFnBGjLTi43wNODrZQUlGG&#10;iqoqDAwMoKCgAEVFZSipKmO78S4UbC9F09YaLO6dxJBDO/rtBChq0GpZRFgUodepBgO7GtBoVYhm&#10;m2IkqdKTM5OLbtcDazUILnU5pHwXC7HY0DrsLRUk0J6IAUn5PJas16WCMkQdgSCsl1BTpVQaZYSG&#10;iPLNtGOESqWAiVQeZqhimlURGKLxU/SaiO7WUqZXDj+fQKsWRjXox98TgI/j76X8Cg1hS7IJtHi+&#10;J0jRFgX2aeja14rzkefkcPuTB5cxu3sCw/a9GN05iHEPKlWvXpxIWsSF3GU0+2ei+3AhZo62Y5SK&#10;Y3h/PcZ9hPKYwb2qG3jW/BCP6+7jUd4j3KfSEIPrlr1pZxwr0GcehSYdV7Tou6BWbwcKeL+rqC6r&#10;DB1QY+wk2zSydbZiu5YmQnzdEWxlD6c/bJCNoZ5MzwOEnf+vlUEwQwBAQEPaEwIjarMuYqgmosVj&#10;QkSEUBoRBEc4YRJGKx2yiZ8XFodxZCOVBkGRKuwJ4SHsSbQYETp57DhKG1uQU14jF9pJzSlERUML&#10;OofG5CrjYmj2lTsP5HJ+olbPLKrEA4LgGe1HVVMHBlnIxcS0z7//C9777Gu8/OQrPKAtWTl3Va4C&#10;PnNsVbaFiCX9Tl+5jRtUHZfvPcWRmDS5bYFYP0Os1tU5MkW10QH/8DjaoDYERsTJtpK2/hHkl9fD&#10;bZ8/AsNi5ZoYYhBX7/Ak8kqq0UzAWDvuhqv7AdmdunTilOxSbe3uR21Lh9wTJauwFP7BkThEuyIa&#10;Optau6VaqG1oR9DhaKRnFREA8RgcHkc5FdNRqhyhOLJyy7BAS5ScXgxdAzsEHo5DenYprO33EC4l&#10;6B+cRAetSzujsKAa0eZOcP9fa7D/T5sQuoaSl7YkhxTP400S0MjmMZvPcwREKPGLqDRKtcxQzqgm&#10;QOrUhC83QTMLhwCHGMPRyRDL+4keFaE0RBejaAhtphJpJ0CaKMerCQaxVH2p6CkhKAoJhkJCpFDR&#10;gL9riEw+l9Dga3Eb6GMJjaMEnGgoC2Dm8iY4pNpYqwwTQsN0rQK20H4YqGliq5kpjAz1oK6hBlt7&#10;GxgZG2HT5s2yO3aj4mZs19uF1cAThEUnxl360butSaqL2q2pKLQIRa5JEEqtotDsXIxGhxIMebcj&#10;Q28PAmgHAggMP1oBbxZUV1oF0Yvi8ZoSglmARTeoaNsQBbiAVqGY4KhS2oJyXmsJAVJMpVGsYIRi&#10;AkQ8lvCgXSsX3cxUaJWEhohyRhkhW8x0zOPf0qnExJyTUP6GsJJhPI94qptUFrx0gkTM10gnrMSa&#10;H3ksxIsBx3AscBFL/gvSnsy6i60L+jGzdwJ9Dl2oM61EtV0RshwikbErHIXukaj3S0OeSyQmQ9tw&#10;IoZ2I2oUc5GDeNR2Bw9b7+Je/S3cz7mH+yn3pUV5QqvzTv4LvMx7jrsxp7GwtxgVWva0t9sIDUdU&#10;GzmixsgJVVQcmVQa23W04e2+AzHu7nD4/XoJDQ9C34f3UlQCgVQRwYTHYR5DWTEIpREhIMG8J9ot&#10;RAhrIo98PZyKIoTHYIIjkHk2kLAI3qAm1UaMiq5s04hWN0IMASIbQiePr8gd2cXqWeFxKSimHfA4&#10;yBq5rgXtBEdz3xBqOnoRGJkAM+vtcoOi+y/eQ2ltK/SNrWDt4EIFMoMHz9+TvSui/eP2oxdyPIcY&#10;CLZMhSKGfgtbMTp3HA/eeR8Lpy9ih9sBqGmbwWa7h5w2f/z8VQmOmNR82SCaW1GHQ4REXnktqkWX&#10;aM8IKhs6JDTEfiZitqrYgkDMldlq6yLX1BCrkHUPjMiNm8W4jESGaCBNyy1EeFQiMvNKZLfqxDQl&#10;5uxxuTdrU2sPynjtoWFRiIlNRkZmIRJpf3ILKmhjUlBNWIq1N8Ss2HqxhWPfCLr5+2KX+aGRGQmf&#10;unrCqaYDiXv84Pa/1mEPM//B1xURR9mYxZuRzWMuqZ9F4mcp6Mku2QL1LRIaJQRGqSbBIdUGoUFw&#10;NFJtiG5TqTiUTX5d0s9cLiLcRY8uelDEvJIW0a7B16qEVKfiqCRwRMNnnZ41yvlduaxZ8ggO8ZsC&#10;GmJWZywLQyzBITKLaFUXNZJokNzDTOe0RhlbKXfN3twsl8c3UNWEjqYWVFWUoK2jBfd9e6nATLBh&#10;0yapNDYqKsBeewe6tndgxLkXKwfm0G3ZgF4qjQb7LKSaeSLJxB05WwNQ65CDGrt8DPp2INt4P/xZ&#10;w4uBSGKEqA/D7Y1X62sIeBxkzR/GghC/RhOpPN8sAi5vow4KFaigeB0FLPhFBIeY3i7AUSIUB9Oq&#10;nFFBOIiJaWKeSQVDHEU3ayFfz+J7Uzbqy+sP5u8dotIQ807i+FjYEznBi5YpkaAKoY1L2xKMesdy&#10;dO9iWdjeTJXUIHeKXz50DKdCaL0jz+NczHmcTTiL2ZhRxDj4Ic/tKMZjmlHpkYahwEacy1rE6Yx5&#10;TB7txfnSVTxsu4cPBt/D05JnuBF9HfeT7+JByl28U/AuPij6EB+VfoYvqr9Ev2MM8lVMUSmVBi2K&#10;oZN8nKFtAXsdTTg7meOImwucWEHtZgXlKdNRHQcJYaE2BDREW0YYgSDtCR8LaAiV8Vu8avzUQQRD&#10;2JoAvjeQqsOf0AjaSLVCcEQqaSP514bQowRGpIoefhfAgikGXQ1NL+AILYFoj6hq7iI0WpHDglvW&#10;1I42WoKjyZlYr6iFxKxC2fYQHJEER+d9UNc2RVQiJdnI5KsGyd4xqTDOXL6Jh4TLxRv3sEhlcOHW&#10;fVy+8xB3nr6NRUIjLq2QCsEdGyjVXb0C5Erky7Qd86cuICY9X6qPsvp2lDe2ITm3RK4HKjY46qK1&#10;EfZHwCiHVskvKIIAa4GJpT3ieY4FpVWISUyXM2YDCDixv2t8ahYsrB0RGBqBlo4eTM4u0oqckAW+&#10;s2cIJQRTAJVIVEwykpOz4eHhJ5f222a1A8VltcgvqpabRXcPjKJ/eAqzhN/IyDQGqTSyqFKimG57&#10;9h5EwC5f7GOG3/2HzfCkzD7CGiyDNyyH0MhmTZ7JG5OxSQc5tC2FtCOFGuYo0X4VpVrmqNQwk20b&#10;Yj6AsCnNrBlFb4pQHLIhkOpCtmUQGg2bjGlNtqCZkruKtW0lvXoFoZFPa1KpvU3an2z+llA2mcwg&#10;aYRJEiW3UBqiT17MLQiXGYsZjOHBAryTmU+sZGX5xiaYb1CGvqoY4akBNRXaEkMDGG4xgqKyEtat&#10;30i1oYgNmzfBUtMKQ559aLGqpXw/h4V945jdN4ETh5dQvCMM8Ra7kWi+D82uRWimv+/c14A8Mz8q&#10;DUKDBfUgf1e0a4gBSk5/2CjbNrwIlGCei1hZO3GdFlKpjDIIjhwqphxCQ8wFKaDiKBTQoN0oZTqU&#10;Ea6voGEmoVEhVAbTqoTPxSQ1UQDF+AyxVmkUQRTI+yOgEfGmqlxTU9iTVJ5LEgtdONMoUMkQhzWt&#10;4a1kCX9NVyTpRyFPPwdLgcfwpOAZ7mY/wHv1H+NZBZVz2mVczryAvtBalHgmYji8AePhLej2q0Qn&#10;o9G7CIPhbbhadREfDb6Pv6/8HX+Z+wUfVn+Iu4l3cXwfK6GtGbQo2Ri2TcKYUzraLf1QorkNFWJK&#10;vIFoCLVHOR+nExq2BpqwtjFAsLszXKkGpD0hMHyYvw7ynvrz+kJ4f48QAmGEgLAnAhqiB0UozGi+&#10;JqARR8Ubo6iLCMahDaw8qDICRDA/BBIahzfR2igyv2ib4CjtSZiqPiJFQ6hoG1g+ewnnpSq4TEVw&#10;Wk55P3vtrrQTx85exiQleh1reBsnNzl6MyYlD1vtdmG3ux9MLZxoaUpkI6mwIaLXRQwAq2rsxI37&#10;z+TcjjT+/eJt+re7j2RcvvsYV+49Qzol/UYVYzi67Ed0ag5G5paxeOYi+ibmMbG0SpVRJ3dnc/Y4&#10;QJB1QmxpIKa/j8+d4HeWwsrGBWoahvCkMsourJBKYpsta76+UUTHp2GPhy+cd3kgMTUbKpr6sHPa&#10;hYrqBiqLelQTisKeFBRXIiwyDkdjklBGG1RWVofy8gY5Bd5j3yHkFVZiaHQW9U1dSEovQGRUCgYI&#10;i5rqZr6vHnl5VCG8vqSkbDTUdyLc2hU7/tda7KHSCGQNlsIaPI8SMWcdpS8LRgZvajYJX6BmTGiY&#10;oVjLUkYpM0OVDoM2pYppUk94CMXRyALRKBoBxQjQTYSEopkcvyDWP6hi1LL2rabqKOXf81hDZjHT&#10;ZxMQGayZMyU09KQ9SWHNKaAhvHq86EXh346yMArZepgZaj8LzB4W1F0MxzWKsFinAD1FVWiqqUOL&#10;akNHVwebqSzWb9yAt9atx7oNm7BpkwLWbtiACOtwNNpXYcpzFEs+06yJF3A28jQa3LORtd0PmS7e&#10;qNqbgF6fRrS4VyLT2AuHCI1DzOxi4pqYbOXJ9NlJleHCguwuCjTTKpyvxxEaibQTovcnnbDIpA0T&#10;DbsCHvlCbfwKjd/AUUFVVk5QiChVMn1lS/geMXQ8jaBJoNqKoC0K4P2R0BBtGlQbiTwfEdFC3jNt&#10;/JWN4KdihL1MOwumU6RxOMa9xnDy8EmsMC7EXsbDwqe4n/8IF+Iu4ljwHFp9ShBu6YXyPRnoPVSN&#10;tv1lGA3rxImMWaxkLOJS8QU8b32BL4e/wue9X+H74R/xbhmtfs4TTDllo1rJCg3ajiijmixUEY2g&#10;DhIa5WLCmjzaI5kVjJ2JDiwtqA72u8BP1wSuPG8vVk6+jIM8V6E0gljwQxgSHLzHEYSEgIawJVG8&#10;vhiqUKk0GAIaQQTJoU0EDt8voBFEYIRupr1hRIuRoDpmCBcNocKeiGHap1jDP3zxPtXBbSydviSn&#10;vwtoXL7zWEKkZ3z2VZsDZbj3oXC47DkIFzdf2hNruSaF7fa9cnEcYUluP3ouYdE9NIXDR5PhtHO/&#10;bNe49eQFv3cRg1Q052/clwPAxNoc/qEJco6K2HtVLAS0SKVx+spNnDh3FSm5pWjo6KN1akRhVT3V&#10;zARmCbCsgkrKYz1s2WIjV1EvIFzEEoSu7t5IychHEQu+lu4W6BuZIzQ8loU9l4rISG63mJZZADf3&#10;Azhw6IjsCdnu4g5jMyuoqOti714fuU6GAIH/oTCEHI5BAmEgZsVmEgz5tCiHD8ci6mgKemiNWlp6&#10;UE149PePo7d3BCOEWnlKAVz/pIBd/7ERBwkNMTU5nzdBROZbVB4sHKJBNF9Ag5akRHsrYxvKdLcx&#10;U4hdz00ptakcGHWERh0zey3lt9iDs/pNLdSs08WgSQBOerTglFcHhi0Oo3KjmMnKz6g5o1R1OzIJ&#10;hYyNAhz6BIYBC5s+Un+1JwIYiSwIryYmsTCItg1CTQxB9pTeWB2u61RhuWYzdDcpQ4PQEL0mCkqK&#10;WEtgrN+0EW+tX481Qm0QGpuUNkNbg5nQNAwjbn04FXgc43sGcfLIMpYiFtDkVYRsN6areyg6/MrR&#10;G1DLWssefszoBwkoCQ2GGGvg+oboet1M4CrB5w0FHObfo1iI41hzinNPJgyFzcqgPcnideUpGqGA&#10;IcAhrIoARzkVhYBHCR8XMQqp2nKZlmJAl5jZGkdoHuHvHSKgBDQi36Q9ocoQaiOer4uaOIDqLIBK&#10;zZ9qcB9rYyemf6tnO5YDVzDqMYaO7Z3o2dGDaa9pzPvMY+ngEoZ396HZuQzVOwuQb5WMQb8WNLmW&#10;Y+hQDz4Z+hx3q+/iQvZ53Kt8gHca3pPAeZj/DJejL2FyzwQepN9Cq6E3qjXsUKpmjQJlS1QRGtV6&#10;jhIa5doMLVumnTEsTLRgaqqBfXscEGRhg528Di/eQ1/mMTHI6xAfBxIAIQTAYR6lTWGICkI0iP4G&#10;D9HVGiWgoaQr2zMENITSCFKgfROfU6BCUdJBOC1JFNVGxG/QEAsBi9GdT9/9FB9+8QPe/vgrvGC8&#10;9/l3ePD2h7j5+G3MrZxDF2X5xOIqBiaXUN82gNrmPhwMioLjTi8YWzohp7gG8yfOIig8DrnFrxoo&#10;BycW5Z4jYhOl9v5RePgEY8tWJxQSAvMnz8nvFgARCwVbWO+EvbOHtByid0Ys/dc7Nouo5Cw55Dwt&#10;vxjW23fJcRv9Y3Pw9gtFLm2DaCRNzCjAkahkJKTlYWhijiDwgKqGATZuViPcPBEVnyoHd2mRyqK9&#10;QkxxF3NGKljgxd/VdYT03orIyATk55dLtSFW7conkMrK6pFB0BQQVHW0S52dQ7INY3h4muAYkWqj&#10;nO/JzipBLyFYkl6IYB1L7PrfG+D1mqLsCcilbCzgDc1aq0KLQojwRhUSGkWalM5UGUWEhphTUKxB&#10;1aEmFp1lrclasYpyu1oEC0iTqhMmbdNpR7xxOXQFLws+wOPUJ/iy4hOMW6eg+C0LXKDXfhB9G2Wa&#10;O5BEAIhBTKm/2hLRCJrMAieAIbpd40RtwwISRYgI6RrI2kkUXtEo6kGpa7tGAQYblaChpAI1VVXZ&#10;5SraMAQ43ly3FmvWrWP6bqb6IDR0CR6zAPr/SvR4tKPWtgxjPgNYjV3BcHAn8t1DULA3DO2BxegI&#10;LGXmNIIvgXqABfYgz9OXcBDjDDyYVqIXxY0qwIeADeLrEXxd1P4JVFEpBIe4DhGZhEAWI1fRUIJD&#10;WBUBDgGQV8Awlq/n85jN18Uyg4lUaDG0HofF79IGBb6ugEjRpkFgJK3RQPxaTdkG4CfkOu+PH6Hh&#10;pWKAvWrmyLBNRu62dOSZ5qLTuRvDe0exHHQSp4+cw+WoqxhxHUC9RQVG9wxgYE+XnPjXt7cTRSb5&#10;eNb8Dr6d+jNOJ57DibCTuJF+GzfT7+A92pMvWr/GrOcUFoNWMetVQegxP6ha8bypNHQcJTjEwjsl&#10;GraoM9iNFGsPaOtvYoWphl0u1gi0d5INyPuYTt4C/sKe8H4K5RBCAEho/Ko2xLWJEKpDKg+G6DU5&#10;oqiDEF6zP/NoMI+HRdcrwSGsiYBGGKFxlGpDQOOosCd//tu/8ey9TwiNT9DRP0k10Y4LNx+gY3AK&#10;GaxZxYxTsRiwm3cggo8mF/ylmAAAM5dJREFUsbafwbEzV2hFWKhH5lBe24m61kFUN/ciNbccts6e&#10;iE3Nl70jokBPLp7E7PJpHAiKZIbTwm5Pf1g57JYL/Fy991SO+Rihsgk4EgdNfUv4+kfwN6Yxdewk&#10;1c4d2f0aQ3shelF27t0PY3Mb2qIDcsk/MedjoyKltd9hdAyME1AnsEgYVdS3SVXx1jpFqgofKo0c&#10;REQnwdB4G/wCwhAVm4aYhAx008YUlddQrZRIK5OalouikmqUlNbycT6qalqQQ4Xh7R2A5uZuGfUE&#10;hgCFgIZQGAIcmZlFEi5tnQNwt9+NMANrHKT8c/v9RgRQ/qZTXeTzhqa/pYQMgiOPN7SA0le0a0ho&#10;6FqhRNdaKo4idQsUqxIoBIusOcWUekM/LLj24l7ifVw+fA5XIy/hXvwNXOPjD/Lew9spD9CulYCz&#10;vit4HPMILSYRiGNNnsQaOokFLZHQSCN4RJfrb9CIF/KUwIjhY5GBgqXaUKUn1oD3erEJjwrMqTa0&#10;NytDRVEJKioq0p6s2SBUxjrakvXYoEi1oboJSjrKsDWxRpxTFHJ3ZSDDPgmlO/MwdqQfw0c6ULYv&#10;CYVusWj0zUO9dy6CWDAOiC5CFtaDVBgH+VsHmenFTM1XXa8KBMmrsQahBFkUC4JovEwSwCAIhepI&#10;JwQEDPIIhTxeVwEB8lsIcEhgELy5PGbxKKCRQJsjBnUFUcn4/mGjHKdx9M1XCkMsVCNGzIoa11dZ&#10;HwfVjXFQYwt8edxBZWhKeJiqGcJDeQ8aHVsweWAWD3Oe4Wn+CzzJfYYh5z40mlVjymMC546ew0nC&#10;YdJnEqUmxRj3n8C3kz9iJWKFtu0crsRfw+W4q3ic/xR/GfkHvun5EaOe4xjamY1yDStak61UURay&#10;B6Vc0xYVOk6EiAWazUPQF9wFZwtraOtsws6dNjjsvAs7BDR433xY6A+yjB3iUViMYKEaNmrQpmjg&#10;CB8fIQhCBThEO4cIXmsoXxdwEdAIYj4I5bWHEhq/ASNChJo+obFFhpwaP7V4ggrjW7z36dfo7J9i&#10;DX8fH339I3JL61nw01He0IVSFhSxtmcc7UNlcw8O8/W8sgaMTC9jcuE04dCM8LhsOWBLjPKcWDyF&#10;ntE5uXlSdUsvn5+Uo0W9CQTZJpLKzNPeJ8dyiJmp4wsrWL10izakCWq6FohMzEarWCfj4jU5ulRs&#10;29jQ2S9nr5putcNGBQ1k0LoMjs9j7/5A5LKgi/aYJFqT+NQcjM4ck4vxqKjrQ03TAG4ePsjNL0Ve&#10;QRma27pfTY/v6P117skAGpqZsSvrkVtQLi1LVm4Jymh50qhcUlNzUVhYQSVRTBVSgcyMYhyNSEIj&#10;06S+rgNJSTnY7xWIBEKota0PO62cEW7igCi9bfCg0tjPQhDLgpEtGkFZc6avUUYu6V+g8qoxtIiW&#10;pESPwCA0irRZw1BpNJh4ocf6CNWJPtqMA3BJbH8Ydhk3oq/g/cKXeCqmYkddw7kDJ3E74ho+zHkH&#10;804jWNg1ibM+KzjjScvpO44yHTfEslZN2sAa+ldoJP8KjjgJDjFBSU8qDTHB6RBtiT/P7QABspcF&#10;1matAow30KJsVoKykjIUFBWxjvZk3UbGpg3YpLIZilpKUNRRgYKuIoy2GODgDm9EuIQgdlcEaiJL&#10;0Z5ch/xDqcj1jkOJbyoynMIRobcdh/jbPlQWvlQUwqYIeAils/tPLAz/sR77ed5BhJdYF+Io007Y&#10;qiQFWix+TigNAUGxmE6hmhlyeE2ycfRXaAjVUcCQ0KA1EUv7veo5ordfoy7bMw7wdwIIjei31OTy&#10;ePFUGgJOfpTs+3+FxgGqDV91I7gQGMasYS20TBBsGILCbWWY8p9noX8bT/Jf4nbKXcx7zaHDqgUj&#10;LoNSQbwof5cWTSwl0IZm+0asHl3F/ME5HPdfwrmIcxALDF+Ju4b3aj/G32aBi1HHqDAdUUYLkrvZ&#10;HJkbjFBr4IY+x0zM729hRbIDzVsTsXx4BXOH57Db0gG2dqbws3WQYzU8mEb7N1AtMr2kReFz0RMi&#10;bIoIYTdeKQ+GUCHiKCAiVIY4CnXB65YqgxGhTFgo6yKcEcG0OKptikhCNJzv/V0b5b5YseoUC+hP&#10;//gvuW7G2x99gfSCKlmIz1y9S2B04cy1e7j64BnO0k7EpBcREOVIYAHyC4mD3+E4ZBXVISwuUy7I&#10;UyU2MqKSEIvyiIlnV+89xsVbDzGzfA7x/GwIrURNS49cGtDKfhc8fYJw7ga/n1ZJzEvZ6xuCCIJD&#10;7JGysHoeS6cvytGgHQSJ2Pv1rbXKOEDFcOzUZaqLFfgFRxFI4XK8hpaeOaJYgNv7x+C61wc29juh&#10;qbMFUTFJyM0tRntHH/qoWkrLatDVM4jGlk6kZORKlVBV24L6pk6U83cbGjupIAqRmJiJkpIaRFFl&#10;1Va3EhadqK5sQVhQNMJD42WDaVhYvHxPO6ERKNYapbVJMLbFYWVDuP9+HYLeVGRG10IuEzybhTGX&#10;haFQmRZFwwSF2ltRTGgUExoFGhbI5o3rsk/AzfjrGN1Zg9OHFuTWgAIY16Mu41HqPXxS9gGuHbmE&#10;y0EXcIPHZ+kPccHv/1fVWbfHlaRZvj7BVJdBkKKUlGJmZrCYmVLMzGChJdkWGmTJtoySmS1bBpkt&#10;WWZmF9lV3VXVPT093T0788zO7rNnT4Sremf/iOemUpmpq7z3/cU5b7wRcRmL2dewkHAe1xMv4/vm&#10;H3AsYhiVq1SooASvFMHBoKllwFWLAGIQCnBU0qYIaIgx+WxtY2Tz5krl4xiFCt6aBAFtiiVtiqGe&#10;AfT09QgMxWdw6AmVoQ99AQ0LQ6oNKhFzfak6zG3N4evvjaKSXBSXFyAxNR4RYSEI9PCEu9ICofz/&#10;E6k0hJpIE9CQaoOP+Vw8VUA4gyCB9iWbIJM1BgyAalopATtRnCahQVC0U2V0EhxdBEMP22dYfIaG&#10;AEaPUCGG9ujgsV6oKjEyQjBl82+kfamDnK/05QxXYUsqV5vQ91sghQGTTEhkMEAENBL4c7jKHv4O&#10;XojzjkaDXxt6vAcwHb8Pp9UXcL18idB4Igu15tLmMOYyiidrn+PPVA8PaUEmgycw4jGMSf+t2Bex&#10;l9A4h7NpZ3CrYpHQeYPluvv4uPkX/H7T9xi1iKB1dUWThjV6DAMxRUiczzyGO9VL2OnZjAn3Lszn&#10;zuM6FebW9HH4e7ugKDAOiboOiCKART4qidAQQ9gyIcprK9RDDu89OSLy61FNq5JHOOZRaQhlJVRG&#10;nijs4rGQ/3uRsR0tiQ2BYY1SkcewdEEJVUYp2/qUfHzx8NlrnDh7Uc4aFRsgiQ2Pnrz5ICs/Re8/&#10;d2VRjqJ8/8u/yDU09h07h+SccuSXN6OsrhOjk/sImFEkZpZKSyNAU93cg5jkPH7GMA7RMsxfX5IJ&#10;1cMM8OPnrkjLIVbrqm5cK1f0Cg6LR2N7rxyaPX3pBiKT1PAOjePnbsAgrYZQImIi28i2aVQ2dsLZ&#10;LRDqoipcvL4sVyUfoTWKI2gaaCWs7bzkxDaxH2xxVZMs6HKmVQkMjEBGRh5Ki6uxadMUMjMKUF3V&#10;KHMYKalq5OSVom0tPff0DDZv3YlJAmB0dBtGCBLReqlchgiTXdOz6KYNK8ytREVZE18jPqsIrYTl&#10;1NQ+2pl1yE3LQ6WTPyosXJEhetAvFZTFKnSIqlA9M3QqTNgzmlNp8EY3px2xpj2xDcCIUxI2ueXi&#10;cvYxvKHkfU4YiI2W75bdwte8wd6tfYkb6gU8q3+IT/3f4G7hIp43PKY8foGXPS/xpPoBlrNvYj7k&#10;FBaTr+Fk6AEsZB3HDv8eHEuZwgaXFLmmgoCF2PFMZNBLGZCiXDif56QmKLJ4FL1VtLYRfLQNYLta&#10;B1Y8Gin0oauj+3n0RKEFBQGio9KDrpn+P6Ch5FFbqQ1tQ20YWRnD1s0Glo6WMLM3g8rCCMZKAohW&#10;x1dhjGjCIokK4zdoZFDliGMyLUsEAzrmKz3+zgh5PBexrkMlVYAYLhbWSkBDJHZbad1E7UUnoSAA&#10;0ftrE9ZENAGTTkKjja8TNq2CnyFGZETFroBGHsFUSeUh5rpUiNm/DLJkpQ1SCQmpNHh9khhEkWxe&#10;Fk7woQrOd8zDhpBxjKzZjKHgceyJOyCVxtuut5jPnsew8zB2h+/F/dbHuFFxi8AYwUa3jRh224A9&#10;a3bhcOwhnMs8h5nwGTxuf4brRTexUHANz7vf4lBEB4FBG6ZhgyHbApxPO00FcxDLVbdxKGwS0/6b&#10;cEE9T8VyEpdKLqEnrAPj4aPYGTeJLCM3RNOSxvM7jOf3msTrmvYrODIJiUxpW9h4rbOEAiEs1LTA&#10;agEP/s8SHGzFAhj8/wU8ik1oSWzcUWbniUIzZ7QwLq/eeYQvRGWj2H6xZW2v3FT52z/8wvZHnF24&#10;JRcOFuXhYrLY/edvCI4/49LtuzhHK3B9mZLs0k2Z/9i6+wjCE9RIyi5BEi2IsDVrYtL5czH6GXhd&#10;6zfJwN81exyzR8/i6Ztv5baIlrZucp8UsZaHpbUzkjPzcf7aEo4RLIn8nGbaAQGYVgasSI6KDZuc&#10;vYJl4lOMmByfu4yIhHSsH5uUBV+iOjUyNh35JbVUIiVy17WudRuRkJwFUxPalOhkpDOgw9ckwMsz&#10;mAAhXAiNuLg0BBAqBUWVsiJ049AWqRxGRiYQHBSNPCqZacKkuLCK76mV9mSwfxx9vSMoLqmTWxq4&#10;OgegsqIZe3YfxFZasubwJFSZu6DczAkZVBp5Kw3QwF68U99c5jfWsjfvIt37+Joec1eMuibhUs4c&#10;Fktu4lHNfTyqv4+v+95jsfAalktv4scN3+Lb3jd40fgIN3Iv4X3PKzxrfIin7M3eDrzG6/Wv5A7w&#10;d9W3cNx9P054H8D58DN4UfcS77q+wc8T/4bjGVtQQGlezuCrJDTE0JuYg1Aq5Cl9bz6BlsnzSiM4&#10;pNLQUsJmlQKmGrow1CY0tHWhpdCBBu2JjtIAOoZ60Dai4jD9rDj0zJTQ1NeGlr4mDEwMpH1R8jlj&#10;SzHZzRAqvkfkSFy0lQijTYunBUklGMREK6k0+FhMl4/6UhcRVBtJDGqxmIxYsk6Mooi8hgBHHVWD&#10;gIaYeCahQTCImbzSovwKjE4qkQ7+LKyJeG0NVZb4jEJ+Xu5qJTK+0pXQEJMLRfWpWBJPTYimGtpS&#10;YdgjlcGTwaARiiPB2BbuRlaw0VHBS9sGTW6t6A/YiDaPLjS6NGMqfDuOJxHOwTsx4bcNO8N2YR9h&#10;Mhm8HduC2PF4jqDDrBlbvDfhFEFwNJFxED2D2ahJzFNJ7AuapJW5hktFx9Gk64Sq1Y6YY8fxuPkR&#10;DobuxR3C51TCURyOmcXp1BM4mXoc53PncCF/HmfUc7RKx7GWSqTNoxa9fvUot4pGCq9vorY5kgmK&#10;FLYMQiKNsBB5jzRCRPycyfs2W4DDgNDg/53PVmBsjwIqrCLetxX2PqhyDUKhDTu1qja5MPihC1fw&#10;hYq+WowiiB3Rz12+JuedvPv0e1mIdfXOQzx6/UEOl4rVti4v3sMpvunspWtySUAxPPrNH/4kp8R/&#10;+PGPWHr8StqamJQ8uHiHoaS2HZXN3WjsGpTl58Nbp2kpbsmKUUGs/PJ6fLlCAWNTG9jYu6GmuRMD&#10;VBZi57WJ3YfgFxpPa7QdA4RC+7ohLCw9QG5pLeppG0SyM7ekBgpDC6iLK+X5HJ+7JHMZVlQbepRW&#10;YoLatp17kZFTBHevIASGRMvS8OraNjQ0dWGKlkQkMtetG5Z5jAoqj/DweBQWVCCb9kcMvQb4RcDL&#10;IwijBEhbSw/cXPwQFBiFLn5OXU07X1uDlqZe9PeNoog2rZRWZdPmnaiMy0SdrSeq2TuVq+yQs9oA&#10;ZbxhO3ixeoVVYaC0sfWqHNFn4YZx9zQs5F7EVfUl2pDbuM2bSD4WSc/ae/jj2I/4pvc1PlBVvG59&#10;hEcNd/B+8A3erHuBtwTGh/EPeMLnl3Ju4IjrXhzzmsXttKt4UHYfb9pf4dvBHzDmWYbcrxQoIywq&#10;2buICUxiwlIpFVAhgSGVBq1DKqERSavioSGgoQPjlTpQaupCR1MH2loCHHrQ1NXDaqE69GhXDAkR&#10;lT60jXX5szZ/p0Wo6ECf9kUAQzQjsQwgLY2RhgLmq3Xhp6mUq2gnSlB8VhkZhEMKlUYMbcMa2rp4&#10;UevCXrOQz5eySWgQGCK/IUdRqB4ENDpE1SsDXsyxEfkNMaIijm26tjJhKiAjlEoJP6OAf0/YxcwV&#10;ehIaooCsgsAQc3GyGEQZDJoMqowMBk4m7aM4JtIyeqlsYKdrClcqohD26mluiYhziUG8fTzaHdqp&#10;JoawK2qPbHtjZzAZugNjhMRs/Cx2hO5El3Uj2s1LsD9qBmeyz2Eu7zyGHIsxFVCLJoMQDLpWYEdU&#10;PxpNA2ibbHA05QBedr7E8eiDuF16A0sEx2nCQpS0n0o7gYWSy1hqXsTD3kc4WzSH0yUXcKpsHscK&#10;zmBXyg7+H06I5v0Vx04hnqBIZGeVzOucyOucyM4rmR1FGpsYKRIti/dDNtWFmv9/oQU7O0df1HiG&#10;oNIlEJ35tbi6/BRnb9zBm9//gi98A2PkNoXV9e148uqt3NT5PaFx6/5THD33eR2L/vEJnL+5iOMX&#10;ryIsJhl2Tp5wcvPF4OhWguKlHAURRWBXlh/gHoFwjmqhuXsjg31KrrqVkVeB6IQsGJnaYR178e17&#10;D1OhPJWKJTO/FEqVFXwCwpGmLkYygzVNXYK1tC0JafmITsqh1VHDhL5KwOP4uQUkZuQjIj4dwZGJ&#10;0DIwR1RiBk6cvyiHd3fNHoEz/1kjcyeUVIttJGtQKo6l1bJCdGh8m5x0JpbxayF8xgif9o4+9PHv&#10;pWcVws3NX1qMYtqY5KQsCZC83FIMDgxTWaxHQnwqsjLzsJbvyc4qQmF+Fdb1DtOybEB6ci5iI1Ox&#10;ZcsurGsfQD2/8Ar2VNUWzijiBVJTFjfxgnULaDA42xgoYoGcAUt3jLok4lHTA3za+AmvO17gKRXF&#10;hZQ5nI0/gYfVy/hh49d4Wr+M5033cL/yBhbLr1BdvMSbja/wbvQt3oy8opd+hEX1DRx0mMYp30NY&#10;yryBR+UPcb/intzla9J3LRpVvnJdhQr2KnLcnhAr5g0lingyeZOJhVySeG6hmoZwFfkMAsNopS70&#10;VmpDhwGvpamANq2KBsGxQksLK7W1JCi0lLowsTGDtr4OVmlryJEVPSN9XjcVjGlNjEyoOKg0DLUU&#10;UGnowJPQiNI0opz+DA4BC6EyRDI0bpUSoYRGHOGRRfsiVp4q5XmJnIQog/9NbQhwtIrcht7n4df/&#10;DozfVIbIfYgJasKaiNL0XH521kp9qTQKKOfLCYxSNjEsmc3AEUOt2exI5ZHQyKLaSCY0fM3s4KA0&#10;p0oyliX2biYWcLajdXEIx6D3emwK2oyZ5IM4kHoEe+NnMB6wBeN+m3Aw6RAOJB7BkGcLKg08Meiy&#10;FgdSjmCh7iY2ehSiXN8BxTx3Na1EDgGXo7BFzJdGaLLKpbo4hrmUkziTfByPeW9czD+Pp31PcK10&#10;QS7PeL/rAR4PPsVy9z08G3uFhdbrOFZ0CkNruhDDjiGC8I8SqpH3nGjxvM4JjJd40fTNkMBrnkSb&#10;nErFm2ZIcNCOFdq6o9zZH9XuwahyC0ZDXA4OHDuPkZ37UNnWhaUXb/DF83cf2XOvIzQ6cG3xPj79&#10;8c9ynVChGoStEKuDJ+cWY+bkGRyeuwhrRy8oKdXsHNxxlD8fOnMBm3bsl9PkTy9cp4Rhz/j+G4jF&#10;d9rZ+66JTkcIoeTmFQJNfuFRCZkQy/aJyXHXlnlDP3+LkqomhEYnyc2i/UNj0Nw5AHtXX/gGR1Ox&#10;hGAVe0Bjekrf0FjsnDmGsW274e4bijwqDTcexft2zYoh1/NyVqzYYlJLBEK52PltPcSaGqLAKzoh&#10;DSWV9Whs6UZ+UZXcAX6MIFrLv7dtao882tt7IIJqQ+yg1tHeh4ryOjg6eKCxoQ3rB2lHispRmFdM&#10;pbEOnR29yM8pRSq9XnREClIT1QgLjkdrUw8VRy0qfaNQSalbRYCJRVnVDIAaWpNu3oTdDNi1fNzB&#10;m7lX5Ywtnnl4QEvyaegj/jD+e/xxK21i/wdcpxV51vgAX/cQzqVXsFR0GWcoUxcrFvDd5g/4NPUd&#10;Pm7/Hs/WP8Gd1iXcLriO476zuF94B69qX+Bm5lVcy1zAw5oH+GXLn/Gu7xXarMOQp2APzhtGDMGp&#10;eR7ZQmEwqEQ+I4rWIUDDAI60JaYrFVB+RSXxFdUDoaGg0tCmVdHS1sNKLW2s0NTk9dGSzc7ZAfZO&#10;dvjd6q+oNHRhZEaFYWYEQ1oTpTGVhoE+9DS1YbhaG260PmHstaOoJOL4vQhwiBGTZEJDFHqJEZSo&#10;L3WQziDP43mJeg2hFoTK+P+h8TmvIYZfxfCqGC0R4BA//2ZNxGvLqSSEysjj38qiVcwQkwr5uIyf&#10;K5b8F9WTWZTpuaYubM7IITjyaB3zaR2FVfE1s4WTkSUcCDtHnrudrjFsTcwRax+N8eBR9Hv3YtB3&#10;HYaD2Fn6DmAkYBQjfmOYSTqAI+knMeTTgGIGcotlJsZDtuB8zRVsjeyUq4fnEGqZCiskazGYV5sh&#10;YoUxIlZbo9miBIfC9mNf4A7cKCYkWu7i5eALLNXfxmLTLdzveYDlzrt4MvwUX+/+Frd6FnGi5BQt&#10;RRaC+N2uISjC+X+F0XJGUSXF8nrHsfOKE8D4DRw8JhnSutC+q61dUOzsi0r3INT4hGGwsQtXlh7j&#10;p7//J3YfO4sdx0/jDp3HF8/efkRD+yDGJ/dgaNMOXL61jF/+9e/Yd/Qs6jsGUME3JuaUYHhyGhf4&#10;u1QGiULPhBAIkgv/DoqFeKko6trXYWRyN6ZmjuL5Nx8JnHEkZ5X+mqNYQE5hlQSHIYMoKT1fJkHF&#10;wj5iktvVpYdyz5XKprUwtXKkSrCn+rCBh38YvAIjYGbnwXPpx+bpAzLpuWXHrFzqT2wBWU1Lk5ie&#10;B3VhBbbQiojh1j0HTyAuORuNbd3YRquTllOI1Kx8NLR2ob17AJu3TWNgw7hMeI6PT2HfviMyt9HQ&#10;sBbu7gHQWK1HFVGIgf5RpKWqYW/nitiYJGxYP4q17d1obmxFY30zNlOBpaeokZVWiHx1OeKjM2FM&#10;qRzqH43K8kZsaOlDo5MvgSHGtx1k3YEYPmxhjyamy3fpWKCVtmXKowC3qRwe1t9jj/IQb7pe4ePQ&#10;9/h5yx/wuF5MarqHl7Qe19XncIk34FLJAl50P8Lb0Zf4eut7fJr+Hu8n3uJx/yPcqrqGxaqbeNf5&#10;Cg9K7uFK8kXcIDjuli/hNZ/7tP5njPiWI40WIUckxng+AhZih65E3sDCMgQTGO6rdGG1SgGTVXrQ&#10;JzS0CQ1dDT1aDGPoKAygQXh8RYj8brUGlcVnxaFnpISfvzdWaq6Glq42DFRUF+YqKE0ENJRQ6GhD&#10;W0MTBqsJGKqNAG1DmduIYfCK2hCxOK6EB88jnMAIIziSqTbUfE4kMD/nNcyl2qghOAQQWoQNIRzE&#10;KIqY9v65Of5aCWsr6zrEawUcRFFXLlvWryXkYiay+NxCXpc82jS1kT0h4YwCwkK0IirAYgt3aVn8&#10;zO3gbGoNW21aNk19WBO69lQbYbaBqHPL52sCkGroS2vjj1LrNAwFjGG99xC2x0xjT9JBdLkUoJDn&#10;Xm0ShB6PDkzE7cJ4RC/VhbVMWCbxHOMIRbH8YuBXKvivYpDr+GDQqRN7fCZxKvUE7rUu4w4tycWS&#10;eTzrf4LnG17gVtttPB5+grc7PmB58B4OFswi0cQPgfyOQgipUIIjhN/zGrbIX8EhYPFbE8BIYaxl&#10;Wjqh0Mkbxa7+qPILx7qWXtx8+hp32Kk/efcd/vDX/8Ct52+wb+4CvhCTvxYfvJDL/T16+Q4ff/ln&#10;/PQvf8OFG3exkTJ7eGIPTl+5jYU7D/Hiux9RWdcBKxt3ufv6vefvsefIGblGRt/wNlS39shkyTzh&#10;ItSH2A1NrBu6QAXT3DUoh1oz8ythSrnuExQtVyK/8+iFzHNsFJs2M4hDo5IRHJEI35BoFFY2wNrJ&#10;C44ElMiNHJ+/jrq2PrhSfWwSc2GoREprm7FpahfCopJQzNcPbZ7ErpnDmCCEsvJKpDUJCI1CSEQc&#10;kjNyJUi6ejfImgyhLJqbOmWRlqgCFZPPIsLjaEeKqTBqMbRxHK0tXdi4YQzjYxMYGd4iwTEyNI7q&#10;yhr0dPegprIOLQ0dVBedKMitlHmNnq4NGB2ewMTkXoxWtsj9IsrYW5VQYRTz5hSJvWZCQyTvOnjj&#10;zob24HnHSwLjvkx+vex4hhedz/Gs4zFBcgfPmx/gYe0S7pZdw5O6JTxpuov3o6/xcpSvG3mK73jD&#10;fLfza7yffItbTddxv/MeFrLmcTz4gFz3YbvzOA4F78fpxKPY5NONKosQpNAWpDIIk3kusZTpkQxe&#10;EcBi+0QvTQNKcCUsqCiMCQrdFQx2QkOxmlbFQAVtLT12HEpYOtjD2NoCBqbGUBjqY7WOFnwIDaWx&#10;MVYLiBgqZdOlLdEnUBRiqJbKRE9DC1b8DC/eyKFaRogUSoPqQkBDnE8KARL5ld7neg2R1+DvS3iu&#10;Yh0QsfKYsClCbTT+N2isVTrQotjL0nmRx5AqgwEpqmEFZMpoQQoIjDwCSKyjIWo18vm4gH9TVEkW&#10;GFgjz9gBJZauKLNyl8dSHsssPaRF8bawg6uFLWFhCAt+P9a6KjiZ2sDTwh4BhhYIoloL4jkG8v9J&#10;Uvqiw60NTQ4NGPAfwIZAql2zIORTTeTxmpdbhKPFpRRNzllI588JhHcsWyQVkd9KFbxXqBCm74IM&#10;iwjU2hRhzHkDDsbO4Hr1NZwrPIv54nN4SJXxfOgFbrfzfqDSeLfzA+6vf4jprCmE6DjBc5UJfDRM&#10;sIbgLPfORGt4CeKNaH0IkTjakgQq8SQlgWFkzb/jiFwHTxTSmhdTuZclq3H6KpXqx59x+/FLrGUc&#10;PP3mB8wt3sPg9B58kUDfLvZJ/fjLn/Do1Rv89Je/yvU+I+LVaOneiH1H5jDGm18UZ7399LPMTdjY&#10;eaGVAf/86x/RM7QVTd0bUFLXjl2HTmDHwaPoH98mtzU4MndJTlC7eucBZqkARGFYXlk9THlBvAmN&#10;1r4hnLpwHY2tvXDmCdd39Ml6Cw//cGk5UnKKEBqTAg+qjfKGTjmaIqChSzpG87zj0/IQGB6L3QeP&#10;yBEgUZPRQCh0UE2I2pOmtX0oLKuRtkQ0kRAdHN6MMsKliM93EmSi4lOMjExPz6KvdyOiIuMIA8pL&#10;vm6YX1b/uo3YsX039uyexSQVSltrJzo6umlXmlBSUojm5kYMbRhCP21QZ3sv2miDGuvbMEZoTE7s&#10;JlSaUErIlfOCVdKiiKSoGBEQS681KK0x7pCOBfUZLFVcx3LVLdyrWcR9AuJR83286HpM1XANN2lF&#10;7tXdwqveR/g48Q5vR57ju+3v8MPeb/H19td4v+0l3mx+im92vMbt1mvsjW5jJngaG8zWUq7XY8Cs&#10;RQ7XbQtajzQGViIlq9giMZ49bLQxb3gzS/ibW8FTaQxH2g5bTR04mpnBQmVC5WQIA4U+NKk6dAkR&#10;lZEZVq2iijAxQVxOLAKi/WHlagMzJwvomxM2Xs4ws7ai2tCQJeeiifJzXTaFgvZGWwFDXX1Y6BrC&#10;VccIQdpiyTojuaJ20n8DRzQtxOe8hp4cfRLBLWbm/gYNWez1a82GqPZsoSVpZYCI0nkx16adVkUu&#10;B8DfixqPUv6/Yin//NXGct6JmEyYR1gWUoGIEusCQryAcCi1dEO5tYcER6WNJyqoNrJMGYRWdnAw&#10;tYS5lgHMCA0bA1M407K4qCzgpmMIH4UxfGkJfPm/hOpYIUHljiRjMUPWF2pzP2SK9WP5fIYum9IW&#10;6Ya2SKYdiqcaiOH1iFCYIZggTCcouoLa0eHfjDKHXOSYJaPRrhJ7o6ZxruAsZuL34mzBaZwtOYt7&#10;Pfdxp3MZrza/wvvpD3g49AgXGy5gPGkMycbRaPSqxtaULTjRfB4TeVuQZemFNVS2sfomSCHw0i0d&#10;kWHvihxvPxSGRUMtOtawOIxu2YlbT99iPTvxsen9csRkM+2/UBmzl67gi9r6tXJmqtiOUawV+stf&#10;/465hduwdgyWZeUPX36LzLxqXFt8iMWHr2Bt6w0LfqH9QxM4dekm9hw+g7qOdVBZu1JtbEF73zAc&#10;PYPgGRCBmOQcua+ryHsIBSIKxdb2jzCYB+Tkt/7RSahL6mDCi2VLC9I/QgB1DiIhowC/44Vx9AhA&#10;5+AoWqgKMgurUU1glNW20S9bQEFplZyRj/D4FKqJerm3yToqgqR0tUx67iU09h4+hj4+Z2HthLTs&#10;Amye+Lz4jijg6ugawCAtiigNn6La2rRpO9LTc2lFXJCclIHamiapMETuooyfV1JUiZ0796GuvgX9&#10;AxsxMroZ2eoCAqSVr1uHvu61qK2qQWVpFbJSc1BKO9bfO4Sc7GIkxqWjMYCWxdgW1eZOst4/k4FQ&#10;QupPBbbjZslVgmMOl7PO4Jp6HrcKLuNe9SJ+mvwRy003cLXyHJbbruHR4BI+zVJV7HmDV1sf4YeZ&#10;D/h04AOebXmA+xtu88Z5jlvNC7iYcx4nY49g3H49xuwGUGqcgShNB0RoWiKSEjh6pRFvHMrhmDUI&#10;jV8Dn3A/uAd7wtXDCTbmBAUVga2NFUzNTNnMoFKZQUdHH0pDE+jrG2PFCk2qCRWhEQP3UHdYuVvB&#10;2t0aRrYqGFoZwcDMCFp6utAQoytUHNqipkNMpdcVM2P1oKegYtHSgTXVhq+0KDwfNqk22JIZyHEi&#10;+Kg0YqgK0hncIq9RRsUgEpq/QUOC49e6DdEEJIRl+Wxb7CRI6kQBG18vk51sQmkIaOTyKDYSKhAK&#10;hEFbwEAuIhzKCYlKa0/ZxOMK2pN0WhZXa6oMYxOYK5Qw0yY0jEzhZE67om8ERx0DuPF5dy0lvLUM&#10;4augvdA2Zo9vjAi2GF0TJBJMyQREEo/xBEQs1Y3o9aOFwuBzITz68zyLXTKxI3U3bjTcwf7U/Wh1&#10;q0OdYznW+/ThWNZB7E+axlzpEZwtZys9i4X6K3ix6RVeT7zBg42PcafvHu70PsB8zWWcKj2PKy23&#10;caDuKIrCk5EZFIDsqFAUpsSiIDka2dFhyIhYg6zoKJTmFspV8HrYUV5efoopWvzth0+goX8D9p27&#10;iM5NEzi8QKVz7yG+WKI1+fkvf8O773/AP//tf+BPf/93ObJxnvLk3fe/4OT8DWydPkjr8g2OnF6g&#10;PelGZm415i7fwvj2/bJMfPnJG4xN7OXzFaip78Lo5B40M/iTxb6n0SlYz4DMyi9HNltoZKLc0Oju&#10;U/qjY3PIKaqFIXthARIx10VslDTCQLZz9UVodDLa2NMLBeJArxUQFg9X3xBY2LrB3IZqJSAMA6Nb&#10;4BO4Bp3s6Uc2TcGHz8UkpPNvbJYbQPdtHIOHTzDBV4Kuvo3SloiZrsVltaimtRkklHJyiqXicHLy&#10;lPkLczMbpKVmY2hoC8JIXqWBGUxNbLCOwBOT2jw8AhEbT/USm4LGxkYUF6upSrpQV1WKpLg4BPkG&#10;ITtDjca6VoyNTKCD/9vGdcNo8KLiEFV2hEcW7UEWqT8Z2Iar+Rcwn3kKF9JOYD7lBE7HHsKxNftw&#10;h3L0ef89LK29hGdji7i74QqeT97F3dFruN4/j9mSHbg5cBHfHnyNq31ncbpxL47nzOBqzgIW0i/i&#10;TvEinrc+x0LNNTR5ViNUwwYBXyoRJuYTVBSitJt2sboAkdnx8I8LgccaH9i7O0BpooSVoy1MrSyg&#10;sjCHvsqYFsOQoDbEKqqQr1aJ4i4DBMUHwcbbFoZ2RlDaKKFvKUrKDWHlbAuFUl+CQ0BDk7BQ6OlL&#10;8GiL2bGEhv5qbaioXpxW6yFY5DUIC7EUfwK/FwENUaAU9k8KRBMaon5DbDUoZqeW0gKI+SO/WZTP&#10;SdH/B47foCHab4sOideW8X3i/SKnkU2VIXcfE41/SySDBTSKTZ1RZuGGCiuPf0CjitBIZI/sYGsD&#10;K0MVzKmQzGjNrKm0HC0tYcejraEhHJRGcNIzhDPh4aqplKND/lRRoTqfk5ByBIMWJpbAiNYxpRUx&#10;QQSfC2cLVNBK8Fz8FNYINfGg3WEHGrGOimIOF4ov4GrNAnZET2AqYRhbc1qwpagOu7OGsSN0EjMp&#10;M1jsXsZS71083PAYD9aL9pTweIDL7TexPPQE8z0LtM+1KG3KRmlDDgorMpFXkIyyCjXyslKwxscP&#10;IYyrQcbP/Vdf49KdRzg0fwUXlh/g5I1FnFm8i+lTc5g8dhInbi3hi7/953/h+5//GW+//QFPXr7D&#10;qXMLOHbmIl7Tw3z4+BN++vPf8e673+PJ628gkqYv3n3Cq29/wis+d+PeM1y4viwLvbbsPICktGJk&#10;5lTg8OlLVCuLWEc10tQxgLMEkNhP1cLaGUYq3rihMXIlL7Hg8OyJeblZtLq0DnoqR7mJdA8VQFJm&#10;gdzSMTI+AznF1XClerFx8kJNew86Bhm8ta2oaGjDyASBRCBExCTBPyhC1nsIpZGcnY/YlCx087W1&#10;LWvl9owBIdHw9AmBKX2oUmnOHtQKvvyy7Gxc0NbeB3t7dziw6SiMYMkbRUDCmK+xtXVFEN+bnJ6H&#10;np4hZGUVIZm+z9nZFzW1tB+lZVQV7ejpbEBLYxXKinPR19WOitISNNTWU4X0yyn09cWVqKENKyM0&#10;igiPDAZLi00cjifvx1zKUcynHsNFguNcwmEcCZmWi/NeKjiFGx1ncWPgFB5OXMOF3iM41rILu4u3&#10;YK7+ME7VzeL1wYfYmb8Bu5M20cpcxeOaR7idexPfD3zEn3b9Ff/zJPB2+DvsTJhCqVsGSmrKMTQz&#10;iY6RPlR2NSC7rghRBEdAXDDcQjxh4WQJG1d+R+Yq6JsYfQaAvj5WK3Sxkgrhd6u1sEpHB07+zjB1&#10;pgqxoIKwpIKw0IPCVBeOPs58ve4/7Imo6RDQ0Ob7NTW1pUXR1aDaIDBsxI7y/B6iRE0BwSEUhlAc&#10;QnmE/k4HEV/qIoVKQ6y/IUafxPBrCSEg8xsEgoCGUByiUlRUfYomch1CYYjfi8SpmFMiEp5CZQhb&#10;IhKhIrmaR4jkaxMaemImpz1KCY1Sc1dpSaoIjVqq6horT8RaOcDK1gpmxkYwVRrARK5kZgI7O0s4&#10;O9oQKJawMjOGrakKjobGcFLQemkrZc7Gn49DaF0i9cxkCydAwqiSQ9gRBdLi+OgaEzIGsF2pBzfa&#10;LTelPWypSJxor2LMY9AV0IndqTsxGj6E3pBmFK6JRFyAC8oDM7Axsgdny05jvuoi9qTtwcny07jZ&#10;dRtX2m7gQstV3Oi/i6sDS5hpmEVtRTHSi6OQX5WK1r4abNs7hqPnZrHr4BTKqyrh6haIuJQctPUP&#10;44wo4rp4BYcv83679xjn7z7CwI5pxBQVYerkGXzxy7/+G/7y7/8lZ4cW5Fcg2D8Cx05dwNn567h8&#10;/Q5+/0daln/5K159+IihzbvRuW4TSqracej0Rbl7/OHTF/D0zXd48f4HXF18hH0HT+PkOfZsVBrl&#10;tD5VzT0ob+qCmY0b9AwtefOYop29/dKTFzJBuvzsFa7dfYzuDZtlFamrzxpY2nsgKDyeQZ/D97lC&#10;z9ga1g6ecPDw52d1yEWIazt60U055UVlUdfcKXMZRir6xoIyubtaG5WHq3cg/EIiaWmaCKZW+AVF&#10;QoP016Jk1OQF1WJvYG5uD2srJ7TTYrm6+UGfUjIgMByFJdUyYSoKwtIJsOHxKTS19tLG7JDFYAMD&#10;Y8ijKhoklCZod0Reo6GuHG1N1ehsq0JTXQma68vQ0VyHxpoqVJUUo62lGcWpycgzskYFLVmRoQ0S&#10;9YwwGkyLmHoCF9NP4kz8QcwGTmKf31Ycj9iLw5F7cLpkH3ZX9eDc4A4caBlGf2oNpjM2YZE3xuGK&#10;XVivbsRkWj/OJZ3G+YSzcj/RAz57cTntPF50vsT7oW/xav0bHM05jKHWzejdMYqRPRNYNzGMZiqk&#10;qr4mZNfnI1Idi8DEEMLAheCwgT5thsJYCU0xu5WBv4oqYZW2LlZoaGOlQhsmDubQsyIMzBRQmOtA&#10;21QBDSMtqGxNoa0UoyurpNLQUAh4iKIwKg9CQ0tLAe2VWjBYpQdLXgOXVfqf1YYAhxbBwRbLx6FU&#10;GWIJwDgGuSg3F7mgz9sMquQuYUI9CDAIYMjp/r8CpMHAVv4sgFHB14nhWjFSIkCRRWhkrtBHDh/L&#10;HcjY+4sJWsUqAQ3aE1qRSks31Nh4oc7OB9VUHWtsHGBubwljU0MYqvRhaMogd7aBs5cjXLwdqYpt&#10;YGqjgpmVCtYWpnA0NYcbLZ2XsRl8aGP8aOv8DU0RoDKHD5/zUJnA08oKHjbWcDQ3+6xW+DtbI0tY&#10;6pvD2sASDsYO8DX3R4Z9GirdS9FOYNT7VyDTMwopnmGI8/ZHYkAgWmLKsSVpPbYlbMbBggM4UnIU&#10;s4WHcLH9Km6uu4e1Oa0Ij3RDVIoviuppk3srMDS1DscvHMD1B5dwZuEo9hyeRmN3Dy5QRUSmZiG9&#10;rEpakuPXb+L263eYOX8RZd1dCM9T4/D1W/hieGxSAuHHP/0FLS298CZxKqtacJTgeEf18QNVyH/8&#10;r/+Dv/77/5ZWZebYOfSs34ptew7JEZaUjEK5zN/J87yBCZKXX3/CwxfvpcVZfvYGC0sPcf7GMvYf&#10;n6Nd2C4Lt3rpm+4+e43rpNjy05d48vYbOR2+c/047UkZDKhGxOvEZkxiXVJDKoPolGz4hsciLjNP&#10;LkDc2D2A4roWePiuQT4DvJEQ8fAKRnB4DHo3jMlNod19qE4c3RG4JgZZBeX8XYIsMLNz9IRfYCSc&#10;Xf0QEZmEhIRM5OaVI7+gEj4ie1zViPGJnRgc2kRwDPG4GcOj7Jnb++UqXRs3bkZVZTOsLJxQWV5H&#10;aOzEiEia9vUjPycbKQkRKCvKpF0p4JE9e0E6WxrK+Tg9Pgyp3h7It3NGrpktYtkztfkU4nTyYewP&#10;msJM0Hacip3F2cTDOJNwUD4/VzKLyVKeU3kZNuZVYpO6BwfUO3FSfRCT2RtQGBiDnqBaHA7aj5Ph&#10;R2UV6I2sK9hivR4zvttxNuEojicd5HtpzQa66E8HMTg1io076WG3DaF1tBuVffXIqlMjtjARfvFU&#10;hS420FEpsZqKYRXbClqKFYTGCgJAtN8J22GsS2Do/ENpKK0NobQyhL45gWzA12lpYIWmhlx/Qyzc&#10;o0l1Ilb6EssFaq7UhPYKbRit0oX1Kh14axggkkEco82mUPFoIrcdDPh13dDEVQZSmYnZuPl8ndgp&#10;TExkE8lRUSUqkp3SqrC3lgARCVORAKXKKOR71Hxv1mol0sSclhV68rHcJJn2oJDwFvMtik0c5ExO&#10;AQ2hMmptvGVi1NnGCio7M6gsVTAwM4DKmorC2wGuhKsXlZmNuxWMadFMHU1h5mgGKwcLONpZwd3e&#10;Bj5s3lQpXrYW8ORjNz4Wm2NbU6nY2xMaVHQOLg6wdbSjerGECaHiYueCNW5rkOKWgnzPfJT6MBZ8&#10;qtEdTOsfNYbusLWIpmL1dnBAgJMrMn1j0B3RgtmyGRyqPIqd6l3YX3KQavQAmlPrsSaSVj6CHVTe&#10;GvSMtmLLnmHMntqNheXz7LAv4uiZfZg+OImry4voGRuFZ0wUurdtxaGFBZxZWsSOk4cQURyBiJIo&#10;dEyux/8FHw/7Fic9B3gAAAAASUVORK5CYII="/>
  <p:tag name="ISPRING_PRESENTER_PHOTO_1" val="png|iVBORw0KGgoAAAANSUhEUgAAATYAAAFACAYAAAA2x1B1AAAAAXNSR0IArs4c6QAAAARnQU1BAACx&#10;jwv8YQUAAAAJcEhZcwAADsMAAA7DAcdvqGQAAP+lSURBVHhe7H0FgFRXmnWjCRDcaWhcQtwmPnEl&#10;7k7cXXF3Gms8aAgu3bjEXSZCAsGbdqmuLnc//zm3qhOSmVn5d3Z3drc+uP1evapn997v3HOuZqQt&#10;bWlLW9rSlra0pS1taUtb2tKWtrSlLW1pS1va0pa2tKUtbWlLW9rSlra0pS1taUtb2tKWtrSlLW1p&#10;S1va0pa2tKUtbWlLW9rSlra0pS1taUtb2tKWtrSlLW1pS1va0pa2tKUtbWlLW9rSlra0pS1taUtb&#10;2tKWtrSlLW1pS1va0pa2tKUtbWlLW9rSlra0pS1taUtb2tKWtrSlLW1pS1va0pa2tKUtbWlLW9rS&#10;lra0pS1taUtb2tKWtrSlLW1pS1va0pa2tKUtbWlLW9rSlra0pS1taUvb/68BqL/HcrTtvL2Huw/5&#10;eu+JT33442kP7/j5zPu25p91+8YDZ9+Wd+CaW7YW3Hz7tr033LP1p3Pv53ePvv/TGU/t/Py0Nz/8&#10;/KR53+3t/p3V1z6RSDRKXTJtaUtb2v7zrBxo9dJfCnqfs+7bs6/c+PVNN3985IUrPqyYePIm27Ks&#10;NZV5HdZYPu+4wf5j542ugsxcq7X9+kpnh9wKX/vcymDbXEuoda413HqLH212xdF2pw+t8qoirTda&#10;gm03WQKZG6t8HdeXuzutKa3qvqa8KGtd2d62649+3XbDkV09t1asPu/TwOyrPncNvWVXRf9L1n59&#10;Ub+dH562peRQJoG0burx0pa2tKXt7xvBomn/rd+efs9H+f1u31X23AWbizb02lj2SZeNlsOtN7pc&#10;jfMcaLDVheO3uXH89gCO2xFEXW5rbfWj1rYAMraHkLEtiFobvai9ycngQK3NLtTa4kXGRg8ycl3I&#10;yHMjY7MPGZt4bLMfGVsiDDFkbI0m97fxGu8HUfuDMOrtiKLBZqBhHtBkUwjN8qrRMq8y3HlzVUnX&#10;LY6veuVZll79kWVwv49L77h90w+nwlnYLPUqaUtb2v4vGkGs9vivD3R54tP8ftds2TvyrC2/bDlp&#10;o2VvuxVV0cYb3GhE0Km3C8hQ2EzgyY2gbm4UtXIJZHkEpvUEqg0poNJ2vQMZ66qQsZaf1yaQsYZh&#10;Lc9bR6AygcC3lkC2OsjA7VoC21qet87Cc3neBmfymjp/HbcMtdfZUZff1dlQjfoExXq5Pt4/TFCM&#10;ofZW4PgtQKNNwAm8f6vV1nDnjc5fOm+tXHv2joIxD35ect/j73/bK83s0pa2/+U2//PPs+7+ovDh&#10;MzbnLzxpl/2DzDybtck6B9mQH/W3EWw2kV1tdKPeRoLIehfq8rs6GypRZw23KwkoqwlQKwlAq6oZ&#10;rPxMYFrrRAMCWtO1JWi9vhjdcw/irI0/4IJt3+PiXT/hyp0/4upd36Pfe9/jpg+/x7Xv8/N7u3HV&#10;h7/gsvf24k8796Dv1j3ounEvOuTuQ+u1+Wi22oLjVhP4VhNABYDrCIYrCHgCxA1kdusIbATF2ny2&#10;jC1VZIQegi2/2xxBnW1AA4Jdsw1hZK4s8vXZdPTTXtuOzLvi/cPPvv7ZwVOBtfVT0ZG2tKXtf6J9&#10;Yzvc5OXd5Rdesu6nMSdvt+3stLayolmuHQ13RHDcJsq+9SHU3kjAyhV7IjAQzDI2EExWk12tsHFb&#10;jeNWOtCYrKnTxv04e+du3PXNj3jjp08wcd9OLDq0HGuPLsWuksX4smIhfnAsxWHPQlR5Z8Phmw9H&#10;8G04Qzlwh6bBG5oCfygbvtBEeIOT4QlOgzswA9XeuSj3vo0CzwLscy3Ad9UL8HHpAuQVvIPFh9dh&#10;6oGtGLj3Yzz67ZcEwt3oQfBrsqGQYFpIVki2t0osT4yRz5vLQOZXi2xPzLL2RkpkStx6OylltwbR&#10;Yp0l1O39sm/O2rZv2n2fHrl5e8Xh1qmoSlva0vbPbIc9h1tftKHwnjO3lc3rtPHAkda5lZFmeVHU&#10;3kxpKEm5MUR240Wd3GrUWktQW0MgW0EGRhCrv86GLhsO4/IPv8FTP32NSft3Yn3RenxTtRgFboJV&#10;YC6ikVlANBuITeB2LBAZDYRGAsHhgH8It9wPjed2FD/zWIDbAI8FRiSDn+f4xzDwmEJAv6n5Ha8V&#10;1PX4OcIQHccwmffKRjw2jWA4FZXOKfiL9R2sK92E7MOf4I0fvsBdH3yJnuv3oP6acgIcmd0aAvNq&#10;SWJK3FwHapPN1doQ43snyOiiaLDDh5ZkpVm5lqIz80pXXrSx/ImFBY7OqShMW9rS9s9gHk95qwc+&#10;PXD7n94vWNx1fWV+i00B1NkZMWzl+I0BHLfRTscmq8mls4vZrFe9lhWtNh/FmR/ux8Pff4l5B7dg&#10;R/lSHLDPhcM7BwABLDaJwDKUYDOQgaAUFCAReAwwCaAUCD6/BgLa7z7/R0PqHj7eL8BgnoHg6SPo&#10;hacS/AiwobGIBqdjv3MhPrAsw4LCtXjxly245uMP0G3dQTSQXF4jVic258Bxq+xke1YcR3Zae3MY&#10;tbfEKcVjaLPeXXXqDkfu/Z8efHxnoKxTKmrTlra0/VcakafOI7v2nXvujr05Xbb9UtB6UwWOy6Oj&#10;mtbFIOpv8KDeWtWDMawja1ldiU6ry9Bv048Y+NUnWJX/AfZZs+FxT0AsMgOIEzjCArBXCRZvIuEf&#10;hLh3GCKhcQgHJyLmn0hw+UcD178l8J4+PmNgLOJidf5hSHgHI+HhvnckYmSLiRD3xRgDbxDsBiIe&#10;HU/pOxF7PDOwzroJI3Z/jJve+wIdt/xMlkp2ugIEO0pxstbaG61GttbdBBzHeGu8vhRdNloqzthe&#10;lXfbFwfvdifcLVNRnra0pe0/y947UN3hro1lj3RdW/hlsy22cP3tYmZqtYyh9oYo6m4QM5HzenHc&#10;GidO3vQzHv5gKxbnr8XnjuWwRnIIYmRBBAADVF6Ch28swmRE4cB0RH0zCWjZBI/J3BLQvOMR94wj&#10;kPx3gJrCeILsOANqcUraBBljPDAJUf9UPiMBj9/FyOrCvkkI+Wcg7uNz+8jqjOyljI1QMmMYfLGJ&#10;OGR/BxuO5uHZr3fhlO0/o8GmYgP6GSsrUYcMrk4umd3GCGrnAvUYp402V6DbxkOHrtx2cPSbX+89&#10;MZUEaUtb2v5RNvSLoxdfu7Vseuc8S1ETSsraZBcZeWRl66KotZrAtkYtlJRZa8tx2tZ9ePLrT5BX&#10;tgaF3hwkImRb8WHJuiuyHXjfQiIwAAkfZaVvlNnGxYr8ZED+UQQz7vvGc18gMoxsaTiBRPLzbwHP&#10;f25IELTikqFGAvN5eCwemIgIg5417hlJACZQe1VHN4bfj0TEN5TvwN8SmMME71BwNMJ+AlxYQCd2&#10;NxbVvhx8XrEcQ37YhnN3fEemVoCMdwl0Yrkb7Kid52Qh4UedvAgabg+h9Sar/ZxNR3c98Xn+fcDH&#10;J6SSJW1pS9u/14Alxz/8YfGdp621bGi9wRptuN2HjB0e0+m13voy1FlTRbZBlkFQO23zHrz6xTbk&#10;laxDqXdJstI9osr8sQSubDo+P/sICgSBhGcSt9MIAtymgCNBkDCV+ZR3CYJFQkCRApPf6tX+Nvj8&#10;lwcDyALd0QTd0Qb8UPP8AjuCmJhcnICcUH2cm8ddDD41YPBzcChBjueEJnE7FDbfbGy3bMZLP32G&#10;c977Dg3XFCFjlZMgFyATVr85PzLI4CRV226sQK9cy+5r3rO8VOhDu1RSpS1tafvX7P3937a89n3b&#10;oz03Wb9quUm9/elcZA8ZeUHTwmfk0yoXWmy14rovvseig1tR4luIRJxOH5Pzi73Q+SkjjZRTq6Tq&#10;qgICAIUJBAOFJCPS9jfgSJ6TDMd+PvY3/zzht2fXewl8uSX7TJhnFiDrO7K1Y35n5CyZasSfA094&#10;TjJ+AiwEIlNQElyJLaXv4rmvtuHELb8wnintVzhYkNhQe6MN9dc7cdzmAJpurkaPvLIDl++0Dlv0&#10;l+JuqaRLW9rS9kc7XHG49Z3bfnnilNUH9jXb6EGdHXEyNAfq55aj7jp1inWg9gorzty5F6/v344v&#10;XQsRkcyMqNJ8CIKqJ6Pzxv2SaWotlMzk9x6GGscXuAXk4H9gYZSeAgQDYqaR4G+FGnD47w1J0GIw&#10;z1zzXMfuHxMCeie9f+qzOWcigY0slew0TEkbJbDFgkMYb6+TzQ0i2yXTi0xGsXs+cvZuxhU79qLx&#10;GjXElJO9MR3UZSY3hjpbnWi2xY2uy0tLLttgHzHh64p0PVza0lZjBz3ft7rxwx9e6LQ5f3/DrWJo&#10;QdTb6Ead9ZSda0NGajbaUILbPtqHNQfWwUYZiZDqzN5CPDiCjjmBQRKTEsszgvJsHMMYSjGyNd8k&#10;AoFATY4tx2cQcKkLRcrJkw5f8/0xzKcGDP5u+Lf85q/D7xnivy38vXOSx/kc5l1qmNkxLNSn7wTi&#10;qWfl7xKmPnE8IgECv3cA42oEguHxiOo8xkvcOZ3SVddiPEQnoDoyE1srF+G5Lz9B1prDLGAIbrlu&#10;1FofQv0NLGy2hnA8C6GuuaX2mzYfGfXB7t2ZqaRNW9r+71kisf24G97b83TWhwWHGr3nTA4gp9zM&#10;0GgADSNaXoGO6w/isW9/wK6yZQhFpxDMKJn8IxAKTkIgMMXUJ8XpmFE6bUStgCDoYTriITI3OmmM&#10;oJcwoPX7oGMJ4+QKyWNxgaMBCdW7JYHAfC8p502xOTm7kXq8NkOcIKrzBabJa+v71LkGTASSqXuS&#10;JSb4XZTAGtc+rxcnsBpQTn02Epn3Evio/s+wM89YXn9i8hjP/738VNB1+Sx6J3MOwzHvpnvWPMOv&#10;z6K48at1dbJhbSoIEr4RiHuHcDuQ8nQwr0NJT8mqekfTyBKajS+tqzBq9zacse5LZKwsQcYGtUZ7&#10;kbG1BLW2udF4cxjdV5cdvnlT0Zh3vj+alUrqtKXt/4bd96HttpM3F3/ZeDMlznagbl4Ex623o+4K&#10;HzLerUKv3IN488ed+M62hDJzNhAmeAWHIhwZRtk00rCLqJcA5BtJABiGcHQcAWIG/F8PgmPHc4i7&#10;JyOWYKATx9y/d2qFSJC/ZxAgqaVR3T4SCgQCfY4Gk2CW8BIwNBpAFfX8LhTmd1GCTYigESawugki&#10;QT6Hdzyfi0F1ewZsBDICS/6OwCEJLGYUivC72IwkAPP5DADzPcIEYLXERgRsHu7r93GGMO/rInDp&#10;PgIqtYDqeU1IsjQ1fuhdoqalVOCn/bEEf15Xz6bn4bFfn8k8HwGXz2zeWQ0mGiVhQIzX9FKqCnQJ&#10;mAJu072EzxkJkxGrYCGLO+BYhQn7PsCZ275FxgqmIdm1Rm7U0SiH7RE0eT+EnuuLj9yzuei5ROKn&#10;9BxzafvfbcM/O9z3/M2H3m26MYi6W4AGG8tRN9eBjLUgA3Chc95+vPjjp/jRvZQAIJkotkAGIabj&#10;m2LAJaGOqnJAD4GEwBYLT4T9Ly/i5ydOx5HObVHUqDlK7rkAzq/fRFiO76TT/goGySDwMuzHdJXQ&#10;frKzayw4CqHQCATCqoPivTyjeIxMRp1gKcli0XmIhKYhVDoOvgMEWD5DKDKKADcBIYJYlCD4m/Rl&#10;4P1NUGtsaAyCRYNRMfJqVI65BlXTrkfg6CBEI9kIECijBGCxJ59AideLONWPjjLbNR5hLwGOYKRn&#10;OvY9JC3jBF+BvJ5Fz2HuRfkZNq2mPIfXM+CdCgIrA4BiojzfyPJfmaXivOY4gU+/N0HdRwiYhjUO&#10;gxn6FZ+EAu88zP5lM87JO2KGpalhp+E6K+qu13RNcbTeVI2zcw9+8+jHhfcQzdMzjaTtf5fl7n+/&#10;5dVb9w7OzLPY6m8LoHaeA/XJ0OqvowRdXYFOaw7hle/eww/2pQSOBWQ4asl8jo41wDi0YQ5y7JTk&#10;i9PpIgQQgU40PhyeigGo3v4UbBNvxpHrT8ThNi2R37cDKlbfDX9i+K/n/RoEkB7KMYJCTGwnxgA6&#10;NNlYIjwWwTABTWBGp0+I2TlGoWrVoyh7kaB0+6mwntcXh24/DX7LKEQiksLqL8ZzxXoMUAgUuCV4&#10;CkCiBIxIbAqi3w1FaccOcDRth7IGDVA+4gYkMJOgxvcku4oQOCKJbDgWP4Tyi07F0Rv6oHjNPYgn&#10;pprrJdkWQcdseS+ywISXwEvgiRFY9S6xIH8nFuYmm+XzhAjSYppGwqaYWxKsdB0BmICs5riOJYEu&#10;2UihcwSUDAI9L9kb415MN0GmbLqPhCai3LEUY355Dz23/ISM5X7UXhEgeytH7S3VqLM1hjYbXbhg&#10;V8mGGYWFZ6SyRNrS9j/XWErX6vdRwZPd8ywHT9jkpuz0mn5R9TT4nNKl4aZSPPP1bvxSuZxyk44a&#10;epNMTE5JGemTtFI9lJwq6YRGIpFdRSTVQpJKQ7mlkydyyFBmI1idw/Ny4Pr+ZXjffxbBgmEIqOVU&#10;DnpMEEgGI0mGhOAMxKqmwF8wEo6vX4Rv9xu8Jj9HhhMgyEyik+E6MhRf/qktSk5oiepWbWFv1AWO&#10;bj3I2ggslIwhsjHJP9NRls+rewgMBDaShuowG0uQef04DAW9eqKqUw8EmvZAYc8usO95A4nYGLKy&#10;kQirgy0mwjrgNlgzOuFQo9awTL+d76dRBQJ4Ajqvpw7DUYJVmIAcT0xDzDMVft9kBoJobDrimI1I&#10;nHEYJuDyulGBuOLOw9+bPnB8RgGwYXdJEDYyPMXUTJeYFKCZekS9T42E5Vaf1Uk4zP24b5KR2ogM&#10;M7ObDP1lB9qtJ8CtUxonUG8tC68tXhy3zYfMrcX2a7eXDEN5ecNUFklb2v5n2ZqfirpeuP3Q+lZ5&#10;xai1I4q6WwOUnR5krHCh7korbvvwU3xWPg9xAotK/WhYLZpDEaEcjFCaRdRSR3mo4US/yjsxKOPg&#10;YkIEHp4XLp0Iy+TbUXJhLxSf2QPOtx829UARDKbMG0aHnp4895ggiRaLZ8P7w5vY//wFqLzhLJSe&#10;3wMHuzbH3rtPQcQ6lbKTYBMkc6Qk9v7lTRw9qROiTfrA2b47nO1ORFXbLvB8NQjhuIBGz54cuZBk&#10;RgIIgYeem0DiH4ogRiD01UvwZGYh0LoTHO16o6pxJkoGXk5gyzH1axGCeyI2HpWv3Axngy7Iz+wC&#10;56JHKPsIVryuQD5qRhUQYKLT4S8Zh7L5D6DgwQuR368vyq7ri9J7zkPFhLvg/oHvH5iGALLJsghG&#10;BLFknSL3CZDJ+EyClurpkg0x+k71hHr+377/Y/wp6Jyw6hq92aaKQMPSzHvHRuBb12w8/8X7aLrS&#10;how1ftTaWIFaeQS4jcAJW4I4Ke/gNwO+OnRlKqukLW3//AasrXPzR+WPdVlXXlBvR8hMeX1cnkYI&#10;cH+FE2du+RgrjqyBOziPDisgGExwm0QGQMcKSlKJBciJkyxBLC3pXCmJRFYiyRcODEM8MhvlC/rj&#10;hxZN4WzTC9XNyHKOa4D8u86C/+A4BKJ0OoHTH5xSsi8RnwL3V69jX/e2cDTKhLd1D8Qb90ZBVhaq&#10;Nr5MB51GYBUjGw/3e8+hMKstQi1PQWW33rC37YrylgSnd54ggE6jrB1GYBqKsIDJgBqZYI3EI6DE&#10;yeSCZGKeD55DdYdOsLfujqqsE3mdXqjq0h7ubwcjjFmIa0QAwafsscvhO749irIy4dz8HOUqWZka&#10;AgjqEbVQUr5Wf/Ya9l95IgrbZsLVIAvBuu1gadgGpQ07wntcRz5nRxQ9dwH8+4cgSsYXIsCGySwT&#10;fjKsmlZeSXQBmWFvOqZ9sk4Cp4l7fW/AOVWw/C4o7dR4wwKIaRYLDSYzZZp5pvE7AmVkNLZVrsTV&#10;7/2CjHctTH8v6mzwo66Gwm3zoFNusffW7XsmfVFd3CGVddKWtn9Om/n+/l6n5v6S22SHCxnbgDrr&#10;k7NtZCx3o/27RXh2z3s4pNk01ABAAFDdlMBMlfRmqJOkocDAza17Ch0s2aXjVxmk7wgYcrgApSi8&#10;Oai8/3wcrN0A1ZMfgn3l0zj04LmoyrkHUbKZMOWaWiP/6JSqcwuRkQV5D/s156CMoFYhoGnXE9Un&#10;dETxHZdTts2ilCMoYizcW59AYWvKwu4noeDy02HpTGBq0RGON/pRCs4k4Iwgy2RQpbp5xhQT4rOr&#10;g3DCxXclOAVWPg5bOwJn+xPh7NAb1Zm9YW3SFsUvXINIdDaBLVnnV3nnBbA17oijWQS9z1/iPSYj&#10;FKTM5HVjmALHx6/j0Mk94DmhG9wtusDSvCP8fU/EwatOw+7zT4KzSSd+lwlr45Yo/lMP+L8ZDB+v&#10;AQeZo1pvvcnuI0l2NoLxmayjS7Lj4UyLkfzdaIQItCpEVM/5V3GoLQG7piFCDR1qYYWL37mZXhq6&#10;RYntCi/CvL256L5pb3LaqHUhHLfOijqbfWZeuN5bq/Of/KT4xlQWSlva/rnsrk8P3N8990jh8Tvj&#10;yNgaRN0NbtRa7UCd1eW46v3P8ZllGUBQSwSnkDmo75TATXU/YmViC3KQGgdKsTNJI8PYalhDUiIF&#10;KYE8iUlkZQPx8wVtkH/5iQiU83wsQLiaThuilExMgZ/XUJeM3zslr0FGIpkZTkyF46ELUdIiC9Yu&#10;fWA7qS8clJrFnbvC+8kAw7JiGI3AOw9QNrZFWa8+cLx6Iyp794blhLYouf0syrDpfKfRZHcapynm&#10;w3tI+hl5x3sTQDSgPoTpqF7M67RuC2t7ssurzoP1FEraNt1Q2LUz3F++RiY2GRGyP8v1Z6O6aTcU&#10;dcuC/7vX+C6U3KY7Cd+pcggOXNMHVU17Itq0Dyq6d0H5jAfhP0ywLp+M4J5xcMx9HIcuPAk2skpL&#10;s/Y4cOMZCFfwOSJj4SdYxTyqIyOYaXQGmWYkyoICOfxOx2uAjSxT33sEesl0EZjV1HcKGA0bZbqp&#10;YUFSOTlGVWxPTE51eQoatzsN+x1L8fhnH6K+5sNbp/UbmD+2iL0l0G5taeTm9XteS7ecpu2fxgo/&#10;/rjZ5WsOT2qxvRoZ77vRUPP15wWQsaEKmbn7MGP3p6gMq/vGEDIGgg/ZWDTA0lytesZJjgWdfyGI&#10;BZFpyXmiBLZQiMB2eAAqNj+KaOlUuL55E6XTbkLBJVmofvICRO1TYCMwhclIair0a4Lq6eTYYlHl&#10;g65FRZMOqOrQDfbH+qH6xN6oatQapU9dihCBL06w8eTcj/JmbVDWrTtB7hlUXXQm2VB75F/SF4Fi&#10;sh4Chjq0mjoqU/kuAJB0pPObRpCRBC2yyym3warrtOwMe/b9sL51PSxNsuBq1BVFfOYEpXPEPgyV&#10;l5wKW9OuqDi1F8L7B1PuTiAb5HvEclA6/RYUtGwBf+teOEgZXb3yKcrYeQQmxm1QdYdkqpS17i8H&#10;ovjUHvC26IqjrdvDMvs+AvUUFgoENtdIsrGBZLQjEIwSxPIHoHrHc4h4ZxoAFoBpSFrcy3uyYEh2&#10;WBaIiYWqcFFBdEzaMCQZqoAtuTXdTFh4xRjX6oAMAihCk7GhaDXO2b6b0tSODK3ipVEmm0NonutD&#10;3622ba9/vefUVNZKW9r+e+yl9wvP77HJ8pcGO6I4PjeGeutDqLvSg8ZLj+KGL7/EF9aVQJSyUvVh&#10;Pjq3mIzpVEtWkCr5/+ggfyskmQL3KZfMPp0n4SQj0jhQzIHv6ED8clpTVJ7QHqETehmgKhl4I6Ke&#10;KcZB/7qOiEBBVhJT14pFD6KodTs4mjG8TqC59xKys86o6NkNvt2vE5DmwTH2PjKk1ijvmgnfJ6+j&#10;/Pbz+XuyoV5d4N8zCImEZJgk3bHAxmCATc7OdyZgWIb3g/OETjgqGbv0brgODUZJ964INO6D0sz2&#10;8H3xOmLWCSg//xRK0S7wnnsGIiVDeH21PI5C2DUJRbf/Cb7m3eBvnInyx/6MaIxgFB5O9jSE0p6/&#10;CQ8x9V1BzIZn4O3wHNcJzmZkoTeeiqCHkljyUpLRP4TnjYAfM2GdeCtK2zTHkYfPR9UHL/D8aWTV&#10;/I13GN9BjSNinjVxd+z+sUHvLYAXiAnMmD5irSbdeR0VJGTrmkq9umoqnvj+W9RaW4aMlaWoo9EL&#10;W0KovcuDzO2Hbddv3f1AKoulLW3/daZuHDds3vtsu9wjzlq7gNobI5SePjNQvXHeEUzcux2BgOrS&#10;6GwhzX02wQxQj4XfRDykflfTyGIEUn9dd/O3Qlx9xBhUL2c6igbH8rq8nhod4uPh/f5ZyrZ2CDY/&#10;CdYOJ8LRpjeKWrZD/ribEY3OBMI6NwVuBhxVl8d7k435PnkZlvaUh03bo/jes1C1/GkUdeyOqhPa&#10;wfbSJQS2d1A56E6yqtYo6d0ewQNkVE9fCdsJmXC164Tg+6oDI1vSkKRjgC0ZxGzo6AKJ2FSUvnoF&#10;nMd3QHEbSsxl95IdzUPl61cjv0VbVLbojNKHr0AgfxIqzuiLymb8zflnIWxVh9hsJGKT4P3pDVi6&#10;dYarTR8UZ7WHN/c13nsW7zmUUpWyzzcJcZc6C48ma5sE6+anUNi2PZwteyP/zCxEDg8muyS4Kf7U&#10;DURdXoomoeCy0xE6vgsqGzTHnqu7IOQkc4wSiFggRRX3GqVg3kdxqCoCgVfNO9YExaneX3WaBHIB&#10;uhoqdI7q4vjZF8pGUH3fwmMQjs/D8iN5OHHTD8hYYUG9DU7UXV9u1mFtucGKi/L2TDps+6ZJKsul&#10;LW3/uQaW/5dtrVjQPM+BWturUGuTB7U2RFH73WJcu30XttnfQUIz1ZKVqTe+hguZDqTM+Cr9zSIn&#10;AhkDNH8ANn6fZGbaV30VHYjHNFxJfdfi7tFGSmmokyq05XQCFe/ulwhsnVHZjoDULRPVmZ0RbNod&#10;B9u1Rcn0OwhgZAr6Le8Z844lq1ErLNkEQTGSPxr2U7qhmkyq+Pxe8O0dh+JrzoKlZXtU9iEYHJyK&#10;IjIfW6P2OHBWJ4TKxqJ65J2wNmgPW/P2sM6+28jVROBvA5thMBECWyAbxY9fBEfD9ijIzIIv71lK&#10;zBx4DgxCwRmZ8J/QBfldesI16ykUn3caWSMZ5GVnIaIhVZ5syubpsG94FJWtu8DW6iQcOZNM7MgI&#10;ymUN7RpJhkUQdRMACUrBINkoxsL+8bM40rUDfE16oPzEjnDvfcNMvKnpzkOU8zFMhXXuw2SQBPF2&#10;J8LdqisKT22HcP4Ifkcgig4nEBEEyY7VPSahYWoCJXXD0Xua9EwF0xKsdFX6kqXxWLJbCdPRp3cg&#10;IPL7ID/H9Kx+zSQyFIecS3DbV1+RuVUgYy1Z2xqt5RpBw/dsOGVnyceTfyzqm8p6aUvbf46N+qKs&#10;92mbfv6ykerTNrlRX1Nx5wZRb1UxXvlyGwoD65hZCWqmApmSSD3hmcFV55J0gBqnF6iljpnML4fQ&#10;mMhRBvzUkRQMQVWme5MD3r2UUHHPKAIbQZIOon5ZZhbcxHj4fn4FZZ2z4G7UDZ6bL0HhM1fD0qwt&#10;3M17oCirNSqX322AQZX7cTpYWK2ilIca5hS1zUTJDafB0agTHF17InyYQPnOw6hs2QYFBJHKMf1h&#10;eeZGVDTuhAMX90bEOQWu5U+gslUmKhu2Q+GTlyJCcImFhps6rqQz6/34bOr+wHeOx7jP9ym98yze&#10;JwsVnTrB88mrPC5wmQbbsGvgadgGlR16ovyc01B8Oplny7awX3san3MS2SqvSxAqm38/qpp1gbVF&#10;b1RefhoiVr4LASzhymY8M37Ihk3HZg8LFYyHZfUDKG7VFv6WJ6HkZErbo8MITKrnFHseBR/jIf/2&#10;c2Br2gneDt3IdrujoDsl8Q8Dk40mjOuo6iPjk2D78gXYdr3AOJyCEJleVNUAGtr2a7rW7P9roeZ3&#10;ZJaSpsEhZHJTMPmXHWiz7iC0XmvtXDfqrHOh/k4nemyqLLn7o+qbU1kwbWn7x1r/z366tmNedX6t&#10;XTHUyStFRp6LmTCC7qv34t0DyxGIMZOGpxFspiRb8Exdi+pyVMf1tyVnUt4wmJJegDOCTIqyhfIx&#10;4Z8H13sv4tB9p8D53stkRTP5naa+To48MBJJ142Ng3/3KyjPIrA16AbLPRciWD4ZRQ+cgXKynmjz&#10;E/ldR1hyHyY40BmDGlFAANV9KKkSkfk4+vTFlJZkNs07w7aTTMo6CdWnEjyad0XRn0+H7cIz4G7c&#10;GSVXn8r3omN/PRgVXbugqkkmjtxEVkUnVwdjtYTW1DWZ96bjiyXGNZ7UNgYl/U6Dk8yspGdnykrK&#10;wjDlIyWmu2Akyk/rikijjqhq3wklnbuhqnlbVN12JmLqT6dRGchGyazbec8OcDXtgbKbzkTARgCL&#10;Dzf1jWKGocgIFgK8t2Mk/ARy6+RbYW9ANtbmZBy5sA9ilSw0okwbAp+u59j8BA53pFRtT0BvSSbY&#10;vg8Ks7rDueN1QB2Pg6NMtxiNEbXcdBqOdszED4+dA8f+NxlvqldkGivtjknTf3sYy0JrKNxksiau&#10;CKLbK9bhrB1/QQYLSrNs4DYP6lGatstzhq/feeCFVFZMW9r+MXbHrsPPtt9cHqq9PYS6uSFKhgQz&#10;nw9nvbcbX1QvIEtTtwEyC+8gyjEyNU0pZGSKWiSZaSUrj5UtqWCATcfl/HRMdXDVMCf37hEofuYq&#10;ONtR7tVpjJK7L0TUnYNIhL/zjiBwUk6q17uATR1od79Ih8yEvQkZz82nE1wnIFI8HIcJRFXNu8PR&#10;sjdKe9DBtz1GcJtuwDOqMZUC3+gslI++EcVkeFUEltKJNxFE58M25g54ju+AMgKmoyOBqHFXWO74&#10;E2J06FDJGFSefZJp0Sw7n2CXz/dP6D0E4nq3JGPTc4ixJqKUwBVjUXTpKXA16Iyi07rBf2gYGekY&#10;AhGBCbNRMfk2WBs3QbhdV9g6qAGkFQr6835kdGGtXxqdgIpVD6CidTsCcE/sv7AHXIVDESYbTLiG&#10;I0pQDVEiBsgcJfmi4XkoefBChE/Igp2yvPjJywi02fDFx8IbV9VANir7X0LAJph2JAvsSGlLOVrR&#10;vjdsS19kgTGJ8SyAnAbf1mdR3YYFR5PeyD+RMnrfYNP6qrGopntLKj3/PUHPCPcgMkwy7vB8hJQP&#10;CG5Hvctx78dfoe5KCzI0WYI69G4Mocl6Oy7fXjyJiJwejpW2/5gBv9T/86c/TW2TV4Z6ucxRGxyo&#10;RYmQsaoM9336EYr9c40U1DJ16hul+it1pTBze0mGqs5JTm7AK5Whf5e5tSXDYSZX59ZobDI837yB&#10;3Wd3JINqB2fbHrC17YWy1plwrnmCeXoarylQSkpcA5i8v/unl1DUKROexvxtv5MRFpPBDLh+GYtD&#10;l5F5UWY5W3RF+Uld4f3wdQMWEbWsiinEp8Cx7gkcad+OoEMm9NSlBBoCwM+DcPhEspc2fBbTmNAN&#10;ricvRzyRHKxuvepssicCQvdeCH72OoFNdUzHApvigbJPspwgEDpKsD6zDwJ1s1B13okIFIwgsI3m&#10;cwwlWE6Gr2wijlzcHW5KXHf7vqhs2hZHXv5z8lnNEntj4NkzCAW9OsLdoidKMvm7VU8zTmYQoEeY&#10;zrTaRoNkggRv1+aXUdCTErMV37tFJmwrnyU7nIIgCwdd0/n1Kyjt1gWeZp1QcH5f5D9+BaraElQb&#10;Z8EyTex2Ku9LAPTmwPLARUYCF5HRWgffTKY5HdGQ7qe0U32Z3lfht7T914LmngsEKaG9ZNCewUx/&#10;1XvqPd+A37cQ477fjGarf4YWfa61HsjYwPz3oQ/nfXB05549xc1TWTRtafv3WXUi0fjS7buXNd5m&#10;Re2NftTWIPZNDjRaU4AhP2+DOzGTGZRMwTMZYf80OvBQluBiKczsZsYJSkb1lg+oAp2ZWZ05+Z3Y&#10;VoxSMEpgCWs+MtXjaJwlASASzUZw/1DsPzkL/ma9UN2xB8o79YKtSVeUXXMSPC5KrYS6EAgw1FpH&#10;RxCw/fgySjt1QLBhJ1iu6oOwZxKimMVrzoZn+r2wt81EacdT4GjaE6VndoVr91uIGEAYQjY1meeP&#10;REmvLnA3JLO5+kwE7cN4PAcFb1yP6qat4WrfC8UEMe8bNyCamELmSAC+71LYarfBoROaw7rsITOe&#10;00yDRLBWx1wBWnKfW7If34Eh2H9edxTxeoVX9kWogiyPUlSNDqrHQmwOyubch+KGzWBv1g1ljVqg&#10;aOC1ZGpTGacCTAJkMAcVj1yF6kYEtVZdcPTSPnD/MIggNIvvOxVh9WVj8B4ZjPwr+8Daqj2qWnZC&#10;6XkEVI3EoKz0Kc79Oah682pUNOuIihatUTXoRlSsfh7l7Qiax3dE+aBrTKfgeHwavN+NQD4B0tqq&#10;J6p6dod9/xD44wQkFmSahj3Z8iuwYnqoIJMUFhtjUOdejWvVqAaNMjETf5rRJZKxavzh92L1Xq0G&#10;ptW3mD8YJwgP4L3nYv6RneiQ9x0yVpaTtVUgI4+K4X2g246jHw3+9Eh6Yee0/fvs8z17mp+/oWx9&#10;o61R1N7sRMPVdmSsd6LpxgNYenAjGQgVQYTO6FUfJXVA5WfjfMrQSQaWHHeYKtEFagQhf4hOrFY1&#10;Al44Somjnu6SaQI7jzI6wS02FbYHL4KrSSf4evSF7eSTYG/XB5XN26By8W0EpGzTuCCpGyJzQ3wC&#10;3H95EUWZ7U1v/cKrToHvq0GoWHQfDl9/Giy9epP59YSNjult3dNIucOXUgruHUYQmEhZRmmbPwGl&#10;F50OV6NuvF8veI4MMGNAPZ++geIObRCqT1ZzXFMUjb6NADLbtBA65vfHgdtPw+HXLoH3i1cI0prS&#10;J8liNMxIEkvvnpyGm8E1GfYfB8L+wctwfvo8oi4+uxycgKVOrFrdPVoyEUcfvQClfz4V+y7qhooF&#10;/RGPzEwOPQuQPWEyHD8Oxi9ndjL1cdbWWSg8ozccY+6H970B8H/4Bjwz78fR87qhqk0nVGV2xcH2&#10;reF+9yG+63Teh9dIjELg5+Go6N0dLkraw73awvH9W3C/9zoOZ2mcaWeU33smwrxfBFNgGdgPRa14&#10;rwaZsD57GVkmWR/lc8wj8Bao8T3FwExLtgo1vn8wOZY3pr6CvKdaoFWQRYJab4HnuPm+HhV+zCMC&#10;fhNv4/gb5SVVEai+Ul1kJuOjsi04ZctXyFhRijq51ai1KYjj3w/glE1Hd0/8ufzMVJZNW9r+ZZt3&#10;eG/3M/OKv2+0MYJ6G6pRZ1MIGWts6LvhF2wp2mEYRCSU7GyrTCnJmawr0+cUkKkUN1KPgEWnVjcI&#10;sTJflBmegOELz4Jjy3M4+NDpcO54GZH4HPijdBbfYDogv3/7YZQ3aU+p1BuWuy5GZeeu8JzQFZVn&#10;UEoeHYlolLLFS6bH+yUwHr5vXkB5+0y4Wp+Myp6nouDUU1HMz9aGHWBp2A5FWR1MK2JJj0wEWpOZ&#10;ndAJRZedhcD+0XCA13JOQvEN58BSpyVlb1P4PnmBTjWRzpmNAjKbo1edhKInzkf1J6/z3nw+vkfE&#10;O5FALFajWTnGUVZp7rORBoDMzLuGvfE3YqmS6qFsghcDnVUhpO4RZlnAZF2h4kp99cJqcLBMRLCM&#10;4F2law/n+QQ/gn9EbCY6HZXvvYx95/SEvUEneI7vjOpmWSjNJCC1E7MiODfvjWADbhu3QeHIWxHj&#10;fTV+0xciKyKY2ybfRKbWCYHju6PsIcprzIWXLLakJ+O5MVnrhT3gIRvzlwzFkbN4jybdUdKRMvX9&#10;l5BgvJjZUQwYKc3F1lLAplZSTY7JAioMvjMLobAKLlPvNzTJaE3HakpndRmpyS8CRF5Dfd3gYR7x&#10;T00WWr4XyJzH4Qvve7jgg3zmw32on2tBi3etaJTnQebmisrHPvrqwlTWTVva/rbN/LasV+9NFbvr&#10;7oojY7MfGRt9LCndOG/rbnxf/TYdktKTbEuTGBqpIQBTZhSoGYZyTEaXo4qNMMMnxw+OQtwxCc7P&#10;XkPFM5dhT/fWONq8LSr79IH3o6GGIYWDQ8goJsH+5aso7UxJ1IJOO+BOlN99DhxNuqGyaRaqR9yC&#10;iKbV1v3p7Kq093/1PB2vAxyt+pLd9YWlaReUNm+FkrN7o/iFS2Dd8QRc7lkonX0/ypo3h7t1D9ga&#10;dUHBVX3hOfy6AdOjI/rhyKWnouiZC+H9+lU68GgyTLIM5wyyKwJUiBKUwKCpyBOUxJrMMU7WGqHk&#10;NozLsBDVqwnMBeT8bOKBDCasekECseqsBIBGfqfiLQUOcvI440ijCGK8bjhBtqf7ERA09bi6i2jx&#10;ZnXERXwGnD8NQ+FLV5Ox9SCbbY3K41qhqmFHHGmaiaJmbeA8ty8cC+4nS5pspmCKenl+eCwC5ZPI&#10;TnuginFb1q49fGueZ+EwE6GyEag89xTKfoLkiZkIFZKtzWd8tW5JkGyDigcuQCA8l9dTVQAlJLfq&#10;hvJr3RoByowN1fP5pyN0cBSKtzyGqJvpysLDGx2CoFqONd8egxomfpsiSYWh8hCvqQ7Y3mwWWmTm&#10;7oF87xcJ5iNxxD8Pd338PTKWu5g3Q2RvajUFsjaUlb3w0Z5LUlk4bWn7vb3z7dFep60v/qb2ezAz&#10;LzRcU4iMVVac/+nXyLfNMwxMFfYRspKoZr0wjCwFbMrYJoP+5qimYSAFdKb1MjqegPUyvj69BdyN&#10;NAVQd9P6Z2vSEYWnd4f9q8GUeTlmxlu3dQQqLjgR/npkXI9eDWvecwSudjia2Qtlfboi8vMblINk&#10;M3KMGJ31i+dR0KUD7G16o7wrHZZAaMu5A+GDYxGO5ZjGgBDlc9w9E+UDb8D+liegLKsTjtxyKmy7&#10;nuBzEihtUxBzzkIkMpfvqX5hdEI+ezTE+0RGEGQIYGQeUQbNPSZ2oTrDGIEjGphEliEQUv3RJCPP&#10;Ja1Mwwm3Zm0Gjbs0w65Gko0k6xSTq9HXAKDOFWsRE9V6BaqPFOMjwGmGECeZnUssieBhusRMNu8W&#10;PDgMlhX3oWT89agaeC2qhvYzw8SipQRmAkoopumEhiLId4iQRTkWPktQ60LZ3gmH+52CWPVUBBnn&#10;EedoFN56HguQTJT17Y7A9hEo6Hc6PM0yUd62NarXPsr0Ydy4R/B9WUixUPltrdZkXGgMbzhC0HJM&#10;Q9GTV+HHDg1R8MoVCBUxDjELPqaVGVivOeX07jyvJiTr5pIFg4kTN+Oe6RBhvJhJPMMD4QzMx9Nf&#10;f406muctT+NMVfcLdF9fWvHkxz9dm8rKaUtb0t788NuTuueWHG6wPYr6Gy3I2BBBrXcsuPPD93A0&#10;sJDgIXmlsYgENWZok6lTGfpfCjXdOcTYomQN4YqJOHrrn2Br1hX2jr1QJYnZnvtN2uLIuSfC/YN6&#10;vBNkIpNR/eyVcB/fAQVn9UH05/GofOICFFNG2snGLM9dhDjlVSRMR4iPhu/r51Gc2RG+xr1w6Pze&#10;8JRIok5DVB1g9bwCFPcg+DVTrW0SLHPuhnuXFn2ZhkBoBrwB1fkRrFRvyN/HyCyioWF0KHWLENio&#10;LoxBzsv3CZGpyLnVQqupuBUnmmZcves1c4ipX1SQ9FJ3CDmqjw4tpkNgM0zFAH/qO/P7UdzX7yVN&#10;k/V0AjXV26lPYM1KVmb6IsanGmeUHvEwCxe+q6YzUv1jgmCmBgQNiUpoOULPaILuBATUGmodidIr&#10;TyWw9UFF606ontWfDHkuC5O3eE3GMcGo6riWZGxkdI/1gzeLcpcsufDaM0zfPj8LB/McvOZfpbVA&#10;OSBpPh7O717Fd32z4D2+Eyobt8Tea3rBu/UVAuH8ZGdm33DD7gyY/XoNMfxkYWDuwbhLaCryAJmb&#10;YXYsGJgmYb7vyK83ocG7ZQQ3P+pv8JDBAZ1zLfZnPypOd+RNW9JGfX7kpJNyiw7U/gDMJE40Wl1A&#10;ul+N+z7+ElbfbDq6KnKHcjuUWzEOOp6mgxZD+zVT/nVQnYtYi5xbjhkU02Op7d34Jgq6doWlQ1dU&#10;nkRQ63chmVs3eBt0xNEL+8D/k2azmA/rontR2qotnTALnq0v0Vleg6VjJ7ibnoiyrh3g+fg1uOnM&#10;idhIAuJLqGifhXCjvvjugt7w5RNwoBksxJQokQSu3uF07hEIaZWpxAzeg0Bl6q/GwiPpp2mHvMMI&#10;2ppuXP3vCEKSlgZodA06IR06QcaScFMeBgcgrnGwWqrON4TnDuFv6bDmPIILg5bSi5MNyjmjQTop&#10;Q5jsTtNqGybmnsrfTWHg7xhP5ly11Prf5DXfIoBwX+ulagEVSV4y3+TyfYpXApqHTi8QFAsy9XtK&#10;Hz6/WQCZnw3rm2CGT2ndhOqdj+FQ+6aw1c9E1flnIlqi1mOBO3/P761vXAdL4/bwdOiM8i5ZZNUn&#10;kq11QdXse01BETH3ZxwYVvWH9GbQc0UiBFHvFDh3voGqC0+Cu2FLlDEd9/XqgNIxtyNera5ojAeC&#10;lNaVSFZTJAsANbT8unKYAXltJVNV9UGJzrhTwROKzsTgn95DnRUlpjvI8atCBLcwOuSWOh7+9Oc0&#10;uP1ftxnfHe7ed33JL/W3xNFwXT7q5fqRsS6MBz/7BPbgTJaQGt/JDGhkknqIpzKyyWz/CrAxKIMm&#10;69gIbnQ6TV4Y9+Wg4qkrUda0HaztMlH92LUoffFmVLRpA0vzlii6/BT4CqfC8f0AAiCPNe4M6/Cb&#10;6QzzYXnmUhxtngkHpaz1rvPhJdtCZCLcf3kZR7pnIdCkJw6f3gWeAwQEyh4xGzPESA5iKrYZ3AQq&#10;gW2Kdf3OgSiRNCLBtMgRrBKBgQbAogoEMDPm1Udm5J9NtrSC77QeidBmgsoOhk+QiH7D+/7E7UEk&#10;IkcZihlKeIwhXkI2wxArRTzKbbSQv9vD77/nuV+ReX1Kxvg+2eIWPts6gt9ShH1zEPKqO426S+hd&#10;+GwEPvBZNMFAIiAg5XGBHuPXDKvyMp0ILAb4JPnEKsl2IqpfOzIS1TMexM+XdMPR8beZ/m6ajFO/&#10;E8C5ZtyD8hbtWdB0R0mXrgg25u/O6QNfCcEnnBzrq/pEpath48cEM/ZWbMvJeGdcCghDRcNhffla&#10;FPTshooOlL/NW6HwljPg3D0EYcwmM5e0Frgx3hm3ya0YG5/d1Nkm2avYrL4LBgnklNVwD0QoMhMj&#10;921Fk+VHUGtlsj74uFw3MjdZfA9+fPiGVBZP2/81m/7B121PXn9kT72dGnQcRd31h5GxwoYHvv4R&#10;TgGGjwxLYwo1xZCpO1IGk2xS0L7C7zO3wq8Znk6gfTMLBzM9yGbCdMgoxsP99Vso6dMbwSZZKOjW&#10;Aa6tg83MF9ZmzVDevBPKrzkd/r8MR2W/s1CkBoMrzkWCbEd9wQpO64Fgo46wtekE26Zn6SDz4P/o&#10;RViakhk0bYUfr+uCwEGyFjIztSaqhc7IYTqb+l2J4ahvHVzcJ6Al+5upzlDvOcyMVxWDiqplzj+L&#10;zkSACW8k4HxMMCIIxQoIUFXgyQxBsr8wEok4gStBZ06QKVK5m23NPn9WExLJzzUh+mtIkEHG+H3N&#10;D3h23MX7lCISP4RI7DtEIx/wGTYTVN9BxDvLrJdqph9S3Z2PQOcfyC2ZnQFpFSpif5S9ksbuMYgE&#10;hxm2Go1PR6B8JPwWggjBLsq0VZ2eWjCDG55CVZssM0NKaZdeqG7aAVWDbyIzzeGrKq7I/My1lbYs&#10;EFJpbcDISGpeT4WG+uaRBSZiMxBwv43ym8+Cv1l7BFv0RFGTzvjl9F6wzH6Iz0Wg0qIzBC2xzmQX&#10;IbFB5S2ll9ipQE6yfyR8oammXjXseY7v+TrZ4QxM2bcZ9VeVIoOStN4GMTegS25VxYtfHrwildXT&#10;9n/FytzulqdurHivzntArU0u1Mn1ImNlCP0//4ZMTWM+Ka8CA1g6q4Sm3PtbQMbv/ihHFP5Ykout&#10;xZVpfWQUdK5AlJI2MQsVg25CSdPmcDRug8q7L0CgbDos950HT6MOsDVvg+K7zoX9jkvgbNgVVV17&#10;U24+S/efBcvoW5BPpmdp0RWll/cy4x/V4Xbf7SfBNa8/vAeHI+TRLBJ0eNOJVM8kuZOUPIZV6Dsy&#10;MlDyxX0D6dhkNDwe8Wmg/AqysF1kUD8aVhWP2gg0hB+BDp9AW8LYr+CkfQUDbiYQlGqCwO7XQGj7&#10;Q0jwWr8FXTp1DV2RnwV0cXOtCO9EEIWXYFFNpsPnCv3MNPqS77KZYLKI6TSZ+wIAylGNPggK6Pie&#10;AnCyVEntYHQYglr4ODKcgVsWNlG/5DHjKEbm+93rsHZqh1DzXnC26oUjp3aBd99gM+HmsWn6x2DS&#10;3OQFymumdziiVmCCbGQWShf3R1mXlnBmdoW9dRe4mnVGWYsOKG7VGkeeJOveL1k/Af6wmCWBTUAs&#10;cDNppeuKeVJWM7200HUwOJUFEwEvoOX/+E6xqRjxy3Ycr5Xpc8OotzaIegS3rhssxWO+q/xTKsun&#10;7X+72RK2JuduLNncaEsEdfOCZgbTRsv24oFPvkFVeL7JLHEyAA3jUX2KSk2VoKY3fU0mZjD7ynSm&#10;dNWxZGb8DfCSx5PSQpmV4EbA0XCrGJ3Ikz8YBy/qDt8JnVHSshWcec8h7JiKg7edBFuTTDhbd0NZ&#10;tx4IteoNS6tWqFzdn+4+zUwztPeSk1F1QlcUtGgI68q7EIpNgd9DyRmbYyRVMKaWO0mW8ZShklB6&#10;hqTMkaPU9DNLtrq9y3fdSQCjjIwXEESqeB8HwUU8KoVnPCIT4MQQ4jd+bgMMQR4JmWDAh6BkTtB/&#10;7f4O2BR4zWMC0eR3IXlPBu0L4HhOXF/pWqmniPFPlPeI8TfxhK7jZpDc/RGx0IcI+daTaTIeVHel&#10;ODBTCKmeczzflcxInWuDmiePjEppoW4kRs6OhrNqFHbf3BnFLdvAWacdDr9wPuOS8Woai5LpXhOS&#10;U4KnPosNmyBGp0Vj1Ll3GtzfDkJR366IsHAqadcVhx+7CPac+1DZm0ywWRemX3v8cFEWXD+8xhhU&#10;/zg1rOi5lU7JfJecDkn3GGHSTa2koeAMhFRPSWAGt8HEBIz9cQeaLslnfraiVl4AtbfH0HPD4QOr&#10;Pj7QJZX10/a/1egXx1+46cDq47ckUHezA43W2pCxyo/bP/oItsASZhICkFfTyWh4i0rGt5h56QDM&#10;vBG1/PF7U9mrIODyTGKQvCNIBAUcArAk4CV7pTNDEkBMCSxWoHofyiJTV0TpU5ZzC0pYejsbd8bR&#10;y3sQ2Ah4JaNQednJsPNYdcde8LXvjQpNxDjgejJJMqo42d7c/jjwp96oXvgIJdUwhOOUnJq1Qs9O&#10;MI6GKEX9wyizKL3IBtSiJic34OzV2qMryMjeI2hQWiZKiBoBgxzCpBppKLaUxCgBDuUmXTXObwyf&#10;0heUiyYIeQz66ExuUyEJgtE/BB37Lfz1P96TZwvUYIBSLM3PY0kAjUmwEtCiJuhpkmBH/Eudqefw&#10;8nEKEKV0joYWJruMMB20YA7UEKE1DlhoSaYnV70aiwBZnFZ4j4Sy4WPBUTXjAey/ti+cn79suslo&#10;VMixoKagFuJkvZhYogowfmYe0Sy+mgA06pyB8lvPgLVJFpwteuPIGd3g3ktQxRz4v34N5defg6q6&#10;rVBwyzkIl0wimxSwMX34PKbVV3lG7I1pqgYYA6LKS2RvqjM0i/TouNgpJXck9C5e+fFj1FpF5rYh&#10;gHpbHKi3AzhrbeVnv1R92y7lAmn732hXfHhgVpONDtTZEEG9XAcy1jtw+c7PUEwpYyZ31BhO1aWo&#10;L5bp+a1MrArr5CD1SFAtbarIZebS1ESasZUlquo9QpoLzACe6tRUR5UENnW4NGBH+SCpov5akrih&#10;8AQEK0fi6GWnwdu4N4ratoJl2i10zvkI7hmI/EtPQ0WzTvB16A1bq24o+FNHRA8QtOLT4ec9A2WU&#10;LZQh8ShlpOmaoTqzZN821S9JlkXFSNSaxvtGArP4u838/c90fjvvk4QCYwIGA2SCltQh7dSwKHNQ&#10;8lCAww9GSuqk5EcT9PNfQ/Lfb18mwx8+/lVIQpvuow8K2hdYpe5n7snrxBi4r5/xgPm9dvU5xj8C&#10;uyTNqyb27kUk/D7j4B3Gi7pPDOdWDSQChuHciiWRaXmZngIPst8EQ8hFhufRcRYaYrr67thA4ElO&#10;SKAxwYxvfSbgBEK8XnwOyifehsrmLcyyiEWtMlG1RAPr1UdwJCGaz1E5AZaxt8L15UAyrukEWqYV&#10;85+eI0yAU1cWTbeeIKOM+LJ5r2QBau7tVV9BgiDzWzgwxUhp+AegOr4cT3/3AQvrItRb50btTRGc&#10;sM2D83OP7jiQSDROuUHa/jfZDZ/sebH5NifqkKbXybMg4x0Xztz5JfZ55jFTTGOmYWlOUNDUNjUN&#10;BMnKWzqBKm/FtDSek59VKR32D4cvmpwMMh6RnNEsrsy0Ef6WGTRZn6Xme0oJ02UiJUm5H2TJHhGL&#10;ogNVLnkSperu0TQLlaf3hu8Qz0cO3D8OweFze5vOvM6GrfDz2W3g/v615EyumuM/MoQZm0yDzmWe&#10;WcOTvGoxHGicVUwkTOCNBJciFv6WoFBMRyebSVA2Gq5TYwYSkru/Gj8LJVLBYAqPGpjj54gA56/O&#10;+Y/bsVcUiOp+etoQ98O8r7iggS2BnZ5Bu3pGY9qKVQb5O0lUflQwP4rwdy7EIr8Q7LcxvM30GsH0&#10;GcR0VoU9wcwwa8Uf418FGpmeke1qpJAk/B2wKW3HIBiabApC04BhmDiviSlwf/gKjnTW+qm9UaXV&#10;8x+5lHlnNgs/TXwwjFtKYeadaGw2z5+GsOnWMggB5p1QfAbvR6Aj+JnFs1Vn6CZwqpOyntXkI+3r&#10;Ofj7YLZhpXC/yM8DUR1Zgru/+NQMA6y/2ooGa0vRYBtw0ZbKBSlXSNv/Fnv50/zLW26r8tXZ5DeD&#10;iDPWl6FXXiH+YllHeafFfsXCBGyq5NeAdmUagRoBi6WxJhzU2EyNNxT7CYWZkRI5/DwVoYJRCJYQ&#10;1FiqJmLTkFArKGVgLDDMgJnGiibr4ZQh5QQEnLDqYcikQpRJ7pk4essZptOurXFXlA/qR/dkxiVg&#10;et9/EfsvzELxPRfA/sUg+CKTk8NyCGDqs2Wu6+F9PWKHqk/ifelkseBUXnsjAXcf0chN76aUpH8b&#10;1Simw89Jr/97pt8kwctgm85hEMCpGl9nHwtC/2hL3l11aORwBLCkCObnKO8e4R6PCeSSD2dOSZkE&#10;roAtyK/0svo+KXprZCsTmTv7maYfEPzfIXBQ9oVeJZAR5JTGZEjJ6aQYxLQFeAZEfh+SLaSUgvw+&#10;QkDzh1mYJMjey8fDeqlmUukBe7MeKDuvJ/xHyPA1UsIAFfMFmaImDQ0wbwVjY+CNDGYyMU0xA/bP&#10;3kTBU+cjsE/5MZsyWVUKZJZk/smJPHl/w9BUCIuNq6vJZMPM1e8P4VEoCc9Dv/c1K4gDtfL8yNgS&#10;QMt11Yk7Nux/OeUSafufbgO/3nNqVm5BSa2dQN08B+ovd6Ld+kPYXvkuNMmi+j2FQ2I+BApTR1YD&#10;RGJZzMCSoKoMDqqCeSJ/m4OYbSYsKx5DqRYnPq0Lyk7ORPkNp6N0+j1wMWNHIjxXXSdMM33SMXSt&#10;ZOuq6umSYBmj1EmohP/gBRzJ6oLK1ifC3r0Pwp9qLU2CpVrqCkYi6mApHp1NlqihRmNYsqveheBH&#10;lmZmqCVDDPvUtWM+4upTFjnCd6Mrp3xbICD/F1AkVOFu4Ol3iPAHq4GW5LmG+JgjyfAvn/sfs5r7&#10;1NylBn5r7hhicDIIrgVZv/1CVnO29vRtgO/r4QcfP6ckNUPyWoyDeDml6keIRuYYdht1JxtWDNsm&#10;eJiV4AUkJt1q9pNB3T9MXzm31iAdAXecBVpkLipfuQ5ljduYBXVKO2bCsuM5Psc0SmAVdpKuBCSb&#10;5mAjyJHhR91D4SUDD5Kl+95/FaVn9EBJg2Y4dPNJ8O0dRJlK4DT1o8w3vK/JQyZPSf6qvyELOh4L&#10;hgiCoem8B/NwdAAOO1bjlF35yMitxPFry1Evz4u2eZZI/13596RcI23/U+3jtb+ccNLG/G/rfOBG&#10;nQ0e1F4RQeOVh/DO4S3M1AIEAkyqRSxZB6YgZiVQ475KbIJTzVAqBGfAd2AsDj18Lo62bgZL00wz&#10;TbW7ZW9YGmbi+7O6wvMzQSahSt2hPJclaqqUrQE2I0fVOqouCGR/wRhL6nAOivtfAWuDlrDWboWj&#10;b11PVjSezJDnR7LN2NRkiczzyc4iPE8DyuOUHgmvev7Pp9z8lEymhO4cMGAWj1LIxQkDYixiPuI9&#10;RpIJ3JKunbTkZ3NM29RRY/rgiSFW4Ue0gjLWm5J4x5h+Ys763Yn/AON9Ys4gXL+UwPbhPlTn7YY1&#10;dzeqdu6Dd6+VoPLbDc0zJB+E/wVsySBJqpZT815mqwYJNTwkG0mShI7xE3OQRX9L8GHBYCrr1RhE&#10;4GEhUjOG86+AjYWT6Z5B+RqNEHgwC64Vz+Go1nNo2xMVzVqiaOT1lJs5vJYaA1hQMS+41MrqItsj&#10;MzQLZ1PuIp4DywevoOCMTgg17IJg877Y064RKjY+ymecwjw0nM+mOkBJUBWaksJq0KIU1jN41Fik&#10;fKq6VAKsi9ekIvjCthqdGW+1VrtRf2MVMrYCWWss3gm7i09KuUja/ifaedv2LKm/LUT5WYFa693I&#10;WOLGkD0f0mOmJsHGp4xJ+UkwS4JaEthM6xQlhjKdRgvE/My8mESHGoejV52BwpbNYW3REQUt2yK/&#10;axaOtsvEwawOcK5/jpJjGkGFjhAZjZDYHu+j3v+hYLKhwchcyRuClHrKB7VqVWQqPF+8ij2XdkX1&#10;sDsRzB+KoJZ/Y2msSmo1VkRUL0OAM8u7SW7yvJhPk0nuoGMU0pHVamjwgPvy8hTf0u6vn5PfGmwy&#10;QMaj9O5EOIZQJAwfD0tm+n4uQ1nORyh/fh2qHngHlfctQNW9C1H92DJUvr4WlRO2o3LtF/D+VEzw&#10;EYdKXp0CkHJM8jFVDydAifF+ug+/N+DJmxtA4b64o84x3zHEvXG4frbAsvJbVI7YBOuTvN8tM1F6&#10;RTaKLxyPovPHoejCcSi/bBqs9yxC8dufImDVFQBXIkyVKjDX25k3/J39FicCvZp/PJ56HvME6urC&#10;AiLqX8KgeGfBwXhW62myNZz5xYCZOjQTqIIq8AhqcUrKgyOQf95JcLY4EdUntEPBNSciUDUB/gTT&#10;3anCSPlqInxhrZIlpj2R4KbhVXNh2/kCjp7Sked2gr9FNxwhOFbPuY/34LnKQ7yvL8x91xQDvJ6o&#10;GhT4fBqKJqA1+ViB+Y55y3RDUr7ivZYXf4LGa4vMoPnj1rlQdyPQd1Xxp7bD29NL+/1PtH47977c&#10;YrOm9K5EvXV+ZKzw4c5vvoE/rJlvJTtTYPZXFcOqI1NdmkpGShNHqtWxcjSO3Hw2Qa0DXE3awnb+&#10;qXAveAaeTwbBtvppVK7pj3iImQ8z4N89EAcHXITAft4nosVdVLcilsbrmYHiYgFq1h/HwHu5WNo6&#10;xiGUz++CMwkulB9BLbLMDGq6GjCTqj8aGaYZHsSSORbcTNpByZlwGJCQP/+RTf09Mw6tc7gj5uIj&#10;m9GpkdIAysfvwJGLR6PqxOGwnjkZFRdMgetiAu+fp8F9yRRUXz0VJf2yYb1uAuy3TUfFG8tRtPxD&#10;OPeXwu+PGWCUxUMEEV5Ulf4h3ifCrVosExECn1SyPvN3If7GW1iNqtVfomTIGhztPwelN02D7VqG&#10;63NgvXE2bDfMhuMaMqIrZsB98Qw4zp2K8tMnIL/vSBTdMheuL4oMKPvNiAVz+3+nCYS5USDUIlbC&#10;5//YdPw1k0EGVP/GNFP3C7F45o2YV3O8TSRxJFA5JuPAvWeh+vh2CDbtg8MndoL7/ZcpcyezwFC9&#10;ncbNMj+5CI6aoJLXNMPdMAe2ba+gomdX+Bonl0/c36s9ypc9wkeabQo3001FM5vYydDNxJXquiMQ&#10;G8VrKg8rz/6Wh+Pq10ZZqrpg+N8im1yIyXu24fh38ukH5cjY5MFxO+24ZG3prJSrpO1/ij22afeF&#10;rdeVh2ptjqB2rhMZKwM4hxLmsGbq8DGTuo8FNnXB+CO4CdRSjQfOkczqU1A0th+sjdrB3qQjSq4/&#10;HaHD4+FiaavvEJ9Mh6a0IKvz/TwUpZedgaKGzXHkjnMQLSMIaRm9gJrumVENqKUyIe+jqcL9Wq2J&#10;x/2JCfDFyAJClLHB5GgA01fOR5ALvEEWMYy/X27q0OKJgIRWkoPwj+mKIZgyHvqvW1KsJTmMQMFb&#10;FYDt7mXwZI1B5Z+moOqS6QhcmIPAJTPhvHoWHAQZ942z4L1tNrx3zkH1PXNgv2sunPfOQ9U902G/&#10;fzacQzfAs2svIo6gATj1QjOAq+fjjsDNm7pfNBqHe28JLDO3wf7U26jgNaz35sB/J1noHfMQvWM+&#10;nHfMRYXudescuAhunmtnwX4Fwe7SmfD9aTYCZ8yBtcd4lP1pElw/VCTjguH/xxRthkVyq+sk4n6i&#10;8RGyrK1mRX0NxlfVglrONTtwwqM0HU/wYR6xTUHppHtQ0D0L+1s1Q9nU28mEVd+lhp5hiIQ11pXn&#10;aHlFgpOW70skpsK9/gnk98gy66Q6WvTCwa4dULnqYd59RqoRagTzhbqBKH8MZwExAuEo86W6JZEx&#10;Sg7/Vb4Vuw8mpzyKe99gwg5ALDQfT33+ATJWE9i2usjewmi6KYjr8w6lV776n2JLfils12v1Lwdr&#10;k9DUWxc0idhpbT5+tKxmrh9gAMZkzJrMkAKZY4OpD1PdG0tFrUPgrBqD0vN6oKp5N1j69Ib3G810&#10;q3GUzKRa7d0zkJ4wDd5v30ThBT0QrM8Su30vVDRtgyMPnkdwIziRzZnKYvWTS1VKq2VNGV7dP8xg&#10;7gDvZ6QPg+lTpwYBAhxL6WjwbYLBl7xPlXHCiAkpFiTkIIwkRwH868BWI8PMPnfiEeDAgDzk9xoL&#10;y5/IjM6dieD5OXBcPg3lN+TAed0suG+YCc+ts+C5je9NsHHfMx/2BxbA9vAiOB59G/ZH56G6/2yU&#10;PzoLRSNXofr9nxCyqtI+CXA1TxYN8NV3E9ByNqLwuTmo6p+D4IPzEHh4IZyPvQ0bGZv9oXlw3Mdw&#10;z1w47iR43jYHzptmwclnsF4zA/Yrc1B94QyyyTkENYJul/GovH0Rma86h/z7zUC8IoKmwkLxauSy&#10;jscdjJ/vmU7vIOzVDB/MP0zzeIhAo1lQvMkOv6HYTNg+ehkHR16OaMU4BBMEpgCB0K3CiIWjFmgm&#10;czezCWtlsA1P42DPFvC26gZP81442rsrqvOeZSGgVbkITgbUVPUwEj5+DqjwtExEtFxruE5nftCY&#10;X3UrEqOvybsqqNWgwPypvEU1oKoQhIejLLQQF7z3HZVLGMevDCFjWwDtNpX4nv98z5Up10nbP6sx&#10;X9Y9P6/43eN2+lFrixu11/jRfPlhzM/fxK+YyUwl62QDLL8BW4pBpQBOx03FLH+jDpFhTId/+3Nw&#10;Nm+FghZZqLj7fDIqZT5JQ7VsjUGQmdH/0RsoPKMnClp3gL1le7hbZMLVrisqmrVF/lN/RtQ6BZGY&#10;JKbkxETeK9nKZWbcIGvUvcTmNFWQqeOjVNGwKFU4h8ObyMrKDB2R/5ke+AIK43xJnqIaK/017qk/&#10;Zkeb1E7KzFeq96LnJlsVqXTyfkLRiaPhPoXgcQ5B4+JpsF4+A9XX5cBFpuajHHSQqVnJ0qrv4/4D&#10;c+DovwCuRxbB9SgB6ckFsD/9NhzP8tjTC+B/ZB7cBLqqYWvh3LYb4VI3QtV++MjQrAt2ovp5Aln/&#10;mQg8yXOeX4yq5xbD/sRieB7j+Y8TMB8lW3t4AZwEN89d8+C6g/ckqNpuJnu8juEqSuCrCHCUpTYy&#10;N+uZOajoOhIVa34072MYV81r/xoPKTNf/PopGR8mHpJgZuocyX51TH32kjGkFtQqRCIfI+SfybRh&#10;PlL9mxoBWCAFYsMRDDM949n8zSQCGIFN61toYgHmETUWqW7MzKhCNla97QX8fFJ7uAhq1lZUAL07&#10;wrL5eea1mQb8TCdesjG1hEp2BjEVAQJawd1noeipCxG1zeZx3ofS2OShY4JGvKjBS/c1I2L8yVW8&#10;wOt+ZVmLzut+QsaqAOqt9yDjvSBO2Vh2ZOvWz9OrXv0z210flDzefLMftTeHUD+PtHtFOQZ8uZ0S&#10;bx4pwzAm9iRETcXvHyh8DbD9GpQhxNrGMlNNg+ftu+E9oT2ONuuMopevYDafRkmhEnksAsyots8H&#10;4EDP1mRqnVHYrh3KX77UgFlp+7bwteuJ/W0IikP6IR5mZiRQxV1TCWgTGCSJCbjMyMk5t9SEP5WZ&#10;W73P1SdtISXJX+hoXjqanEv+R7eV8zFoaFOMTqhKeCOhFIyLJoNxz79R6SR5GOYf01oajqPo4Xfg&#10;7joW7rNz4D2XkvBySsurZsJ17Wy4+1F63jwX7tvnwk7ZWf3APDgfmg9v/4XwPrLAgJGbAOUmsLme&#10;XQTP80vgJ1iFuPU+R0b34lxUD3oHVaNWo2zAIlS9RLb3Eq/x8kK4XloCN0HN9cxiOJ5aDOdTC+Em&#10;a/M8SoDj9Z1khC7e00lwc9xBJncL5S6fx0FJatPz/XkGPOfOhv+sWbD0mIDC/pTpwVRnFkpdDbtS&#10;Y4awTKCVbLxIxpmJFxNJyWPJXe3zuOKGMRnlP3US1nkqOBIJn+kbGPMtQUTzz7mHM42mIaq09A3g&#10;vVXQEdzUCmpGOKi1XQUW85KmTg9PhO/AcBw+vydczTqwsOyC4r7t4dj1PK9OsNJcd+p0G1I/RxaA&#10;6g9JUPOVjkfBnefA1qQNypt0QP4LV1P+8rr8nVlr4Zi8nJwvkPuUr6bhSfJUBXBgAMFtOhbnL0d9&#10;zeO2jqxtkw8NdgTx5y0/LODr10q5Udr+mWzmtz/1ytpQVpmxLY5aG1karY7iih3foDo4n6DGjKWK&#10;d9M1Qgztj3VqxwRmCjNKQC1hDGH1M1t2P+zNOqK0eW8ytgsoDZh5NTutZwQBgqXpkYk4cvM5yG/Y&#10;HMVvXg1/OBsBSzasl50KR9Ms2JtkIf8+sja1bIVVmk5O3UsAqwppPg9BV+AWDbyJAO+v4U+IarSA&#10;XEtOJweVQyYBTWxCctQ4rHxU+CVkk5PKEbUl2in80dRgENBocprrl2oUnk1pczIZ0AWT4fjzNNgu&#10;o/S8miByHSXgjXPhuo1gcyfB614yrAfeJrC9DS+ZmvdxAtFTBJ9nBGoMLxCMXlkK12vvwPP6Egb+&#10;5k0ee53ncN/9BmXrWwS0txbA+xq/e5lA+OJiuAmErmf4/dOLCJIMjzM8QrB7cCFs9/Oe9/DavL/r&#10;VkrTG/g81xFkryHAXUpwu4AM7nxK5JMpBS+ai0hZyAAbwjHKNw3XZ5wJqxRPjBftaF+FwW+jX/Uv&#10;iXOm8y/jXMAWU58/E+9hfqKYVqlhQhnl4C5EfOqK8RbTbhglp9JT3THExgV0yk+q82I+IfioZTMR&#10;nowCTU91XCZ8LXuhoEcWHJu1NirZa1hdNcTWVJ9WA2oT4T80CntvPRVlZP6+Nn1gadoJ+8jawnYy&#10;sxDzMoHz2PxrlIgBtqQSMZ3EmY+DeibHDATjOXj4623IWB5ArQ1UNXkuNN9UiQe+TPdv+6ezRKKk&#10;wTlrC9+vvz2KOnl2ZOQ50GJDOb6tWMNMqH5qlAFeVf4OZKZh5jPN4b9lhpoMYRoLmAlNPZg5RoCj&#10;vPB9+yYqe3SBt+VpsPboAe8XA5jpppne4jH3MIIMwS1/FIoW3AuvezxZHM93z8G+W8+CrWlHVDds&#10;jcqZDzEDZyMR0ZRIvK6mtTEtV2ocyKZcmcySnxlQ9TCRrbyvOpfSD+V6KXATIEW4p+2xQRX16nTB&#10;M4yzJj2XzkrkE8H7o+lQJKwzgcrcPSjtMQGBswgUF00jC5oO9xWUpNfNhosg4rx5DqUgpeU98+G+&#10;nxKRbM35yHx4niBTE6hJfj7P8CKB5xWB2DtwvclAluYaSoAbQuY2eCn8A5YhwGOeoUvgGkIgG0RA&#10;e5PhdQYCnPsFhucYnmEgc3M9xmtRjtofJCjex2vfI0lKYLs5ySLt15G1XZkD2yUzUHXhDLhOoRw9&#10;YyocnxeZ90tEo6ZeL2zQKhUlJu5UCiQH5Cve9PWxJlBUHCcH+fN3/G3UAJzii9/odAVGbCy6m4WY&#10;VtwayvSbThYvoBmSBBamZxLcko1TschEBMmyjv65O9xNe6C4RTdUjL6HTzGThRiBTFKVwKjCMsq8&#10;6sd0BA+NQcXlp8B+QgeEWnRHScuWOPzKhQi4Ndwqm+rjbxTQv1atJPN4sq6NedqrZQzJMkODURCc&#10;hQs3/4WS1IaG68pRZ0scXfJsR7bsPpSZcqm0/TPYPRvzX2yiFaXyYsjY5sXxKwsx/+e1zM0TTUW8&#10;xuElNPMoS7HkTAwEFpWmJiPoszJVUlqqW4ZauzQUKuLRUKtJCLuno/K6k+Bq0h2lbbug4oYzkLDQ&#10;icjmAprJVRXECWay+GQyuZHM/pSvW17FoV6dYG9Opnd6ZzOsRiuRx0yLp+pPyNxUBxMYyc+8hqm3&#10;WYx4dC+9xsMMH0GUFIGKik6ZZBlBbg3D0IeUxemdUQeP2uiEfkkoHmPwM1CVJeuMUsdk+iTHVx2b&#10;rHTmR7D3nAj3OQQzAoT9shlwXJ1DycfPBBHnbQS4Owlu9xFYHiTQPcLwBPefIoN7huD2/EJ4XqIk&#10;fYX7ZGSuAZS1AwVoS+EethSekWRuowhyI5fBPWIZ1fc78PG4j6DnHkyAG8DwBsMrBLSXyNooX3Vd&#10;1xMEtEfnw9GfQPog5agaEu4ig7yNUvYGtdKSoV1DYLsiB57zpsNFOVrYdyxK13xn3jXGuDNdSviy&#10;wiTt10y0pO/FeBMlHvg+OgTLpu9QteUHOD89iGCxxjUonvQbxX+UacuCRSUEI1sAxyMMSokgf1OK&#10;YHg9gWsg05Fyj8CSHJKlulPlL23J4sLMK2UjUXgJga1xd1gzT0biSwIO8001WFBq0k+yML8amMjU&#10;7IdHovSKU+Bq3B7etr1R3KYNSt68ClEPC0EyNb9a00PJe0iFKE+beyuPG5BLssbkLCS8tmciIpFB&#10;zCcEXLLHrZVL0CyvFBkbLSQDbjOH29mbDq1IuVTa/rst5+PCPt3XWCpqbQ2j7jovMtYU4Y5PvmeC&#10;ZiNEEAmZBFbLkYKkn8aDqlJWMyTwmAE6BkqBRCybGUaT+al/GT+zFA0xw4QxFRWL70JJq1ZmtobS&#10;Vq1R/PRl8NmmMhNOQdypimLVq2gR4gk8PgX5N5+BQOMsWE5og8KJ/Xht/o7PohEMZlZX1bMFBkBr&#10;DIQpSaOhFXSagwx0KXlegvyLjpRs9Uwei6ruR7qK5iuwofidz1Hw1joUP7QMlfcwPLsOFTM+QdVX&#10;hfAQ8IwkC8oZCYwCMnMtOjwPK8jKR+2Eu8cUVF0wC3bKUPsVM0wrqOtGAtstSVBz3k0wu4/g9jAB&#10;7fH5BDUGA2oENIKa99UF8L2+CN4BS+AmQ/MMI7CNfBfuUe+yLFlGf1vOKF8Bz1geG0OAG83tSALb&#10;cMrWFLg5yN5crxLcXiRbEwskcDofpwwlO3QQ2Bz38t56DrI2FwHXQXCzE9iq+bzeiwjEf5qDot6j&#10;UbrwsxRwEYwYVyoY1HdO8tK8M/94vy5BycityL9hJorPHYeK88ehnNuyCyeimO9bMnEb3EdshgWb&#10;mZl4vpH3PFndbOJx02uO9xHgCQQrEY3lQnOlmTwlIBNjEntSPZsKToJQlGrh0B2nwt6oE8pYQFrn&#10;P8YrTIePLD7iYZ5j0PArz+4BKL+oF9wN26K4c3cc7tgeZYOvR4J5Jh5mwRvWuqRqNU3VoQV5feZh&#10;s7A0Q/TXzrosQCVVUw1RahBLOLJZiI/ge03EkD3JmUBqrbej3gY7mmyuxo3bf+mfcq20/XcZsLbO&#10;hesK1tffRgm63o+MtS50yf0BP9hY/PhHwG+GQk1iopPiM3OZUk2dI1U3oQpfDxOeIIZINgKHh6Jq&#10;1cNm5SaVmGZ5NDdLOQJRlJko7M1G5R3nwt6wA8o6kbm1aouSe86F9y9vMbPPYUbPYSadhsiB4Sh/&#10;4DyUtGFJe0JnOC49A8HKMQhF1R9JgDmZhIzAqs6a/kF8Pma60IcEPpdxRDP3maQPWUacUigRC5PF&#10;RRFQ3Y8czRdHxYqvUHj7dDriWFSdT7Z1PhnLebNQed4MVJyVjYpzJ8Py+gZ4f64kp0gCXDyillQ5&#10;Ih2UF9K1BAAVw7fC3Tsblosp7y6dCufVBLbryYhumplkawKTe8mWHiCgEGTEpARqrufIrl4gW3uZ&#10;4PbaIvjfWgwvWZpnOEGNwOUbt4L+vQL+yQS1ySvgnbQSXu57J/HzBH4eR9Abtcz83i12N5DhDQKj&#10;GhXIAt3PcPsk70Vwcz5McFOjBcHNfScB7tY5sN80B47rCLaXzyQgS47OQfmJlG4Lv2D68Z2pFyXh&#10;xa1C/Kt3jdmjKJn5KfZeOQn2kxV3U1FJKeu8jO9+Jd/vUsrcP89E6QUTGb8EzvU/mg7EYnmxBK8R&#10;05A0gRvRLJZMK8P/+BHxEFnb98wvZOVqFErVmSZnC9EokmGIxCfBsuQBlLduB0fzLOz/80nwHhnF&#10;9JlMIObvMRveb9/AEcrV6iYdYWvdC4czO6Bi5M0IB6aScSUX3UmuTzqMQKmxyAIwBjdBjmBqplDC&#10;JL7zFHO/hOp1CbBaoEcFdjA8nXHDwjUxEjb/JFy/9TtkLI+g/saDyNgZQ4eNvuI5u35qk3KxtP13&#10;2M3bSx5rlmdDnU0WylA/aq0qxpRDHzMnTiDlFjtSc7hKNSaumJuh6OobRgrPjKD+YcEoGZk9B8WP&#10;X4H8Zk1R8sJl8JcwExLcwvxtjHJUvce1gG9k3xgcvfZ0lDVtA2/rrnA07YDK3tw+QvY25GbYX7ga&#10;R8/uBXuTdrC0aIdDZ3ZD6FtKTGXcAEvYVEWyFiOJU8JGfHMJWh8yQzuSFdzGR8QTCEUiaUK3aNgM&#10;d3LpaLkXxaM2oujS8aYXvvea2fBfMwvua2bCdTVZzFWUjpSSgQumovrs8dh7MxnN6j1I8JIacBXU&#10;WMnUfQhxxh8rJ+6Evc8kVF1MILucwHbtNLKhmXCoa8UdvB4loJOg4lDdmqQhwcb+DGWoQE3S8VVu&#10;31oE3+Al8BlQo9wcR/CaRGCbyjCdYDaDbG3GKrP1TuOxKQyTCGwEN4GgYXiDCXCSpQRJF1mb6ts8&#10;TxM0BaS6r/q23T8PHgHt7XNgvWUu7P3mwnvZLFSpnu2iOag8aQxsq743YB5ioRBl3EmSCuh8pW4U&#10;PrMKJadPQPUF2XBcNh32y6fBfXkOXJfxfa8lmDMuPVfPRbUaJy6fDutlk1A57yMEI0kIU4OE6tck&#10;8xWHikzV1BnmZmJTx38mM5qLqEutkVII4wybUpVITON7XdNw+LErYGmSBV/jHii48hR4tz4DR+EQ&#10;uJf0R/mpWsm+M8LNTkRJuyyUTriTgDmTjJCFIq+hqYxiURbSiSlMxOl8t+m8v8BqIgLhUfBRPdi/&#10;fw2uPSPgzB+N4FEV5FOY/9Q3bgLcxRPh+vYtJKopSTEcH1o3ou2KSmTkOlFnsxsnbAHO33hgTsrF&#10;0vZfbRM2H83qua6ksNYOJ2pvsrHUAe7+4EO4o5QDanYnqJlB46T/v1aqGmBL1juAjCkQ1qR/2Sjf&#10;9Ch+atsA1W06obJZOxRf1BeunZqueQ4ZHYHRPRw+ylqH+rQdnIjq2y9AedMWZjVxd4s+qGrYCRUN&#10;2sPaoBtZWl/Y67ZH0SUnwvMNM1B8BmLB4cyUkr/DCLpDCLIDmclmMaP/Yiq5VQ8W1RTXckkjF4Vr&#10;Ej78R6alFtGgzY/KQevIACeh+sbZqL6Z7EmV+zcy0ME911MyEuCcV9FBr5oJy1UzUHz5ZBy6ZBws&#10;Mz40nXB1TUnZIK+ninRZ1dufwdJ3AmwXzoD7Ujr8dZSjN+Ykge1OAtt9ZGuSggQ21+ML4Hx6IZzP&#10;qzVTbI0ARAnqGbQE/uHLqPIJVuPfhZ+g5id4Cch8s1bCN2c1vHPWwDub4DZzJfzT9b3YGwGPIOil&#10;bPWqoYHXcaqejtf1vEBpS9bmTQGbOu3ayRoFbA4CW9Wtc2G7fi58l4tpzoTt3BzYzpqI4IdHzMgG&#10;NRzEUy2/oXwX9j+6EGVnTyK7nUPpOpOAOMMUDnbF2bVkgGSpbsaju98C2G6mBL6RaX9lDiqungDr&#10;wk9NC42Yr4qd5NRPBDNFodKL90pu9Znfa8SCb6FhUqarh28ywY35z0VQIoPy5I/FoRtPNtUU3hYd&#10;Uda5I46e1gsVLVvB3rIjnK27o7JNa9iy72S+zWHBRHB0DiXDp4yMzUKwYhK8659F8fhbUTT+BpQt&#10;uxuePa8zr2Uj7JtB4LwQla3bovDEzjhwYSd4dmm9jGmmOuTwvJuQ37UBym88De6j4+DFfIz6eRMy&#10;Vpaj3lo3js+1o31uceThzw9flXK1tP1X2qW5uxc02hpBxkYXMtZ5kbWiDF9ULWMGfMP0tk7OSa8+&#10;YpJ8AjXSdQU1Dpie/sl+Y2Jv/tKRqBx+A8q7dIKjZS+4mvZCVacsVEy6maUvM0R0GuXFMASCgxDA&#10;VJZ2Oahc+CD2XdELlrYdUM3MWE7pebQTM9MpXeAefgfCJaT7BM24AJZyIeEfBrNwseSvfyEzKJmU&#10;KqNVsU1dGDVdCsQtjG8kjc4iB42G4yiduhWV101E6IY58Nw6D7bbyCoY1GppKvk15EgtmQQ4S7/Z&#10;qLqeLOTq6fBeOBmFF45D8eyPjGdKVgWJchEN2KTZd+xBwdlj4L2Yjk3GJmBz0qmT9WuUZ/cl+625&#10;Hl4AdwrYXAK2lxheWwy3kaBkayOWwTeGTE3ycyq3OQStOSvhmb8GvgXrEHh7Pfzz18E7l5J09nL4&#10;CXoCP99EAtsYSdKlRsq61FL6KsOLi+BWvzi1vD6m1lhK0Afmm9ZZxx1895sJbIwLF4HcdTGl+DnT&#10;UXX1TESK3YxLZgMWGGJWobIACh9fBssZ4+G5mOdcQUbG33mu4jnXEtj6EcTJUG03Mr5umo2Aurfc&#10;Mg+WO+bBd8scBG6YgdJbJ8O+nbJU1xOosXCQEP01nWj6ZP4J4BTiFWTl7zDd1aAwkoUswYn5LajG&#10;AcpOjSM+fPsZONSqLVyNejHfEejadoa1eUcc6dUVFe8+xOefCF9sqGFqAqZg9XhUjrkR1j/1QFWb&#10;VqhononCVu1R2rYN7D3bo+TFS+CvyoH/yET80q8vjp7aG4Ud26PyvL7wHxpCOT0WgfLBCHz0Co6Q&#10;Kebfdg7gnAEr5fNlm/YiY3UAtTZVoc6WBPquL/zu8OFv0gPl/yvtmU93X91m0/5IxnYvaq8H6i8t&#10;xqTdeZR1mp8+G1E3S0ZPjmFKCTKtP/ZbC2iix+BIMrFRLEUJghHS+RhBYvPzKDizN/waEtWyG0oI&#10;WsUPXAj3T6PIqFhySgYQ4OKhUSy1s+EtHwX7xy/CvvB+OGfeDu/GB+EofiMJflGCmUerCwlMBaoj&#10;+EzM0O4NvFcBXYFopjn9NaOtSnmGGkf5davj3JbRqapupiPeNguV9xLU7iJ7uYNy7E4yDbIXjQpw&#10;CIhU70TntNLhbf0kUXPguXIG/H+eitLzx6B85bcGOuNR1RnJNanID1lQQMnlP49OfnUO7NfxPjxf&#10;wObmfdTFw/0QWdMxwOakTHQR2ExXjQFLyLYISmRdPrGv7BVwS3rOITt7ezU8i9bBt3Q9gks3ILiI&#10;4LZgFXzzyNrI3vySpZMIiOPfgXeUGh2Wwsnrud5geHmxuY+TwOZ+kpL04bfheYDhboLs7er2QXAj&#10;AGugvJeysupP2Tj60CIWWozXUMwAkJ9AXjRyM0rPGgvfn2fCf8ksVPSbgzIyXns/AhmZqUtDtVgw&#10;2G5LxqU6Iru5X30XWeG9BEECu+X2GSh4fB78h+0mzsxQNu7VpJOs5pPYmxa2MdAXtSMWWMPC8S0j&#10;RYPMd5KSZt0CjEegajzKp96D0otPQ37Pzijp0wmWe8+H47PXSRBzzO+DZPlR5ifHJy+j8Jq+sDRu&#10;Dm/TLnC26gxni0zYGnaEl4rBTfmqzrslV50E58HByfnZSqej9Jkbsb9eS1S925/PNpOyWvVvK2Eb&#10;fB+BsTkCewi8fJbtB3ei/gYLMjZXm2qdRhsDuGLX3jdSLpe2/2xLHD58XJ8NhV/W35ZAvY1WljI+&#10;/Gnn96j2zwc8U1kqkrKbWRAms6TTIhjJFqJkXRuZmypSWYJq6IoW4VX3DrMYL8FH3TRC+0ej4JEL&#10;cZAlnasVGVmTTsj/Ux/Y1j2GcGI6pcRERF1DCYyqM+E1tTQbZjAbU3KKoZm1KkeZITWBEK+pEQ+h&#10;gczMo3mPFZSdR5JVzvIDlvzJ4TtyE7I3gd0xpp8Ej1bjCMHEfSsZGZ26UvVd99K576JjU5bZ1Q3i&#10;bgKaQI5g56ZE84nJkMHZ6MCVdFwbmUnkomkouDYbns8LzbU9vK+kbtgXQtEjZGFnZqPqSsoyAoVa&#10;HH8HbP3fhpu/8TxBQKM8dD7H8DL33yCwDSQgUYZ61WAwYTk8BCs35ad3/mr4Fq6F7x2ytRUEthUb&#10;EHo3F/6lZHAL+d1cblXnlk0ZOoEydMxSMt134BpIcCOwOQlsDjJDpzruPsnwCJmbgI2MzcX3dImp&#10;kplW3pAE7/Kzx6P4rfUsNMR+1RGDbHTdbpScOwZWsjPNShIiI3VfT+AmuHkZP85bZxLMWCgIKMlO&#10;FZc2Sm8v4zV4J5mq2Or9b8N/z9uw3MJ7TNqOaMSsyWWqB5JFwx9NspTc23zPdI1XIxzeznymgo4F&#10;ons0C1Yyb/9Q+GMs+CQfy8fA/f0b8O19CxHveFOHFvGNY9ow/1IxODY8ioLebVHdtCMCzU+EpXkP&#10;HKHMLLzzbFQ+fxXK7joXR0/uAmuLLNgbdUTJ1acjYhuHoHM0jlzQEZXtu8P72ThUv02V0a8PCq89&#10;ByVtslB4bl/4yt5CMMG8HFiA/t+8R0laioxNAdOQ0GltRcXKL4o7pFwvbf+ZdvdHhx9rrOm9t3hQ&#10;d50dx6+owKqi7czNGhCcTXakKWbUJ40ZREyNgGJmPNDKRJoRwTeCJTpBLcrSMzaGWyaq6UfGkjE0&#10;nKXjOEq/qSifcx+KemYyM2Ui2Lg7Ktp1QumQfohYsgmAdBIz5ImMkCCpOjgtDmLWQ/Cq4+QEaOrv&#10;qJhd6E0eH8T7rmN+F6hEkqxJbkG/SAa5iLqFpo7ROVU9pF7w9uk7YLt1BhwPElzuo1MTaNT7v/p+&#10;ApwcTyHVFcKhQMBzUaKKvdlvmQsr2YhFMovS1Hf+eBx9dB5C5R6pUjK3oHmW0vGbUXXGBNiu4nWu&#10;JnPj79XyaKSohjRRiv4VsL3C/TfJrAYJkCglx74Lz0SC1FSC1cwVCMxbjcCitfAvW4vgyvUIr841&#10;4OZdtoYsbg0l6Wp4c1bBM4UgSEBUNxDPsGVwDaAcfZ3ARkZomKGk7xNkimRszoc0fpSylMDm4Xt5&#10;rydoa+zoFdORTwCzv/MN34ZlF+PRU+RABQsDu8a9Xkug5ns5rmMgGJrRFAR8Bxmwi8DmVhcSDdsi&#10;Q7M+wHh7kOzsXoLofW+bBovgPWTHj8xDyYOz4P3ogCl+xNB+B2xmV3+Ussn0U8+5ZJpGCWx5zC9v&#10;MZ8MYn6gsmDe1JT06nqBCAvbBAtMTEY4wsIwqOnqhxCcp8H94Vso79He1L1Z2ndDdfMsFD95CXw/&#10;vYaIiwVrjPnNPxm+vwzB/utORWWrTJQ3bIfSgVcjGpiE4qs7oPyG8xCvXIoDTxMArz8ZhTeeigO3&#10;nwTvjtcIakMpd+kzBNJv3Ktx0tp9yFjjJHMTawOu3Lhndsr10vafZb+4fmnRc+3+wtpb/Ki/vhIZ&#10;q6px5ydfIRKdSaZEcHGrH0+ykUANBOpbFhK4iKExhPg5EJuAkIPSpITgZp1AIJzKzEGZmZjBwH0o&#10;g2UzQy6A95uhKLjxPJR06A5Pq96oat4aB27pA/83bzJzz4Q7odWo1No0nPfn9dQKa0rZ0QQ0ZhbK&#10;4LhHdSQLeI99zOnK8sc4w7EmQCOqhRgEbPqV++diFD08E16yCOeDBDU6tmShKvJt/QlwPOZ4kE5J&#10;53MT4ARCdjqnmJz6ezlvmwfPTQQmSjYrHdl/zXQU/3kUjubsMsxGLa4BbnyfHIXtwqmwXkmwuEZ1&#10;TXR4yrHfA5taKAkyqTo216uLfwM2dcRN1a+pJdQ/cyUClKLBBQS2pQzL1yKwkuxtOVkaGZt3AcMc&#10;srYZBLeplKwTVpq+bR512iWwuV9bAvdLZIMCtqcIZpTA6mqibh9OArtLMvH2WfBcPxv+qyi5L5mG&#10;kuumIrynysSb2Frp9PdQce440zDgvobs7jrKVoK9jUzPduss2Alqahxxq/Mx48slFvxAsvXVxqD4&#10;rgkeBs1eUvlQDqxjNhB41EWXEMa0UiOMGb7GzzVm9lMH9I1h4gknIuFVzC9DmbBTWQjXtNIrKM+O&#10;NX3g1NAQCrOwDA8m6xqPfTefhspG7eBp3RkHCHCWnIcQ0+JDAsGYOuOOSLa2YjYC343DvvO6wdek&#10;CwpPoUQ9Oopp+zwKFtxHsF+EINmg8qemwlLHc02KGpXyUHWJVAgL7Ak/v4daK4+YtRJq50bQfoMl&#10;POC7feemXDBt/xnWb9uhgY02u1BrSxXqrXKgw9oKfG2dYxoM4m71VVOftWQTu+rV1PFWkzyaBU68&#10;zCzByQg4pyD/+YtRemZPlF11OspvPhtlj10M6yvXwjn8Lkqpe+FZ3h/OvKfg+mQw7JsG4fBtF6Ci&#10;k9b57EG63x7lJ2ahfPEjcHkJhi41w480/YtMZ0iTSbUQx5vJiQG9a5GIEtTgSTE15fia8HtTi6Uc&#10;RU4TjSRQMW8XrPdTaj2ilkGC2qNkTZJkj6pXvuq9CDgPE9Qemgs3JaqbjinndInZSbLdOR/eW+mY&#10;qne7jU5Maeq6ehoO95sI37cl5nl0r6A9BMv9S+E4fwpcZEHOlBStATYXwVSM7Xd1bBopoH5nNcA2&#10;ilJ0PJlaNkGNTCwwm4xtHkGNrM33zhqCG8M7q+FfzO18tZCmgE2tpzxP5wvYPAI2MrYaYHPrfoax&#10;qWU2BbQEpIo7KCP5PoErCGznTkTZs+8wriX+6KP5lSjtNxXeS2fAR2BzXU+QF8BTphs2KylLQHNT&#10;erpZEJhGCYKXi5LbpbhmcCuYeF4A+2MaG6vtXJQ/nAPb90eSraMMycaC5P7fs+R4U26jzAPBZaZj&#10;rRmk7lfd6291v2ZAu2MyNGuzum/Y1z+Jwsx2yXGlndoxPxDUVKBCE46yEDUTKQjchsMfpGKIz4Bl&#10;yh1wNO0OS9M2KJh2I3+fg7BHiwapq5F8gCBoJjFVXzjen36ihZ7hHWj8qDz4Lk7b8R0y1llx3JoA&#10;au8CTttWsCHlgmn7R9uofV/37LKu2JaxCai1yU+2FsSrf/maOYqMKchM4dVCKyzxNA1QCthErzXT&#10;qBibn9Iz7iErGXkTClq1gqVVd1S27IzK5iwFmzPTqE9aix5wNO+CqjbtcLhjK+R3ag1n50y4TuwK&#10;V8cshFv1gbPjqSgigytu3BwFQ65hKZxNQFN9nSSvMutIZpJhZI8aRzqf7KuAUJUs0SX/amToX7kC&#10;c74YgEp/teZ5D1lgeWo+wnQwz5NkSZpB43HuM5jhRty6HydoPSZwo4MK3NRyKHYlRxWDI7h57iRr&#10;IzupJhiogcHdj5L0gglwvpGLgGbA4JPpSaoWf4Wq8ybCdv0MuAgYjpsJbgIASd1jWkUdTzE8y+d5&#10;iSCbajzQ+E+vWkUpR9XVIzCNbG0mAWwOgY2szbeIILeYYMf9wHweE1ubuQq+aStJHihfxxDURhDU&#10;1MHXMDZel8Dm4n00HlXvaoDtQTIv1SnyXapum4kqtWJeRfZ2/lhY3v3cvIfiuWLu+/CcMw4+MjUP&#10;mZqDTM2pmXZvZyBYuw1DI9jdLybMoGFbYoPqgMw4rYlnNVqo8cLO4BVrfILxeV8OqmZtQyyWqhFl&#10;YSRw+2v77ZgBPnW6VurHK0mUZ5AlsfDTsKtjgE3THcExKTm7B2bA+tp18DbMpFpgIXzfhcxTM5Gw&#10;D4A3OgDuqGSs+mcy74u1aX1ZjIH/61dQlXkSgrU7ouKJ8w1Aavoj2CVxNZ3SRAKnxk5PMNUoGmFj&#10;1k5goaxx1Ew8LCzIRZ21+ai1PoKMrQ40zSuLPfte2RUpV0zbP9Iu2VIwpcG2EOrkBc3MHV03HcF+&#10;13xmiGHw+2ey1GJpJMb0K6ClxshpMj7PcITiY+GuGoc9158Ie4PW8LYmSGX2grN9F3gye6CqYzcU&#10;tcmEtVkmHCd0gq1RFpzHdYStSSdUN++EqrZdUJbZFdb23RFo3gdVrfmbhQ8iEp+AcIQymJnLLMIr&#10;gNOAZu88xCM/msycBLNkO5r6QNEX/sp+7SYQS8Kebc1XBCjKR7IVzXHm09jMp+l0dC4NN1LwEOxM&#10;eIzgpTnQHqHD9p9L6cTtA3RYgpLqjZx3kdXcMRt2OrbtljmUmzNQesVUeD48bO6lO4YqfKa3ve3y&#10;bNN4IGBz3E7WRoakUQfG+clcBGyqY3O9wOd6hds31Y9tEXwaAzqa4DZuOfzZq+CfTtlJcFMjgXfe&#10;Svjm8Tj3A7MJeGR0vulqOFgOz4RlplOvOum6B1PavrUYzlcXwfkimdozvBffz8H7JoGNoCapfSel&#10;5E05sNxIwL58BspvnAFvkd0ATajCCcutM2C/cgYcYmtqOb1VDQVkaGKgYmkaHnY/AY9AaX+YW8ad&#10;kwWEgMv1ZDKom4npIMyt4t/99GL4n1oEx9Nvw/LEHAQOVxroMo0IQq6/wrZjgU1pK27sNWmfSByi&#10;fFTeHcUghp8ENo35NItbR4eTsU+E5YGLYG/UgfmyIxyLHuMV5yLiZSHqG2yUCJzcZ/5OTpPE6zAv&#10;+j5+BrYOveA5LhNHn7mUeVFL85EBqi8cC141lsUkQ6VuQkP5nb4fw+sNQ8xD9cPfuiPZuO7jz5Dx&#10;jhe1N9tRd6sfZ60p+Yo3bJZyx7T9I2zlD1906LzBXl1rmw911zOiF7sw5pcdpM5kSJ6BTNjBTDA1&#10;FrB0YiJrMLuZLoaZxkzW52KJFhyJQCwboR9HoerBi1Dauj2q2/SENetEFHfrgepb/wzrrIdgH38H&#10;bG/dhMpXb0DFU1fSyc9D5aWn4/AFPXH09M4o756Jgx1a4OjQG3nt6cwcIxBiJjNre5qxe4MQDsxg&#10;xtzNjBg0JbWZcshAiCm6mbFNfv/V9FG/kAPISSLWACqH0vkfJevS0CIyFy+dy6mpgTScSQ7/LAOP&#10;mcHoAjcxucf5+0fplJJTBCKXZsYge9M4T48mayQDq6YUq6Yks1w5Ha4BGxDWOgGm7g+onP0Byi4a&#10;Y+rkHDczqJ6O4GgjsNn6E1gEbLyXeZ7nFsBP8PG+Trk4YLGRkb5RSwlsBLnJ78A/hZJ0KqUn5aZ/&#10;JhlbDsMMsjZ+FqPzZ6+Af8IqeMjWvBogP1RjTXm913i9lyh1KUMdlKEOsiZJQ6/quvgujnsI4gRo&#10;O0HNesNsWC6YiOrRW029pN7CvnUPKi4ZD4taS9XyqXGleo87WCho+iM1PgioGRwaqsXCwC4GTNBy&#10;adokU4AwPvWOCuok/NxieF/guz3DZ3qR7/oowTH3O5NuprhKzlRgutAki6/fmzmiODbpSyDUsxLc&#10;ov7ZVBMEKAKaZsJVf8tgeAIZmwrKySh//HxUU0nsb98Z9i0vmxWvgpHxPG8Moh6CFEFOXZfMwsrq&#10;DBydjSOjruY5bWE7oT2OPHc1glEWZGRzAQ3D0lTlRlGMYB5l0MLbmoVE88AFBvN4Nr/nNjwYW4+s&#10;Q/PllcjI86HOeh/a0t0e/dz2aMol0/aPsEtWVo1pqM64m0tRZ4UDZ2zYhz2Bt5kQGqoyDpHY62ZF&#10;7JqZO0JBBrV8apyeWkVTC2hEwqTkmoHDlY2K6XfB0oVStGkWrGRrlX26wDbhLib2XDKs+QSs8Qgz&#10;04WZ6YKk8Z7KsfAfGovw10Ph/PQVRMrGI+5W6+dIAijv4ZxkgC0aHMIMuMsAVBLQTPtjMof/HZMj&#10;KETknTT7twUoe3ougpJiL1CWHRNcmt7HbFP9vAR8YhUpFpeUrAIDhv48/0FKRnXZICCo+4YaFRy3&#10;ESSunYWSfpPh+OmouacsWOnB0fvJ7C6fBvstBACCoI8sx0+W4ydz8/GaAlE7QbWa4GN/eSHsry1k&#10;QbAINspIx0gysLErCG7qeLsS7ikr4J6qLiAEaYKcZyo/Z5OdMbgnq/8awWwM32f4EtgHMby1FDay&#10;NYGHJq10P5Hs5uFkMKMfNKTqLr4LWWc1gdfOdyi7egq8P5SbOq9EIM4CYQuKr5pMUCOwkdVp9l2n&#10;xpfezevcxzh5INn44uhPMFMdmpHXBNCnlzAul5gxql4yUo/q955XIJAxrv0vUG6/mAoEuspRaxB1&#10;J1fIiqtHMMEtQsRKjR79Fy2Z3jGe9wPz1xQytWHMO8kRMgKpKNk/YrNhnXAjqk5ohcNUCdWT7mZO&#10;mpVsbQ+o1ZTS0kPW5dF4aI2gmQn/9jdQ0Lsz3G27orJVe1hnPsTnmW2GDsapWsyMMmRkph9dQDJU&#10;dWwskKVyJFfNPvOybwiBcD5u/eRHMyKhzvoAMrYAp+YWfppIHD4u5ZZp+4/Y7E/tndrm+Rx1NnpQ&#10;a50HGausGP/LZywdJ5Nmj2biTEIkMpCZgaWNSj43S6/wWPjiw8iaRpguF5p7XtMlm64fTLhYmPRb&#10;dRhfvoj8a/uirHkbuFt0Q1XTTJTccBqdnSwQc8gAx5tMYVYEEniFJrJU5H0SGlFAUOO9A5FJBEOV&#10;eIOYcYbx+EbmdCczbqrCWLn4XzHjHAyCtVgghtJ3P4LlWYLJiwSSVwhoxwQzA4b2X+a+KtgFeHJC&#10;gaBm3BCLM+BGkDPgxmOSpveRZWhOM7WY3qbuEmRul09C9cydBhSSM/EC1q0/o+SqbESu1sy5/P2d&#10;ZG5GuvEaZDhaeMWmmXEZNFjdK9b2EqXyK2/D9ypB4I3lcA58F87hi+EYTdAdxzCWzzaazzSG+6PI&#10;JEcSXIcTQIfwWQbMh//VhYg8twShZ5fAR0DzMoiVOigJq/kepZSIZZpqnM8hOWnX818/E/aLJqF4&#10;8AbKLI22BQL5NpTclgP3dTPh7cegesI7CWx8b+e9jI/7CW4PSdbyGchsnY8zMK4cYsOayff5JQSx&#10;hfCp/lAjK9QJ2cT7IvhfWQrvq5TKjH+Fspfmw7enyKRdgIlsCFky1c2xv2/KFDW7ARbKW1gQk21p&#10;RX8CTsI7yEjECPOY7+uBqOzRFf6GXVB0yclwFTFd4tMIQkOZtwk+PC8cmcB0mwvr+6+g/MyecLTo&#10;AW+jLmbtDV+56urG0ycoVcnw1OBgWu4FaG4CHI9L2Whlq2QVjqpy6FNSQvSfHeVrUX9jMWqt96LO&#10;BheabbHi/o8P35FyzbT9R+zi1f4JdT5wok5ucjzoiVv3o0irTYXeINiodJtCmckSjyVfcqoWll4E&#10;omh4GqJVExAhk0poyhiWavp9LDgRvghLRtNnbQLc1jEoePUa2Bp3gqdZD5S26ITikzrBufQB0nhK&#10;ytg4uIOD4A2r/xHZmJrHgwKyVMWrVgMKqmV0AEFpPmmX1UiNBHxG4v17gE3bULkTRzQR4ysLzKwZ&#10;GmJk5itLBWfqs6lgp6N5CG4eDT+iQ5oJHylXfwU3Tdut1tP+cyi9CE73EqTuYRBY3U7HvGoGqsle&#10;nHYvb04OEYtSCsVxdNha+C/Khv1WAgt/a71vFiwPzaEcJRA9Ng/2h2fD/8Bs+HTdZ+bB+uoCWEe8&#10;AzsZmmPhBtjWvgfH5q/h2fGLme8s9PkRRL44zJCP0KdH4P1wPxzbf4Z1/Q+oXPwp7DO2wjZqJRy8&#10;jluz8T4+F57+BKT7Z5FhzYGPTC1w1xyEbptt+q9V3aI+aVNRcAPZ2k/Jui7T4PLBAVReOwX+fgQ+&#10;railxg+9rxpAHhCoMV7USMB30JxyzqfI3DSluQoGMjH3S4xPslCvZixRqy/j2HRpYTAtwNw69Znx&#10;b2P62Fd/ZlqE/Iw7MwV5XOn9LyS40E/FV+onpm4O6sC7BWGyfbMKlnMkfOFhCEWYh0OzUPTS1XA3&#10;ao/K1h1R9PhlCB+dysvM5DUmM29mU0lMhHvsXajoznzboRMqMnvgQIc2sC66n/l7EpwJMjUqlphX&#10;EnYcQVQdhNWJXA1uqtuTDOZWs5EI1Pya0YYg534LofB03PD5PrO6VYP1Fch4Dzglt+wjPnTdlHum&#10;7f/H5uzKb9Npjd2SsU1LhlWZUQZjf9mZBDWfWkM1MFjyk4ClKZk1woAAFg1Nhv/D4dhz/anIf+wC&#10;BAvIrqJkX+EhpPJj4da+mrtdZHWakjlM2bK0PypPFbh1hLtpN1haZsL69BWIHKEUTeTAyxIM3iGI&#10;eIdDS+ZpyiPTOZcsMO6iJPDOQyK2mxkuxv/MsFp1HZQqRl6mSvFUpj/2r0x7Kullnp8KUPUGGQOD&#10;qbsauNT0xlcwU/uoewW3njcZ6GxyQM2y4SG7c71AJvIcWdazlGtPc/+JJHNTw4KLwOR+IMnc7AQq&#10;F+VZ4IbZqLxyMpwfHTR3j8aChr1FDtmQf9cslAscbp2L8PUz4L5xGqy3T4X14ZmmYr8seyMB7Gv4&#10;vimAN78KAasfkQDfWVMt8Ro1QG1YKPf0fjp2bEjGDLfBOHwOHzylNnj2FsO14yfY536EqgHLYXtk&#10;NqrvzoHt5qlwUFqGycRcZGJFl01ESfYuI/Qj/Kdl/ZwLvoL1ismmc7JmAHHeRZaq7irq+/YgAexh&#10;BtVb1jTAEESdzzGOKO89LzOONa25Zit5jQCrqczfYuGhuB/8DpyafWQQAz97BzAQ9CwjViJ61Gbe&#10;wzwH0zc5QP639NR7GuPH5Df6tUy/TdW3xasIIlr8WpOWjoMvxILSz4KY6iB0cBR+ubg7XM07wNei&#10;DfZc0QuHh/aDbdJdKHvjahT+uQ/cJ7SHv0UvWNsy37ZohdIJtzD76XrjEWB+j3nE0ugfwcmIhybA&#10;y8I6YFpGqUA0nxvBzchQbtXZ1yzG7BtMPxuP98o+QMsVB1F7vR0ZuQm0IsG4+/3vbk65aNr+f+yG&#10;DfteP2GLE7U3hpGxthAnbd6NAj9pm48ZwDuVrEsJQYrtm8gSaIxpIPDFycbsM3Dgvj8jmNECZXXq&#10;4NCIq5mN3maYQmyZimicUjTKcwLjzNREYUlVZMP98wCU3HwOrE07o7JNb1MBW3Jhb9h3vcbfTDaT&#10;+0V4n2hAU3mLxhPoyN6C3hzK2y+ZWZPLv5nphow2MTBhMrGcW6U6vySC6FfJjF2T1c15sTgsqz6E&#10;63VKu4F0qsHJOc5cQ5fCOYyApjGZQ5fxGIOm2ZaDkUF4X2MQe3uFzvgiQe05Ou4z3GpCSDI3jxoV&#10;HlZr6Tx4KCnd986C/a4lsN6xEFVXT4Jj4g5KIrqdBuJHtAYWJemH+Si9KgeVV2ej8sHZqBiwAq41&#10;38LzcwUiVQE6HX/0q+nt5OBFfIfdiEc/YvzmcruI1yNzVjqRKZjJFsNkGpE5DEv4/QayxPcZHT/z&#10;3EpeR7wrZYomF8uSYjuqyfpKJ29G6dNLYLmBbO28MSi/cyaChZoMUp2aw8wLjLuB62C9ZgqlKuXy&#10;nWRmamjQCIL7CWJqTCF7VRcZtSyrgUANMGK5prGCwOZ8jXFMMPO8RXBj/HtYiCiu3cPfhWuEtmrk&#10;eMfMRBIcwmOM/+LZufAcKEXE4WfB8BuQKU1NCzjfQ0xOE4YmUzmV1tqqBVxMjwfiiZ/IprSQzzAj&#10;SyUTBUh+zET1e6+gtHcnuJq0R0WbLFSe0AGW5mRxTdrB2ao7mVpfVJyQhaLenWGbez8Z2kSCF+Na&#10;U4g7CGoJVddMgXXrk7AsvwcxdzbTRK2wyT5syRl/BW5JcqCGOC37iCBZW2gabv/kS2RssOOElR7U&#10;2xbBydv3bEq5aNr+vYaqX07ouenwwYztEZYWbmSsKsXIn7czxzARNMhdQ5p8lIFMPK3CkyADC8fU&#10;0jMWkcoZ2H3dSShrnwnHvVfi0NW9EXifbO29t+D/4BV49w1CzEXpasZ3krFRloa8gxFQb27rJBSP&#10;uxGHurY30tTWKBMHT85EYM9IZjL1GyJLY+kWI2tTvZvAMRBdzYzqMhk0yU7MlI6UAgILHtR/Zm4z&#10;A26Ex1PjDZXBhQ+aOyxUXo3qvE9ROnRxcm4zgpiZ30wthscE09+Lx73Dlpnptb2DCHJvvQvvG/z+&#10;dcokSShJU8krjRJ4aiFsT82DQ+BG51ZHXu/d82G7ayGqxWj6TYXlwaUIEqw0k4i8U+McE74oKikV&#10;K9b/Bd6iSr4vH9SYgK8C4fjnBMNlCPkHsHC4k6X/+WSuvRja0pmas3BpgoStARL2ugy1GWqZEFew&#10;1Ue8uhHi/F3U2YJp0ZHnnUYgu5zXeZ4AyHSJb2T8HOQTaYWuJBBEKhNwflaJkhF5cGz5izmeCIsX&#10;hxGwWFH4+GJU3DCHwMb3VJ81Sm/1U1PfPg3Jcj82H171T3uKYKY6STJPs96CRlFI5r9FFixGNlhT&#10;l3M7jPHLODcTYmpkBIPZ1+y/o5fBz3RwDGLhMGQRqsavQuWC7XB+sQe+0iqmc3KuFhUSkpyaYjym&#10;YHJHEvjE5s0YYX3QxASxT2DWATULK2tEAAvTwAQE49nwf/0mDt11BgrbdICjbnsEjs+Cs3FPVDbO&#10;xKFuXVDY/2J4vxxAdZGNSFTzDNJHYtPoJ1MQ+P41lD93BcrbtcWeU9qwcKLMjU00LfpmkgbTny7F&#10;2tS3jX4VCcwwCgVUPytL30PD9UdQb70TtTb70CGvOPDCp/YLUq6atn+PPbDz0EMnbK5K1NoYRAYj&#10;tPumA9jtXMtSZCzBazSdiazLP5gZhImI0QSlaQhVUJ7aXidLGAHXFy+hZPWrsAx4GKWdslCS1QmV&#10;7Unn22bC1jMLR288DRaWbuEillCYZdZxTNjeIoUfSwfPgXPTcyg4rxeONGqA8jG3svScTgBlRvCn&#10;GiT8BFRNwxzUcKwK5kw5n8aBmlUJjNMlM68yNjO4Sm2W0OIkboZgKAZfYSV8H/8M79ytsA1bguoB&#10;b5uZMnxmWu134BrLMI5Axq2COxU8YzTonIEOJoDzDOLvB7xLx6RzqvvFK0tMnZHnWToswa2aslTd&#10;NExPenXgpTQL3k0mdTsd54ZFKL5hAWzfF9LF9MAilGHGQXKkhCym/fgvjPMVjIdnEXNeRvBqiYir&#10;LqIOApUrg7I+g1rwt5Bg0PFfg465CG5ublPB/FZbD4ODv2GI8ljEUwthd0te+09kHTciEh6OQHwr&#10;n6mEMaxCAWYomDozx+IRpr8fgYMlqLyRrPS6uXDcoaFSc+EUsKnTsvrgPSr2qv5p6spBYHuBoKYG&#10;AtVVqs5yIFmbpjUnI/YNe9dMwyQQ09Tm3nEM42vCO9BsJJ5xZHdjliDEdAuTWbsHLULpm/Nge4n3&#10;H7QElbM2wvXRHvgtLPD4rAaYU0H5wWQOs8MiTjO8GGJvZd5azXxGkAkyb2tkAcEmzPwcZqEbckyE&#10;Y+MzqBh0DYofOQelT16C8kl3wvcR861jKgEyG4HAUMYHGVosB749I2B5/mpUdM+CvXE3RBv1QWmD&#10;pih681pen/4SJVsz90i1igpUTcE9zHTkTWh2HKqSstgSXLzrL6YqqMm6MtTbnsAZGz1LU66atn+r&#10;Ab/U77W16Ku6WxKos9ZHYHPhpe8+pdxjgoXHwaPSyEvGRWnjOTgE3iUPw/5EPxzudxLs+59jJiIL&#10;qxiPssevgrN5dwRa9kF1y86wMNi5b2l7MuyN1HrUEUXnkZUtf4SJOY3OI1nLUkpTLpPNefYORNGk&#10;K+GvUCfIcWQnoxAOTqCDqo+c5p3nNvazAQMjO3iWsqrpkKmcy2NSnwKM5OSHzNhlTvh37YNz+jYU&#10;DlyIijcXwP7KXPjpWEGClKb/cY8jSE1YBttkAttkHptIZ2PwMHjVU19bOplHTicGwfPckkxm/QA6&#10;7OuUUVraTlNsp/q6aVFjdbB19n8b9ocWoPqBd2ClTLNdPw0Hbp1OubfP+JkGb0tSRaM+hENkZZSR&#10;Ef/lCHg6E2zqEtSYPHYBEUGKQJRw1SFI1aeDaFubYFUPcNVLHnfyN06yNZcC948JcWddsm1uDbDx&#10;PF5b58fNNRqQ2TXkveokwc6WgaD9OAR8fRj/j9D5c+m4hYzfkHleYYS3wIqjT86mtB4L5y3ToQky&#10;3ZSgXtWvqcGATM2peFAnZ9Wria2J3ZrRE5L93CdIeUYQ1EaugE+zlTAdFO9+xrl/0vLfBd/Ed2Fn&#10;+vjGUJaOWIqQ5qQjw7MNYdxrKqfn58L+zGxUUq5WL/sE/v2U2swAelblBzNtlAmC6KABaVOSxA+R&#10;LS1h/lLhSVVgWiypDAg2ZkgUyLS0iBCYH8W6MN2AnsaNgt8hPhWRH4fDOvwWVPTpBvsJ3eFodzLK&#10;WnaHtXF7WK46Gda8x6C1UDXTiFnn1gAazzdBHd3V3UNLC44hc3+DDzsSC/K3oc6qStTf4EDtLSG0&#10;3uS0D/+lPCvlsmn7t1j/j/Zd0XhTeaJ2LgyotVh9BO9bVptSLKIptknVg0zYQMkkFFzQF+W1W6Cg&#10;aQeUjrsLkcgChHxTUPTE2bCQpttadkF+pw6wn9UX9otOxeFze+No+06wNe+GUPO+8DXthD0dT0Dp&#10;iOvgD0wmwCUzkVk9O8qMEmEQm2OCe6NqUWJiO7MpQcncorkGwAwrY8bUUm9m8ZUYBQflperSlFeV&#10;kf2HKlCx4lOUyJGepDR8bh6dis6k6bDNkCQ6yPB3ERizAk46ki17GRxTCVbTlsM9XX3BlsM7hdsp&#10;BDZN9aP1AzRN0Bh+P+pduMTeKGM9BDYXwVKtqu4X6cDPkqU8vQjOJxbD/vgcOB5dDNtDBNS7ZqPw&#10;ofEs8VfB900xgUkSNEyg/oUsdCEi7gcRcXakfCTwVKfATKAmUBIgkWUlA8FHgEdwiwvg3AI2gpMJ&#10;tf7lIFA7NpCpJQRwruR1EgI8R32GuubeArmYmKG9GYGRbE4TMAa+ZZy7oTVWQ+U+lK38BoUELeeN&#10;kxG8dR4qydYslOPeRxbCTnDXtOYaNaGWT+9rjJ83F8JD6e8xoEZGrDGrY5Nxa6Y3z+ZWE2dq7rjp&#10;K+GdlgzuqfzdFBU6ZNhjKeVVwPB828ilZGyLEXidbM6Md12ACqbBUd6vdP778O8pZwFdw9yUe9SB&#10;O5ysbxWtI/pFol8j7J1GQBtOxGZ+kzLQiAFuQ8x/qh9To1WUCkJ94GJkXjHMRqhgLMpn3IKj53RA&#10;Sas2sLfoBlerPqhq3gkVf+Z2wT0IuSbzjmSB6tvmVn+2cYxDAdtvwSwX6JvKezOoC4h3MCy+uTh1&#10;y36ytgDqr69Ag20+XPpeybCUy6bt32JnbzuysPa2AI7bEDL09+ZPPkMwOIOJyIQIjqJsHErmNhsF&#10;E+/BnvaNYHvsUrg/pwSNTWUmZ6m96D6UtG1NttYLRWcwLHkA0UKWTs7x8BWNhD2P8vSx83CwW0dU&#10;tu0OZ/ueqGjSHJZRtzBTzYEvSnquubPU4hlU3x8CaZQS1cdjrgkIhrXizyLmTEuKoUkWJUNyybdY&#10;EuD4XWBfBRxz3kP5M2IOc1FNGWR9fSk0maJPYdDSZJ0ZHSNAh/JPXEGHWWHATMOOAnQm38xUyKFT&#10;zaDT6TtNDyRwG09gG0tgG012N3wJ5RQlFZmg6zVJLQKc+sKpk+kTZC9PzEfl/bNQ2n86KnX+t/l8&#10;vyRRiCa+Ykn9IjP76ZQ8TSgHBTQMYmZ2ggvZE5zHE3SOI5gJ2MiuBGoG2BQIRCb8GwDt7wWBmwDR&#10;0Yjg1YT7vJ+5D4GTIe5uyPvX42eyOP42IhnsaMPC6G4WMhvJZsSLWZBUheFY+S2KX1yM0nunw6bF&#10;lzVq42lKU8XFS2Rar3BrWp4ZxLKGU1pS/nvE0ghq/skr4ddMJZreXHE/a3UyaIwrg3cGj2k9B4Kb&#10;Z9IyMuxkGviHkL2RsWmWkmozPIzXfnGJYYv2/nNQ/vQ8WMjgAlZNrsQspFwSVWtyTb2sAM+KRGgD&#10;VYmAbaiRpmr1N90zTP8zfqZEDUWoHjAV0bLxqJrbH8V/6omqZq1hbdOFeb8zGVo7HL64F6yz7kCo&#10;kr8nu9N4VM1XqALaT/VDBCd4/R7YzEiIVJ9PgVxcjQqx0Ri7W/O1VaHOBg8yCGy98kp/KPy48PiU&#10;26btX7JZ+xyd2+WVVdfeFkXdDTbUW27F2oK1jFhNhjeJJc1E2LkfLR+DgznXw7HrGSbEDLKiMQjF&#10;CThVo1B2SXdUtGSp1b0jPFufZ1ZZgATBKhplgqrDYkKdeWfCvuMFHL0wC84mHeFqTYnarSe8Xw3l&#10;dVhSsTTTVN6xEOVnaATBjqDqmka2NgJeZohY9Ac+kzKhxEWcbC1KeaQ1ClQ9zHLXE4R17VewPjUf&#10;9gdmJius6VTel5fC+8oSBF5leHMxfHQEsxTdWDqbWAIdyiNWoLUBZq1CkMEMGmcw29lyLDqVJmkk&#10;e/NQqmq8pc53jiJbEPNQa+ob6sJA5qLB5M/T4R6Zh3I6Vum4PLi/OWzqdAS8kfheOshbLMn7IG4j&#10;aAgsCE4JgpWCkYNefeZxSsQEwUbABkpNA3aGmUmSJiXn3wSsvxcoU38feMzBrUOsL3Vtx3E8zs8E&#10;soQAzVeL7IVA5yWLI+CqLi/G70Kexgx3Ih5eQzbkMowobHHCtuQrVD1JcHlwGrwENrNIjMCN8e8e&#10;QMashZvJmLX2qaS9JKZPw70MqGmmX8b1XALZvNS4V6aBdw7TgOmiNPJMI6AxHdxk2eZ8sjYnQdI2&#10;bCnsBDbToVeNOc8vQvhxssRH5+How9NRMmwlgj+TKfM5vcxD0XiMaRExrF/HErH9LMDnEcC0sLZA&#10;hsCmPMkQCk5AIDIDUTsLqKX3o/rSU1Ci+dradYefkrO8WQcUn9EVlgk3IlBM9aFGMklUApY66ZpO&#10;uQQzraX72yJHxwIbf2PmGuS5ZHMxzXMYHoaDtreRmUfWtj6MupvcaLG+KvHgx0dvSLlu2v4lu3H7&#10;gScbbQ4gQ4Pd13lw9uafUeqdg3iEkeydxMQgTXZNRFRTAqm+K57DY2PJoNRlYwqcm59GaWZrlLdo&#10;i8pnL2IGIYsjEGmFKC1DprGjkRDZm5/ghRx4v3sVhWf1gLVtb1hYypW9dY1hfsyhpFu8JtmaBhib&#10;UQVibKp/8+cRHFniao1JMjN174gyUwaoMeRQvsNVqBi6BlX3ziBLm4fqp8mW1EpJCeR7ZZFZg9P1&#10;Jo/RqXyapNGs7PQu2RqZwhQxMzqNFj6hM2mdAN/b6+BnCHLfTAVExwrMIpOYwXPIGPwTyfgoh1xj&#10;6FQjKI0GETQpeX3qbPrCYlQ9NQfFAwmwW34g05HbEHgTxQhrMRtPFiUnQcObBA7VicUJWMk6shSw&#10;GeD6rX7sd6BkwEwhdfw/FMjYzHUJagRSeMUMVV8noNP3fB5K1ThZY8LVgGnBz+Z7Mko1UBDg4rYm&#10;PHY7C5kPzHsKJQJ7y1CdvQnlT82GnwVN4CWyt9fnwzGQhc1QApoaCjRmdTwD2ZcWmtGCM2Yhmnks&#10;ZBYwLTT90kLG/dtKk2RB42Ma+KczDbJVB0dA5Plq2HGqoBpCBk1gM+ulpla6dzxPJq2W6sc0iiIH&#10;+c/MhfXD/XxWFjAqFNVqLs5mkC3EwvNz5msCmka1kD1plXgNFQzHp/G8F1FybV8Ut2yFkna94Gl1&#10;MixN2+PoiVkoHnwrXLspNTVFfWIUCwIqDzI8zXwjQDMdcsXSxMwY/ghsyb6h3KfPJI9psP4IPmMO&#10;Hv/sE7I2H2pRTdXZFcSp248uTrlu2v6eMTnr991Q+Emt7X7UV6PBaj9G7FNH58mUg4xkz2gzNlNT&#10;fpupvtV3zcyWOw5BUuVYfDosQ29CUdPOsLTqAP/mp5i40whMKvGYWCr1lGgaVuLNZgk2jkA0A475&#10;D6CyTRbsDTuh8K5TeH1ek+BnZuzQJJI+DWMhYwy/gLB/FnNhKQFTsjPMwMKMGjRKgFPjgG1PMfJf&#10;IWjdMhUhDd+RBNRA7ucoeV7kvup21E9NFcxyKnXj0CLChiksR4BszS+5M5eOIyfSmgGL18PPoDUD&#10;QgsEcGvMRI6aqdY/VeeJtVHSyjnJGMIDlyKiurwXKXvoPLaZWxAsLjdMUu2yseAsMt8zydIIEnYx&#10;L4KEAINAYUBKwKL6NBNSgFMDPL/uHxv+P4HtV2BM7osVJltLyRzdDRDxk6H5a7HgouwMi7XVZnoL&#10;hMnaKIEDwbrme/gEhALjJkhYT0DCxvNcrREOvE5SvUfEmvmHl935LSrfmo3q5+bD/ToLgDcXUToy&#10;zrVew9gVZL/JOrUg2ZrmlPPP01RL3C4mU1vCNFBgegSZBppTzjeXwDdT9W8EtskEQ8pR71ilAdOT&#10;aatJOL3qRK3hby8upBxmPlBjDpmb/ZH5ZrbeggdZuH5ZaJ4x2c+RwJYcusICs4JptYz5byjfm3nR&#10;MwbByBhoxIFj+9Mo6tQG/kY9Udm8G6qyyNSevw6Onwho0bd5MUrUwDCCouqLU6MLGJLT49cAF8Pf&#10;ADYFSdCaaZU0QF8zhCA2GduK1qL2GisyNsSQsTWKluuKbQ/nfdop5cJp+1v23Pvu81uus8czNntQ&#10;b6UDbdaX4Avbu6QXAxFSYnhTLUOBCUxs1TOoxU4ANx7hCJlUaBJL5YtZcjGx22Yh9MnrzB8zkpWj&#10;SkA1axPcYgJJh+alGkUwGo/QvqGo6k0a36AjCm/si3A1ATSqDr9iawyqSCWwhUPqSvIeMx0zH/Ne&#10;srVTvccFGSQYe8tRTiDz3ZJkaslpft42/ck8BthUaU0WpSXrNHpAXTVUWT1uedKpJH9STME/nw61&#10;gOC2lExhGR2KIfAOwW0JWdtCAhu/984Wa0tKUtNySmALq6vC0GWw0mkLBy6G7YPdxqllkehPCAQe&#10;Q9hzfKoSnnKu+ngDLpKYCWdTen+S/fxtAPtPDmJpkpym4UD1a3URdh+HiKcpQtUELWcrOmNLAlYd&#10;yjECYqwBI/04RC18H0czpnMjFlZkmA4BtMCNwXMiomEyFXUeZhz488tROmsNbM8xXpkG7sHvIDSC&#10;cUjG7NbCzlNWIDhdEpTxyzj2CdiWEMQY9yb+l7JwYRqEyOACC3icBYyZMXgqz9GKW2OZlmpIUKGl&#10;USIajqXxpi+kpmHSuFRNnPno2wjdz/xx21TsZ1r5LEn5rMbRFGXjvyhZ219YmE6DVlbTSldxF4GL&#10;eTkcnYmKN2/AvtatUNk/WcccIvDEEuMQDUlCapjhSL6wWlaTAPVbqPms7R+/+xvBkILJ9MOhqPZN&#10;wZk7vyfpsKNWrgfHbfbjql1Fz6VcOG1/yy7MLRl73A4gY6PXDHa/9aNvCSbTGbmvE4TI2rxaoT05&#10;jEraXwAXMyBHmq2e1KHJOPr6pShrnly1xzr2TmaOWWYYSbIpWwnFa7DkC/NzRFN3k+kFD49DwSkn&#10;wt0gC5W3/Qlh52RmEo0wEGgqUZn4Xo1QmEfpW6m+lMQ1deVI9ixXBXDY6kfZS8t4/gxENXPtg2RL&#10;T76NajMw/ffA5tHamcr0RoYS2MbTGbLpVGp5yyEDmMPtArKBxavgWUZwW0GGsIqOtUIARxa3JAl6&#10;WsrOrWXuJJ0m0iHJFsK8ZvVb81AwdR3c+8uNs0TgYJzNJjvrZVoWDTMiu4n/2i1DrZBJeQeyuCST&#10;OgZw/vj5HxZS4GmuL6YmyStWJmATaySAlXaC7YnuKLu0DQ71bwnX2vYE5XYI2zrCs74PCp5vh/39&#10;2uCXm5vCOq0V37EZmSffx8hVymq1pNrqUnI/TGa9P1k57/TAtv5zlA2eA8cQMme1KI9fAZdW2DL1&#10;myo0ksDmXbQa/ncpQZkGQS1K8y63S9ewgFmLIAsYw6xVDzqdYZIA8t8GbA4Cm0czEz8wD0W3s0Be&#10;+AGifDg9nyDNNEgZfHMwn+ZSRTCfB4cj4h7MPDkCvsR4BPYPRvX7z7KQnsICdio8MY2HHsE8Lumo&#10;6ZCSS0z+Tm4akPtDMAX+MeEPYKcpyzX8KhoeyOcZiTE/bUPGCiuBzYc624EuuRUf80lrp9w4bcfa&#10;Jou3bc9VB4pr5zoIbCFkrC3H4n2bmNJaon8ggW0SIt4piHm04DBLYM1Q4NUULKo7yKa81CwH083g&#10;36qmbcyso0fPOwmR/aTjyDED1dVlQysFaaSCV4tmaArv4DS4tr6Jg917orRRJkqfv5yJPxPhMOWq&#10;MpMnm/fTyldTEA9/R0CLmzGBMbK2uOrUTFMoULLqS1TcMAUOM9/XPLg1E8Zjydkw1HAgYNN4zhpg&#10;cw5eCtfwd8xc/261bNKpPGplm7kM3nkEt0UEt6VkDMvpSKtzEVqTh+CqXAToWAGyuOACgtyctfCQ&#10;LYhlBCasQGjkEliHLIDl3Z2IVHoMQ4nG9pOhPUewbkqHzmCgpPMkWzajlHQJApkBNg9Zm1pBnQQ2&#10;B1mctr8CWg1742fDqrT/Dwp6HsMS1YdNDQFq9VSDBe/pb4yK7V3xXfdmqGjeG5YWXVDcuTmqbuqI&#10;yls642i342Ft1gaB+meiukEv7GndAlXbmjNNj2ea8V39BEkBtukmUhc+/5mIRNYwPzDBiCCuTw+g&#10;ePRKOIdQMo5fDUf2u3CyYHGp/nLOarJiMuPFBDWBGdMgzDQIrWQaLFMa8DsVLmpMUNUBgc1HxmfY&#10;t6oXhpKR/wvApunGHRrmdf9c2G+fgSoCndZEFZapnk21bcpagjlEjzBt5lEtvMmCfjSVCvOmi/ma&#10;eV592ALRJJuLOpPjP0nfCVDqQC4JKj/hluBmqmGkXkxnXAUBnpQMC37TOqrzGH4HbPye5CFiOsQP&#10;QoLg+U3F22i27ggy1jtQO8+HZnlVof67dp2VcuW0HWt3fWa5pfmGctTZSGDLDSNz20EcsS1npBK8&#10;/KOTDI2lieoIVKem+dU0jEodZdUcHWMixOLZiOwbg4KzusDesjNsLbqi+IYT4fvyVWblHMpOJrwA&#10;i6VZKDLaDJGK2qeh7J5z4WjcHkWdOqN8x3PMWQRQNRJ4VZen+oUhDIsJYFYDFsp08VgEoUTI1KtF&#10;SjwoeXwhrFpNSnPya7B5/7lm3nzHEwQ6M4SH4HYssA1aApdmjR29DK4JKWBTX7WZlJVzCWwLU8Am&#10;IFu5AUE6VHC55BAZG51NMkjA5sshe1Cd0Jg1sI6iM23+hBk4ItdlfGwieP052ZFW9WViZwKnFENK&#10;GPASsEiK8jsCipGBqqw33zEQfEyjgr4T+Ll17Dhzrb8CqX9L+BUsBaS6Jq/nJrC5j6fz1OHzEojs&#10;lJde7ocbw5bbDXt7NIZTLX5tesCR2RFVLbuhqnkv2DK7wNm+O9ztu6KobRuUP9UWkcLWzA98B9W5&#10;ETDjDDEb38FWG2G+s8fXFsHQEMZOhWGzoZ/LUDl1OWyj58EzaS2cMxj/s5YjSMAKzWcBwrj2Gca2&#10;ASEWLMHlG5gGjP8lZGpqVJhLVi2GR7atac7/JrC9+ntgcz1JxkZg09hd391z4b1nHqpvYqH4+X4+&#10;kaDM6AGzl8Q2pmdgB2Ka/MGr0QKaiUNANR4xMw1RErgMKJkZOxRY4PN7A24CQp3nEfDxs7pykBhE&#10;QiOpZtR1aSRiMSoZ+pXmLvx99w+B30SEfdNY4LxlRt0EwtNw/cc/IWNNMVmbDfV2hPDnnXteS7ly&#10;2o6187cdmHPcziDqmnGhDjzw7edkG7MYqSpZakoQJg4TT7N5qI+NOisGoxripLqEUQaEgrEZKM+5&#10;DfbGreBofwoqW2XhyCmdUTHxDgT2DEOAzAvRHJZ8k+HPH4aSNy6DrU0bVDdpj/xbzkK4ejIlLem8&#10;V2P11IgwgJmBmST8KXOYYEzCM0bZoA6tcg365OeHUcyM6bpjLjyaTUIztD7MLUthAZvm+/odsL3O&#10;TD6QGV5yhbJFwKY6Nq86gs5gUN3Z25Sii+g0S8kIliVZQ4gOFaJDSR75FryL0MzliE6mU01YheLs&#10;ZbB9sY8+YCCNoLAIYXd3JNS59lfG9bcCQYsMTGzJ9BnzqhFBWzIeMTtXI37XkPuq0FdfsgaIOZvx&#10;PHXDqAGpf0dQw4TZr4uo+qf5CHA+ssZUfzU4GwHVJzDO6zF9MxA62Aqll5KJNT0Z1R3OhDWzDzwE&#10;smjrLARb94Gr7Tko6tocrtczEdU41VAjcy3Tuuuqj1CATC1QCxFzTzI3MrmgrwkCsSfJi44wNX3w&#10;lhWiYv5qBAeRlU1cA+8MSkx1qxFjo9yU7FT8B1iwBLVO6mKyuUVkym8TzOZwq75u6jw9IdW6qjG9&#10;Roqy4DoG2DTzsGk80CgQ5g31a/OQ4f8/9v4yTo6q3f6HJ+4yScZd40ISPFhw1+CuQQIkBAJxd3d3&#10;t5l4IEggIcTdZVx72t3Xs65dPTBA7nPu83nO+b/g/nW4qO7q7qqeqr2/e62tthfmQvfwGJTsOqzS&#10;kyCt8qHUJR8B71XIuGRlL8WpSL6QUQkKPFVB9OeQ+jWpSlFzstmYP9yywNEoFhwy8SrTtYxccI6H&#10;vVwAN5LXS+ysHL/qcWSpQBb20pAm5w1MwIyLe6jYdKi10YqaOz1I2nL652Aw+P8moaz6+Kn4YouM&#10;jSeuhH0L1NnkRPWV17D0MtWa7+8LXogN9VGpSV8emQzSKzOEBqX7xlCWKqNhC/Dim8fh2uf34Up4&#10;PN1MK+gjaDMjY1GeGoOCZ29ASf8nkP/R/ShtmwpdZDx0tK2lMUko29kLQd8kyLqOMpmfANTrGsgb&#10;voysKFMJTCo+ZFZcGdTsC01xocs+gvLHJsP2zGxV+laCTcYnymSJfwObdJ6VhYYl8ashVMwU4wg0&#10;qjbVw5320iGrpYvVkTU4GbLak5vqwcOMZl3AzDRvGbxTV8AzehWhtgGGg+dU73sPs6vPNRMOG60n&#10;M3LAQPVVFSzXCWlICHAbNMqAdVE6fC6gU+/Tlhrqc0s4hpSbWEUZNvUHpP4Hob4joBU1JR1u6/Hc&#10;3Cf21s3w83mQ4AQtJRoz0uHb2B55HSJUR2pjXEvkp0SgPCkGzsg2sISn4HKrKNjPtSKk6lKNyO8U&#10;sEljiCg/KjV/dRZJdajSm/DvIpiLCbwL9QB9D16vg2r8rldng2k+gTZ8AQuXtbDMWgvrXEKNqs07&#10;n6pNVPJiaTSgLeW9cM1n4TKH90EaeqTBZyLVNsEmDThqnOnAZbBJA9GXS2CrakVlWFeo8cD01my1&#10;oIws/Wd8ZDzKdx/jL/njodWzyULaUt3BO+vawnQuK6AxqMKUQvtbw0DVEOiN1fIMbaTfQ+fhl4aU&#10;ibS5E+EpGAn91i9Q8NF9OPNgMrzH+sPG92Qh8KrHUcpQOSaxo7JvAE6WTkbjbRWos8aLmtlONN11&#10;1fPRT5c6hbL0/3vI4739ZU+02FSEsK0+hG2wo8PW48i10vpRJv+1RJI6A5nh0+OYipI1H6Jw8BNw&#10;He8Pn3cCSx6ZbYNAcsuQkZnQjXkGlzokUo01Q7B+IqyRKTA1i1HzyDvrpcDVpBUtaBLOJ8fBNO99&#10;fm8eXLyBLsptyMIsVIVqsL3nEBNYkCBjQpOhL0G/Gl2gGT4KjC3HUPrIJFhlIkSZofbV2WqpOKMs&#10;QBKaoVXAZulF+/EZ4UawWftpUxJJ9wzp7iFjP+0yDnESM4mMNpBOoHPXqm4FWt8pyWTr4JnDrVRs&#10;z6bdmboGRVM3wHTwKhO+zP9WQSXaBw5rA6ohgVB9eKUj6+9g+RfKTTq6GrkVsIC2kIBAkBkfDbVt&#10;QPY10sJDpUZwqPq2/6lik8+r7/B3mHhcaZWlogL43B+PvMsJ+GF3OFYuT8SUiWkYNSAJAwfHYPrk&#10;1tj2SgpOpqbAnNwOzsQ2cMV0QGlcEi61aYbilzNgnhQPb0k4r0E43D5azgD//gDBaGoO9/FwGDbE&#10;Qjc6DrrnIlB4K1Vg22Yo/ITKMO8uWnapO+WfVqFD0dIdKJuwEpaZVGsMtywjyGsu98BJwMk9cMk9&#10;mMN7Q6hJq7Tq9yb92ARsIxiDl6kRJfYveY/7LIJNpkX6hDCrAjZZQMb41iy1qIzupdkoeW4qzCe0&#10;GXkVyKQAVdLND5naSN4Ieq8xPUqd7xDmBVFiVd3M30O9z5B+bF7Qvkpdc9EY2Hd+hPL+3ZF7Rxpy&#10;Y+NQ1CwRuY2ao3zyiwjIGr3Sa6DqcXiOgEysyrygxpVaB/F3jMNjvxxH2Co7VZsDdfbYcO+u/D6h&#10;LP3/HvLokp0/q8H2IGqtNyJsvQPvH/yBN3E+lZlYTLl5VS8y4eUfp5q3L6TEwBjWEGcf7QBHAeUz&#10;gedXrZcyJQsjOB76Y59D99l9KKM6Ox8Zh7JGyTA2jkZZk2hcax6Jwgc6wLD9AwT9lOS8oS6P1F3I&#10;+DyZOkYmpFyJgL+YyUt0mlToCtiY18WKqr0UGz9dQP5DYxXY1LqXVGyG1wm3Nwk5gk3Vq0ii/mS+&#10;ahm1yuy4XzLB92dpLvOsSd3YaJbwspK6DJOaTIszndZUMg4zlm0OrdBcWiCp96Ga80xfDdeU1Sia&#10;shmmXy/yx8jUPTpaLCpZ6QNmI0SkLsxI1SIAEqjIaAKTjMOU56KaGNItQhQOFQ3QFOUFEdizPRJL&#10;ZsVi9OB49O0Tg88+b4FBAyIxdVwq1i5PxaF9sXCY49XnQRspkFIKT9W5hc6l9mnPtU69PLeEApso&#10;PZ7TRXgiBkWXk7B8aRTeey8eN3ZMRUJUJCIjYhAZHovopgloHhWNhvHNkBaXjkdiMvFxejLmtEzE&#10;/tSWuNYlEb4+D6DshQQUPpaMwtd5f0dFwXE8FfZrKdCti0bu55HI7xKJ0sgklLdIQkXTDqho3g7W&#10;pu2Q1zAVV76pz0x6G9PUVsEJPKVmFC7bDOOYFfBPYuEycwMs89doHaMJNLkHzpmyQA0LF7Ggk6UP&#10;GwsmsaGjeA+HsrCSsb9fE2pSgPVmfEoL+jHvP9OBKujepQ2VqckFbC8L1KajpM8q2mUflaWYT1Wz&#10;xocim/q/NCgEAw4W6mtUP0utcYBpVMDG19I4pq1rG6pzo82ETCOOGXDaxsGwpzfKBz+DvLvboCwm&#10;FhXhvB7N6FiiUngtUlBcowFyPryZBQ0tJ/PAn/Oc5ImhBKTUT0sdHY/tm4JpZzag2mo9am0wodrO&#10;AFJWXpSl+P/f7LryOHp0Xv30Lblnqm+iTtisU908FlzZQm9AgKnhHlVKD/soyFg3T3A29CveQV6d&#10;GnC174jc9hkom/8yb/40Ne2x0yNTdQ/h94czz09CIDANjovfQLf0NXVzy755BJcnPIbSTW/DV0w5&#10;jykIygR/0keOJZGaVUHqE2SxGJfM++XgsbVlOjR7wDTjlwmKtE65zis6FL42E/YnZqhZW2XRkbK3&#10;CTZaDZnYUCZ7NH64UOt5zkSuZr1Vqo0ZYAChphYcpnKjarNQtclAd8uUFbDSaloJN9Ms2tHptD4E&#10;mqz65JrI98cugunnc1QbkvAr4OBvd1ioqKS7hqrc1wCj4KKgJnVO0mtfghbQws94qcRcUfjxu0j0&#10;/yoWd9wWgegWTRHVJJ5QSec2E1HhmYhunooWLAgimsQgPak5Hn04BjOnJ8JpTGQCr4sALayf1k+A&#10;KlZQjRtVjQJ8TuipkQLSOsnXCrj+Zii4loFRI5JwW6d4RDaKQkREJKKj05CQmIyk5EQkJWWoSE7K&#10;5DYTiUktEcPXLZLikRgXgRtjEvBCpziMfDAF22/PRHmPm2CNaobL8fVorToj76l4lDdtBj3/jgoZ&#10;D5wYD1NsGszx6dDHp8EWkYGiFinIG9SMYKsBj6ULAp6TvJu8n6UlKJq9A76htJ6TN8Is3TlmEGay&#10;bKDENEJNlg+czEJIFqUh1GSMqUW6eci43wFLYOlH69mXBRptqAypMhFssh6roed86KnY9O/w+Rss&#10;4F6ej/xnJkO36pByBO4qWKv60NId8eY/BLdzMlWTjB0dS3sqw6RkRIzMTziMqZTpl/nAZ5kA6/ef&#10;oWz0s8h9vCuKIuJQGh6Fglheh8hWhFoG8lvE4mK7WJS/cRcL0ZdgP9sbXooD1eOgCti0+jytHvv3&#10;Om/vcBwsXoGI9bKSVRnCtviRvLrYPuTg2TahrP2f/ej7y7EOzTZd8dZcH0BYthnxW67hQvlGBH1f&#10;E0xUYapfjXaBVf81tZ0I25EvcO6V1ih4737YunRC6as3M6NNgs9HkFGpuQIj4XYNo+IaRklOS8sb&#10;IbPkumXuNf8Mvp7J5DITHr/0g5PzSP8f2Y5Vla0yu0dAEpCvgClKdfKQ5BVKZFLPRsxx62L4mCJL&#10;puxAySM8ryw08uIclMp6AFRs5rdYMrOENopik8pjWhJZJMQmcJNe6dKIMJARsqQyZZFMT2SVKYsm&#10;LYNJ4DaVKmECM5dUUE9eDesoqrwdu5kIqTD4e7y03x4DwSGtmDITxu8qTeBGoEl9k6ERt1RSMvxI&#10;2b9GOHIwAj1fjUVqVDyaNYpDTEwakhJTkJqcwEhESlIKIwnJyfFITknmNg2JCWlo0TwezcMj8epz&#10;MTh5LEkdC04eW2b3EGVmbMRMx62ATPrKSb2aDI4PEIDuJGxcnonut4WjeZNIxLboiNTEdJ4vEimJ&#10;aTwfI4XnTua5k5PU76gMeZ3M/er3UMHFU200j4lE+9Rm6J2ahB9btofu2a5U4am4Gkv7Sbtqi2pP&#10;oGXCFJcKQ2w6jAxTjLYubPEbTVmwNScY+NtltILldirxE3KLYbtaBv3UdfCNnkF1zIJl8ho1OYF9&#10;ira1ygwrtJ8yP5tSaiGoyaLPahqkr2g/Zc2KzxZTqS8i1OZpaUBayaVRSVbJeo2vn5qGwq9WwG1w&#10;Kf0fkFEH13moNCfJL6jjfV/GtDkUMvW3FN5S/SLTDfkrRsF2oA/0o59G3uPtUZDYHLr6URTHLPgj&#10;M5AXnwwLVa8+JgOFz98C02zC7NRwuBzMD8wLVkLR7hWbK40HVe2opgS1/dKiKn3khsDsXoTbfziL&#10;sHV6VNtkRdNtAdy36+Jroaz9n/14ZM/ZXk23GVB7gw1hG9x48oejvFEL4HKNg9fxjVJpf1xg8fqy&#10;/2s4/EMIreUofedR5DKTlaawVL63M/K/uB/67J6wl8jQk3FUVeOJpDFw84Z53QMp5YcwIctNmwi7&#10;WsORN8sq8JM6Nd48aRZnYvHaxiPgzmZC0hY6kboOecgzNQeq7KNc0uZh41fPFeH8a1NgfnI6HM9p&#10;lcKqn9KbTNDvaHVtUsciLWPWXlLvspiqjYqtX6gj52BpSKCdkVlaRxFmMt/aeG0+Nuc42o8xhNvY&#10;FTCMWcDS/TuW0FKp7OXfMgt+S30CTfpq1adaEqhpSk1Ta1RMMuaSQPPJPn9tuG0ZGDcyA23SIhDR&#10;OBFxMR0Ji3ZUSwRbUoICRxKhlkz1pMEtmWAhZJLiNMDwWqfGtUZUo5Zo26Y55i6Mo3JI1erfRLEZ&#10;pc6uBiFH28nfIzNxwN8QFy8k4IO3U5BAdRYZGYXMuC5Ij+6AtORYgjOG52ulgY3nUudN5nm5/SNS&#10;kZaQoX5PAn9HfFoGlVxrpMakIDYhGWnpafjk5gRsax0HU1oXWGI7EWTJhFoyty1hiMtgULERckVU&#10;cgUfx8DjC+e1a8jfyGtkqAavsQfvab6618YzJ1E+eimCw1eqKYwcUrhIK7RMZyTDp1gISZ2ag1Bz&#10;DOHrgbxn0mAgLaEygaVMN95rCYwfE2wfzlez9zrenAv7a/Ngk9X6e0xHzhtT4TycoybOlMlI1Rg9&#10;SWTXeUiSC6r+kz/zekuPAHEVo3jPh8GCCXAUT8TJh1uitG4kLE1TYZOV18LjUdCsBa60iUN+p3Q4&#10;G2egmAWJ85d+TD1z4A1OhkfmOXQzjxBeHosMJawKtaohcKNAkGnDZbhWcAx6H9uOsGUO1MqyosYO&#10;Pzpvz1kVytr/uQ/eq2rp2Wd21ttKtbbZjrD1FRh3fDPJMZpgmUDYSOvkny+uNFl7XJTLnqnwnBiG&#10;QlqjApmdI7oTb2YrlDCjFiQkorBLS+hfugVlk3vAeWwovNapBNB0ljYEpYmy2sRSh1ZTLcgi8/HL&#10;0Ck5h9RXOAfw8/MQ9FxiGgu1Sqn4A2xq4VumNAl5CPaKV+7DhafHw/L8LKXaDKEFRARs+vfmwkwb&#10;olpH1QK8VGtM+JYvpYSXBUO4HcSSX0YjyCDqEcwgo/gZZizXiJXwDlul+rzlzVsPT6lF+0X+pfBY&#10;mxIgmt1TXTYqx3ZW1nHJPntdwo/7UQ/5l1rjpcejqJaSEB1LSBBSiWL3UiMIlyjCQ1QT1RmVm6i1&#10;VD5PI1CSCRaJVFFSArqEdCSl8zi0dlHhLfHuC0m4fL4lL1Acr2U1NXheqUdpaPDWw9WLibilSwIa&#10;NU5DnNjJhA48n1jOaKSmNqdaS0BKAsGmlBqf85waVLUQyEqkKtilIp3WMoORkEbAJdO2piYjg39P&#10;fGQibkqIQ/+kdJzO7Ao7QW1IjKT9zISRFlQfnwpjQhKsjW5B6V0Z8Bc2YUYm9O01VEOLDLL3OF/i&#10;/azgvQUqvjuPsqHzNYCNoVqTQkeGTUmDD/fJuFDHoKVwVLaCEmpqVt7PpSV0Ccwfa2ATC2p9Zx7s&#10;0r/x9XnQvTwLeS9PgP67E0p1q+GhaiSLuAEtTf31odKe/M9fQpU+FzbPIPhkvjarLIjMQt82CwX9&#10;nkBxrQgCLRE5idHIe7QrSma8BcdhKqyNn6AwPoUqLhq6QQ+wXJYFxoey7Bb1J3aW+UqW5KsUE6pP&#10;nEBOXmtqTQWtqlrOMjgI2QVz0GhlKaptNiNspwuRG64VHS0ubhHK4v+Zj3k/XWwRsz2/sNo2EGw2&#10;hK/Ow76y+bxxhI1V1g2VC1tVsWkVpHZeXLuHiutyf5T1uwvl97VHaWoaCsMTUN4kHvbwFLibZkBP&#10;yOU0j0Fea5ZiT9yC4lkvw547DnDTstJ++mxSpzYcsn6BdFKUpcdUNw/7AO7fwERkZuktiYkmQRJc&#10;lfQmDQkS0qtNJTimOL/Vg5zxW1H45ETVOmqURURk2IyawZXxgbbkm0XWzpQ1LGX67j7a3GwmsS9U&#10;bmrxEGYUi8wPNox2deQSuuQ1cA1eiiJmJvtZbcyjz/8jFVgbnpMKSTq6VtpPBbYqIWAzN+AX6qMo&#10;Nw0P3h2Hpo0TkCh2L4XgorVMZeZPFYiJJVRAEcUkaq1q/AEY9X6K2FNRWlR4VFHNGkfixq5NsS37&#10;Vv66eBYQYkkJN1pUrzsObzyfikZN0hHJ+5ScQEWYSAilcpsWrRSiZjfjQ1CTc8nv+Otv0M4tsK2M&#10;hNRERgJBl4B2tNLpia3RIj0BTZOb4b20TOS16QRbTBIVm6i1FFTw7zUyc1tpgXVx0bB+G0mIad1c&#10;3PzNMtebx9BAFaB+GQns9KF06VbeG4JpGFUZ1ZvE72tPyFTuA7j9WuuzZpa59npTqVGRyzql5g+X&#10;wvABVfoHLNDengvrG3NR9tJMXHxjBow7tNXkpcGAco2gUU0Eat9fHzJuVKU4eVM6hvuyCWKpmtFm&#10;npGZaHyB8XD/0Afld2eiYuRzsO7vx79FWkNnMn1OhVc3AYXd26IkPBrFd7SHR0dHI1Phu0eq6hiP&#10;i07Fy8LeR1fkZn6zjmU+kaoawk06yqt6Nq2uTU3EynxY7JqNLjtPMv+aUGuzDy2yDN6P95bdGsri&#10;/5mPZw4U394oSx+stsWhunncsq0IFVJauAfTZlJqOyYpmP0JbFJiWIbyJgyBQeZgwxT4ePPs+7+G&#10;YforyHv9Fpy/ORmXEqLVzKG2hskI1E2Fs1EGrkXG4sK9LWH79lP1PY8aLMxSykqFSGBqs3gM5HYg&#10;085BBbRAqBPuXxObWmBYVJskRIEeE6V8xlfhQt7Yrch/egrcz8yFp4fUpdCGvLEQFbSjepbcUtdi&#10;kSFWatJDJv4+i2GSeff7EWzMIDYB3AC+x0yjH7YSzkEr1DRHut3MCALawGV47LdpdWZq1llCpCrM&#10;qoaoJqoQtzcaH7/bFuENo5CY2JKKSSrmE5UNVEBRSk1snkDlemD7a1SFTxJVXwpaRGciMTkSc2Zm&#10;MHMQbra6zLDNsWYxrWJENO1jPO1jvIJQiqi2ZCpBAlIsZ4oCW2wVsElUPd/1Q0AsgEsiqGPSE3nM&#10;eLRNiEFUShxaRkdjSXon2BO6whWVBh2VWhn/dpkq2xQXh4KoJsgbkcSb2xj+8vq0o3WVZQ9W1IPP&#10;1AQ+zyqtECkuQYlMET5gIVwDshlUbYN4v6ThhypNVgoTpWaWxXT6sJD6fImmyAk0w4eLUdFzoWod&#10;t79GFd9jKnI/mANzaMlD8QOqSoOhJietWnr+/pD9gjyGvC2zyvjPMI9MYrodwIJZcx0yksDpHK1g&#10;5pEFv2XaIimwaRvtPuYpTELZp3fA0CAKFVSwtj19eCxZfnIY7xfznUxaaZ8Ix5XB/PvHwOEdAquf&#10;1tNCsKm67pBiE7HBfKNW03JPxBv7d6tqpNqbbKi304Hbd+QNCmXx/8xHty35/evThtbKMtCGmvDC&#10;z8dpMUUa07/b+vKGiIL6s99XFfuUzH77UMjMtgJAv3ccXJjIGzcePvdYmK8Ogy2rF4o/uhf593ZA&#10;QXoKiqjiyqNb04LE4vINibCf+oYpVm7eKPjNUgkrXTwm8xwCu0m80UVKrWlz0v/9odKX9lQ9/ISg&#10;3ysajs/NPlybvhuFT0+F6blZ0L2xQLWAWd5aABPtiKg2e895sMpKSbKSu/Rzkt7pUudGG2NVkJNp&#10;w2lL+1MdfDUP+umb4TFL91sPPLYv4TcQWjL2Uyrrrwe0yhBL6m+AVasiENE8UtWjaSARIKTQZooC&#10;qgTZv1JJ14v0UGgAEtWXlNISUXGpiA9vhGlj43ntImHXJ+PebuFoHtVQ+xzPmyYNFIlib3k++S2V&#10;51WADdWvqdf/BmB5PPV9HkcgGZ+WgNa0m3Ep6WiRGocnIiNwsF1HuOMTYYqlDY3tADPTgblZK1iq&#10;34iC2xLgudiYYKhFhSmdhWtRqdRU9YJ2860EyCl1f037D6PwmylwfbkO3n68d/15P1kIWb9kfEFl&#10;3VvmvlsEp0wmquznYkJkkSrInO9Qtb8+G8UvTUXBkNXwnJXuQ0x+pJSE9EBUQBM5piRZ1Ye8llQl&#10;Bac4B3nu5m4D0/pCVW2i8gbzgbTkS581j28C90vH3OFwy8B55hO/LJTMPGL6sTeupMdBXz8G+X27&#10;85hzYOPn7YUjYNj4Pkpe6YqzN8bAsrc3U9pIHovfZx4MyvjTyryoBuTz2A4KASq7yaezEbbaimrZ&#10;JtpRDzJ2FP0YyuL/mY+2ay7vqrHTi5qbDKi2ugzDz2QxExJQtIZg5vU6pa/OH1DTwEbVJq2YFql/&#10;G6bq26R+QNYg8LgHwUUwytqibvDmYhrcxvGw/PINSj59AFcyEmCKTKZljUTBhB6E0Wze1HEEg4yr&#10;G8IbRvVmHwa/rBQUsIVkv9BNEtMfj+uWqqSgx+tSIxJUUnT4UbLtJM5+MBtFLKWtr86D8/V5MNKO&#10;6GW9TyZ46dtmVRNQEmSyErnM28UMIq1pxr58/uVyOD9fhMIBC2A8X6iO63eth8cUCW0VKGlt/KOh&#10;4LrhCkNFSSTuuyUWMZG0jSmtCJc4KjWqNQU2zdJpoPh3lNpfQ1NuUjeXTBWWkhyFlNgoxFEhr1qV&#10;iO1bb0B0VFMkxwtA0wk16cYhdXVUaHK+3+vTBE7SElv5G+Q9ef3X8/05kn8HI20ybXEK7XGbOOk2&#10;kokmrZLRIikS77aOR15mS9ijWsMS2x62iBjk3NEM5Y+m43JME5SsroOgX+Zxa8gCUxQwIWdoCjcL&#10;Ba9dGhMMLHC9KFyyg/dpHhXadFj78d71pf3svQym3rw/nxF0nyyE/SPeT0KtgoArZzh4vx3PTUPJ&#10;O3OgW30AbptXsASPn4Wgn6AKKTVVIGroUvdZe6iU9Htoik3gJp+i1vN+CxkJoPVlk9ZMWkQp6K1i&#10;LUepejBZp1QmcfDZB8CGEXDZJuPS0zehtGksCu5uC9PK3ijv+QAu3ZiBizGx0DVJQEn9SOSPeJY/&#10;chqPM4THozqTvmsKbJI3aVV5HlnZDYER+K4sC402FCBsI53XjgCi1+XmXNi/v1Eom/9nPTYXWZqn&#10;Zpdcq77VjWobKxC+/gr2mpbxYkrPatpCV3+l2KpOuSKQ8/NiWvzDaK2kgUGWZeOFl1Yak0hmAkpk&#10;s4WAomT2uIfAFaBMl9V7vLOQN+0l5MbEwF03EQWv3M3vzVTH8fN7oEqUOdek75zfLyMNmJB+T2F/&#10;Bpt68E15u/Ijyo6qpOdX9kJKZHm4LpSjaMwWlLw8DRXPTYHjVZaQb81Vzf5qRMIHC2CTOhhpOWOJ&#10;b/5UFBztjNTT9FmGig/nwbBuL1w8kS+YQ/t5i2ZBpX+YiRnwryAz1VAtozJeUjUiBBtg1tRoxDeJ&#10;Y+ZviySCJF1BLYFw0+qrUhK5DTUK/OuQ96UBQcATgo6KJK2hQXUTkc/QTia2RWR4G7TvGI477qB6&#10;islAWkJLvid1eDyG+p7U68lxK0Em35XjVh6fx1XvEZqyT0FOXlf9TX+EdAOJT01GHBVbGmGXQbil&#10;JmcgJqkN2sbF4kAq1XpMG97/SOifC0cwNwnWmXG40K0ebBeb81o1g19fh4Upr6Hq3CwNH2Fw65sy&#10;Dc7h/fTDcdWMkq+WoawPrWXv5bD3Wgoz75nps4VUaPNVP0XDJ4tg/2AR/K9R1b04DcXvzkL5zB1w&#10;XtIJuVRhKTPCuAICOA1qEpJm3NyvZtFlSFWHakhQIc8lPRJoLDhVg5Xsl5lb7PNUntBWl5K+n3Q0&#10;Ah0W+NKhVi14Iy5HTQIxBYGrk1Hx8qPQhcfDFJ+GsphUmBslwdUwFb76GXDUTkZR4xicfO92ioLJ&#10;LKxlbKkIB8mHIwlQqdOTKiHpFsXzevsjx70UN+88pSaGDcv2oPnGYs+QE+abQln9P+vx6b7TXZpl&#10;V7jCsmwI26RHxx0XUG5fQBLQhvLiic1Uzcq/y18NbLKwhVuNKpgOv28iE4h0UqQM536frIkg3UFc&#10;Y+D1yJATfs/MUso3EA4qONu5YbjWPh32Wgkof/E2NTrB4+ZNk9LIyrCzZHNPY+IpDRFL8HQdqFV9&#10;/E62P0ISnk+sKV+q+b9IJf3BS8gfvQllb8yC4amJqr7F8TbVGaFW8TEtKUt6tZqUAI6ZwywLgHy4&#10;CEVD1sJfZlWZwOn6hjZXxnISWGoyxeuNA5V+a1Qd0qfNHgZLRQTuuzsK0S3SkSgdXlOo1hJFOQlI&#10;/q6Ikgk5ib/u/2tI/ZxAJzlB1JKAkWopkfBKbEPIUL2lRlE1UblFtyFoMkPA4jl/h5Scv+ox5Rgh&#10;5SbHVaCUej+xrIkMUXZVP//nUJAk0JJSBJzJyExIRtuYFLSiNW4dH4M9qe3giO+IoqYNUTq5GaxH&#10;onEptgnzagpBQ7VmqMlrSwsqc7kRbNLCLNc3YKgNn6kdfL79whLos46iWAaxf0ylRqhVfEq19rHW&#10;0m2X7hwylI5A08nCOTN2wXa6UK1jIMvMqJZ0rX5DtBfvqRSFfzzkuYSWbgJU/7IWAj8TCu3D8q6E&#10;HM9IEK9n+pJuUTIqgBCS1k2rWNLRtJ4zYcE8OMomwbjrCxQMexDX7mql6tccUS2pXtvA0DyDKi0W&#10;11o0R9HNmdC/ey/MS96H5+oo5qMJPP4wOL0yZlq6ekhoDRYqL/Kc0mjhCczAc3t/RNgGmZnHgQY7&#10;/Lhxc37PUFb/z3o8vfvy5412+FA920IJa8LTPx9AQJYcc37FUmeUGhMXrKw/+D14Qb0TYL84Epen&#10;PglL1oewF41hKUcYsTTy+8bD65MSRVo2BxKSw1RnwqCs9BMYBfP+PjjfJgW6pokwfy7N3UwIjsGq&#10;lINtKku6AYTdClWRq9lNMQ1MRJUprkrIRqV05Vf/eEuZBgU2lrp8JaZB6lBUR1r+z3wkF4XTtqOY&#10;pXspVZz+5ZmqC4DUw0jGMLwvFlVK/QUoe2cmzN8eV3D0+jbBbW1GhSatnISWmlIo1BJaJbQhTHwu&#10;iiNQE0d+Y0ZPi0BsfCoS05sx00cgOTYT6bSEotQEKH+0dAo8ZJ/ARUBRVSVVbqWejBaW8IiKiEBk&#10;i0jVuqqApRoCqNhUQ0RLnosqMUUaBXg8WsQUea2OU6nOePyqIa2zSqnxdxCUifFxv0NWg552/uuF&#10;WOp0/h0ZBJq8TkzVVGlyYiz3x2FHZhrs8ekoqxWHkjEZMM6JRPFL9eAwRsLprM17Lx2KQ2pXwCat&#10;zVJ4mARsYfDbPuR9MMOus6Ki3xbY35fqBCrvnoTZW/NgeX0WSt6ageKvlqN4+Q8wXdLq0SQ9+ESF&#10;ebUqiso0EnQF4C6ywXFBB/OhXOh/uQzrL1fhPq1DoMyplYh8yDG0mlsBogY1bWC8BkWf9xcWxv1Y&#10;MBNsLKA9HoLGK92bRsP0bR/oh72I/Hvao4j229AsGroWcTA1a60mYy1o3hwlN6Sg+M3bULzwFbjy&#10;eQwf7WdwEtPrOLW+glrURTr/qtEIGtjUlEiqSoivxVF5BmHwiR1q1FBYlhVhu4E2W3MXhrL6f9aj&#10;ZVbJutrbgqi5mRdihQ79j0n/tYm8aFJPILN1TOBzaVr+w4qq5/6p0G/6EsfjmqGsWSRKurRD2Wf3&#10;o3zJC3Ae76taiiDLjGEs3D7aVPcweHy8QZiF4ok9kBMRi7zwCBgWvsPPTGHJNkhJ+IAMLqZiC3j3&#10;EkqSjOwqAWmpUDZSD6KF/FNTASp7oD2vfC0hdsLj99Mmiy2VWUBkHz8npTUfkjydhUZUfHcC5XO/&#10;RXmfJSh7cxrKX5+K0ndmwyAzPhB6JcOWwad38whmZiyCmCpCtdqp2W4JNdW1oyrc5H0qDzXwnZky&#10;0BCzZkSheQupW5NRAzFomZqBpLhExEfHID0lFUmJEmIxExEd1QxJCbRyKRkKXqoyn8BJ/r2iX4NL&#10;fFwMmjVuhCceuwsTJw9GRibVoHQbSYtCSmoLAjMTqQltlTpMSSH41HflWHwtjRcCVTku4SW2VNtK&#10;aGBMZqSnJ6Jd25b8PQI8sZV/NFRUjcr6QVFplXCT10kEpHRpiWOk8/tb+PeYu0Xj8l0puNK/BRwF&#10;zeAsqEclUh1eFhLSQbdyfKvWIMPrJy3Oah/BRgD6vZvUvTPsOAndC5NgenkGiqjMivsug236buh+&#10;PgeXRWtsUgCT9MCtFGoeftGeq4dp03EUj/0WRT3XoLD7TOR1nYC8TmNR0GGMipyuk1BwF+3rB+uh&#10;W/obHCVWyMzuUkDKqvcymtQvdjQ0QsHvv8Q0P54FM9OuYwSBOYagowWtGINzT3eALSwazoatYYxo&#10;CVP9ZFjqE2gZGSh77W6UzX0ersvfIEiXguBMJRok76nZc9xD4fDLvIXDVR22BrVKsIl74nOZAoyK&#10;DYF+yM7fgrqrCilSLKi23YfknVcP4ach/1njRgmDOsmbCk9U3+JHtSw76qzVYWX+Jt4luWDjlKxW&#10;zcsqeCFDEZRxcd5JKOx1P4prNYe7ESV103Yob5gIHWFV2jIGuqc7o2LoY6j44WN4S2VivZlMGHNg&#10;2dkL1zomwdQkHfnpKbAckVV8ZhKgUjch80yJ0qN9DZxjIuK/gJXQouaSlMk0JOWt1m/Nz+MFlbXQ&#10;kpa2lVAlqNrKPyZFwk1kWtDno1ynlZSSmyCU8YCS/NX3eHyXyQ7TuVyU7jiK0pX7oJu6HVcGLoXu&#10;pzP8BDOFZz1c5tgQ2KT+jBlOrJKaAkjiD6UmHUxlDU4FPH8LfPpRCzRvLkopDS3C62H4kN7YuG4R&#10;MlLj0bRhUyTEphNySWge3hiPPHQ3lVgCwadV9As0pDtFMqGVnJCO6IhohDepj9atUjBx7EDYbJdh&#10;sZ/FDTe0Q0w01VaqgE8gJKCRDr+iBtsTitKNRBoL5FjynJBSykygJpESalDgezxPcnwK2mS0xuQJ&#10;4wlfqq84wkoNuxK4VSo3TflpLbo8Fs8pr2WbzGOnEXBitwXamXy+KioV1ncjYTvSFsZTVGjOWlQj&#10;teAz1FVKTbueUljIRAFi9QVoMr5WutTwusu1t7/G+2qBR19MKLBAWnEA+oPX4NA7CRjt3ktykXss&#10;MJLnvjIPTBtOoeTL9Si9fyJMbYbB1nIkDJmjoOs0CfrOU2HsMk2FqfN06LpOR3mHqTCkj0F+xhBc&#10;eHQqzMuO0XkwnfDsdmLS72OBSgXIl3QXRXQcS5g/ZDoj6QY1RlWvwD8FuvEv4Er9piiUyR5Y6JS8&#10;dCsK57wGw1lZO2Q6f90M+D2EGb/jlLo0mV6feU4mopRuHar3gYzKsVEYEGQyGF6DmlhRfoZg87vo&#10;jPwDccK4BnGbLqkGBKk3j9icp1tw+nRUKMv/ZzwOOIJxCZvzimpkBShdTYjfnIcj1rV0flIyVKqz&#10;UMi0xZVwc8rsueOhW/48yp7viqK0RBQ3i4OucTJKI2gzotJgbpyIkgYxKIpPQNHdHZH3bnfYXu6O&#10;ClqTHGbgwvA2KH7nEXics6joxms3TxQbpbzfsYCJRadV6BJjIv39JI/XL2pLS6jycDFNOfQE3JkK&#10;AvMCrBtOwLruFOxZ5+D44SpcFw0Eqg/eUD2b+o4KKWlZfssAeh5QVJzKCOoTGhgVIF0eeCocTKTy&#10;ogIu50NwygBzpdCYCf8ENsmAIbDRRvn5Ob9N2wdPDN59lYqtaQzioqPQpTOvU6lMwKDDr/s249WX&#10;n6QiikC7NskYM+pL6MovY+jg3ohs1gQRTSMR3TyW2yhEstCICG+Krje0wagRfXHh/C88hsxPdw4+&#10;/wW88cZTaN6sKVJTZORAJpJSYpQiSyMQUxLjlepKlsaDxNYEp6g16ZBL8KSkEzxJVIrRaMHMFxcp&#10;32mlvteicRNMmzAKo4Z9jcYN6lMRiurLJCilu4rAkLDmVusuUiXEEkuo1ylUbelIiIzBstc6wbs/&#10;hjehIa9LPXWNxG5WAkxTvNcPNXpD5nUzRREEG3ifqJyk4iz0EGPolVZOt5v3XGs48pTYUbZwL4pf&#10;mI+KjqNgbD8aJbdNoi2cirK7p8J28yQYb5sCwx2EGkN/O2F22zQ4bp4G143TUHEzAcewtBwLffpI&#10;lI74jkpMwMY0w3QjcPNIwglaeN7thC7djYsWlGnZ7xkGb2AkLL/2wZk3u6J46kswHZYJU6cwsc1A&#10;wMNCnE5FZoaWDrpB3xjVfUPckosOx+6VVlXmN7PU2Y2Ck/lSBsZrQ61kyGFIsUmjhAxJJORKXYtx&#10;+55jtKMmhG01otn60mCvg1fuCWX5/4zHA9uu3dQkq8JbbQsQtqEUXbefR4V9lrqwfwObuoh/hJ+e&#10;3k//76Xctpz4AubV76K49/0ouCkDpbEJKGkRrSyqNTwZBkKvOKIFTA2j4ApPg61BNPI7JcH9W39Y&#10;MQlO6dholRYfmbySUt61XYpAlrgyOy5Vl49JlBSz8rUoNJ89CN2W87QfG1BwzzwUdpqCwpSRhOgw&#10;FCeyBE4az0Q4CUW3zkbBEwtR+tZKlI/cjfLNJ+G5aqLa1KyJlOxiXd08rlcbS6Mqh8XmejT8qc9J&#10;FvG5ltAqNVIqQmxRJcDUiutVRhn8AbYa/J2SUZlpfbH45D0NUOGNGmBQ//d51HJC9Ti31+D1nsfp&#10;09m4lrObr3NV+P1XsSVrHj58/2U8+uCd6PHMg+j/VU9s3jgHBXm/qe8DeapFDgGZGDEXK1dMRUSz&#10;xoSOKCaCJ422kioqNT4RnTs1QadOzQkmQiw+E7ExkYRbKt9rq0Y6RLVoghHD++Lrfh+ic8dWSIyJ&#10;QlTzhujYJhG7ty+lai7BF1+8jfDwhmo6I7GxqSmi7jSl9id7+vu+0GtGEtVgTJMk9B2SzivbXF0n&#10;lNeispVpyPlcGmJC1/Bfhbq25jqQCTndjieZPuyq9pW3jdeYQKM1dARZkPGlx+hF2bJDKHhyNira&#10;jYCB1rL43lkw3T0bjjsZd9Nm3jsN1x6bTgVHgPG5QaI7ldtdhB7BV3zPFBhvnQJ7V+6/aQZKb5qG&#10;S22Go2juPpV2bEwd0rLqlvMzAu5jBBBhJFOe28apWT78bm12mqBlOj8yl7+Xyoz20k2F5Q4Mh4N5&#10;SPp+Bl0TENRra/VC+nF6JhN8k5WAkHwhjRFiR6uCTWsVJdAoOlTdGwHo9UzDiz9tQ9jqCoRlm9Bg&#10;uwfdthzvH8ry/xmPW9flvFZ7pw/Vs7wIow19es9h3ojxSpH9GWryWlSadPMQsPGicuul5FadeGUW&#10;UMrpoG8K/Hksafb2QdmEp1H8ZAfoWibDGJ4IS4MkFDVLxbUWCcjtlgHbno+Iiwmw+7W53oPGEYSH&#10;qLZBlPdHmJGomqRylglGmtxdsnQQn1sPFOHCG0txJWUYCuOGoTRtAkyZU2FtNR3mtrNg6TgDpg7T&#10;YO4wHdY2k2HMGAtDxkToU8eioOVolN41B4XvrIFu5XG4rlQwgUrd3B+QU3CjMgwEpA5FRjVwlz8X&#10;XttjCDAjynTZlYuoVK7SXjVT/g42BTdpXKjN390YY4c3Q3j9KLRNz8C1i/t5tnwC9jQT72m+L3Ps&#10;5zCukOdnCbWT3MrUPbKP53Zd4G+4wufFjELGRb5/Wn0u6OF7vjO8XteQn3MUHVqlIiE+lgopSXUp&#10;SUpojdjIBLzxZjpefa0jmjRphDvuuBv33NsZTRs1RnPel6hmzfHJR8+pYwAFuHrlZ+z7ZSN2bV+I&#10;q5f2qN8QDMg5r2H58ono2KElmlE5RjRvQesbzXNoMBOIag0gYlMrraq03IodTURMi1TcdHdj2Aqb&#10;UInINEu1WUjUos2UFuY/Q+zvIddYxpDyOzaCzdKYam2zlDpMHzQZvG8CNLmPpl+uoeC1xSjuNArl&#10;t0yA+a4Z0HefRYDNhPn+GTA/OBOmh5lWHp4N64OzUPEQredDVGvcGh+eAeMDVG/38TWj/N4pKL+H&#10;qu2u6TDczrTVaRqu3DcFjlPlBFsQbipElUhYLgZ8JVRaU3lPv+ZvnEigUVXJ7B+ukfB4xsHp4HNp&#10;QGM6h0zhlc+0mfUJSgc9hYuv34yrzC85T3fBlTe6oWTaq3CdZp7w0tEEJhBuQ6gUCUnpefC7YpPj&#10;M29SsYnbCZq43z0G/Y+uoWIzK7BV3wm03XpuZSjL/2c8um/LH197qxc111G2rtKh38EfmFAINikF&#10;/gQ2CVl0YjTho3XJkJvmkhWnuA2YCDwbweemtKacDoKlDWazlJkG6+UBsO7+DK7pb6Ji2nMwbXsf&#10;jiLeJELNy5LL7+7P7w4hEGS2EL528Py+AgUz1STPROOkorIxwRqzz+JqxzEwRI8iyKYRYFNguoGJ&#10;sDOfd5mOCqkXuXEyDDdOgZmlrOlG2opbpkJ/C0vlm7m9cQYM7aegrO1Y5Lch5LpNhe7jDbD9mMuM&#10;JrV2kj6p1ljyq1pmegxp6g+4d8JniOPfSYipSSMrAcYMKXVr11FsAStDdTCtz0RcE99uTUXjWg3R&#10;t1dPnoX2MXiKQDpLiJ/nVuB0iSfP4fW7QuBxf+A0YXaKnxPo8T2CJUjoyXcCPgJRwe+4AlvAc4b7&#10;5HMmDO3/KcKbNFCtkareLCUVUU3jMWViPH7Z3xUxBNIbb7yPotLDGD++D4YP7ovDB5j6qRyBM4Tl&#10;UW4FogWMIsZV7ZyEMIIM7ispOYpFi8fhkUe6oWPHTMTHtkB40wZUcuGIjY4h6ARqUocnrbIa9KTO&#10;MDI6AZ1aR0B/OhpBd3Uq2tB14/WrXOX+D5D9PaShRpSw31EdXn7eb3uT6cNJ1SPjQHjniu0oH/M9&#10;8u8YD+ON42DuPgOWezWQqSC0Kh5nOnicCu0JeT4Lhsdnw6i2hN9jWhj53MSt6WHCjLDTPzAD1u60&#10;pnfOROFds1Bww1joxn0PB5OIIyBKUVpIJb3a4fIsIcj6Mj1N1Oq+6H68Mvmk6qzLdE/LGbBPR9G0&#10;l3G+WytclkVxGsfDKGOrubU3TUIpHc7FqBY43yUVuimv8jgzeZ8JSovUQRNgoTypACetoTKeVlyP&#10;VBcRgKuKNqPaeoOqXpKOuhnf5XzHG/efsyxfxy2FW2tt8aCGLNyyrgLzz69nQpnOi/YXsEmDAS+g&#10;h6WB3zlOSWuvfYRqsXH7R9EeTmLSmqjGyPkcQ5QC8xOEftrUYIDfJcRc/Iybsjvok7o6lkRSEUrV&#10;J0On1PTfUvrYZKUrWTPUzuOJQqNykh7hvCvGS+U40Z2lL22mucMc6LvQMnSdCONNTHy3zCS8mFBv&#10;nQndbQQcQ8/SteJ2vtdtJozyPLTfwDDeyriZpXSXyShuPwEFXceg4PWFMO08B7dN6TaqNc2e+mBg&#10;gvoY0DPjqfq063fv+FNYpS5IMqKAj59HGC6fScadtyfi8nlRQIRFgAChjQx6CSwv4eQ7p8HJR2VE&#10;2AUEbv4z/AwBR0UGwk8FPwv1WcLNdyoENao82Y8SXL14AK3bxNBqxiMljuotORZxLZLwwxZtSqNb&#10;OoXjzbff5Wd1jMuMcjgtV5F7+VdmOh5TbK0oSL92Hsjv8Mr5+BsCZ0OglcjjZ/ORn3sYe3/cgPVr&#10;52Dn1rV47ukH0IxgTU6o7P8mii1BdUVp0SIWA/u1Ytpoymspi9KEruN/q9YY0qBglIYGWRKQIOQ1&#10;9hu78LcdV41JhpwiXJI+azcxjdw5Hbb7BGiEFMFkfowK7QmmgydZsD3F7dOzQjEbhtC28rme7+uf&#10;kj6O8h0q/0d5HKo700P8HBVfRffZKLtpCgrfWwO7TRonRNJLRyKm16CbVnATr/OXmlqTVlKLVPBr&#10;QwUDntHwsAAv+PhOlDSJgKNJKszN01AcHoeyBpEobRyLwiYxamZpV4t0GJtnIK9Fc5QOfARO/wzm&#10;PeYZq/RQ+KNVVLkpqdezy2w7spjyEPxsXI0m28oRtsGPsG12JO0oPFdaGmwQyvb/7AdTZs3EjXln&#10;qu9gtttkRIOsEuwuW0HIyMLIf6ljc0p/mfFMVNKDWoZMDYWLft9NmHnM2oKxzgsD4HIKwMbzBhJU&#10;0n/NLHVnmpLzOAfyeyyx/CzJvLSslNAB1Y2EEJUbRhhKf5ygYxMzjDSn86FataQ0pBn6Ohu5GWNg&#10;I9R0NzEB306ldhut5q3TaBEIrDtY2rJE1dN2GGkbjHdzyzDdwwTK0PO5XvbzfZO8dwe/141w4/fc&#10;VHbmtqNxtcsonHtvBfQ7LjCzG1SLqc93hBkojRZU6tIEbKLQ/muwacvkyWeq87qF0TLVw6GDSZg9&#10;9zmC+jwhdDkEClpIpcDOESp8HRSldoKvRY2d43sES2VQrUmo7wUFSNJoIHC6yuPz84RcUGAEPeYu&#10;HIAmDZohI7YTEqIScWfnGOiKmsCsi0TX9vXwySdSx1fC81PxBXLR++M3qOSaYfO6edxP9cpjgVCV&#10;3ybnFrCp38L3gFLGRSo7AjV4kc/FLvNYar8JhQWHMGLYJ1RwddC8WROCLVTflpyM5i2iMG5sK56z&#10;IRWatiKWumb/NthqMz1JNxq5vrSjhsZwijXjv7Kt51HWdTJc3WbBTIVlfoD3/RFC7HEqtSf5XAD2&#10;DKPHbDW7svn5ubC8MFdtzeq1Fia+b5R5/J4jzJ7hcfhdM1Wd+VHuE8Ddx9e3TkX+c3PhLLIr+8tE&#10;wl8QauTy/gRZ/V2mxve5ZGFxKiyrdE6XDuzTUPLVkygixMwRqdCHx6IsJR6Fj3dG+RePQD/hBRgn&#10;v46S3g/i8l2tYA5PQBlV7rWYJrCsepv4poCQOjzmnUrVJiHdpARwaky3ezDOW5cgY2cuwtZ7ELbV&#10;jsgN+baBe69mhLL+P/txOWiNaLG5LDdsm5dgMyFh2xWcMc0GXBOZGf+s2IIEm6ztKbN5eHnTZFJI&#10;Wd/QufJ9lD7aGcWtk1SUPN4F5k091ZTJXpZOAbv0hRun6heCfn7fOwuOCyNxcdNrcJYQfFR42sKw&#10;VHC0pF5Zosy1X/UQlxYumfbbztvpuFSB4tsnwdWWCfPG2SjvxlLz7imqktdwJ+MeqfSlSruXgLtv&#10;OkxM2CYmbKOqT2FipA0xcJ+E7LPwszaG+W5+564pKKFl0d0xExZaVWubKbjcfixKt2uDrn3OeaEl&#10;40LrFKjQoPW3zBeKSrCpRgZnbeReaodf9n6Aw4cWwEF1FPQXKWsXpDoK0k4GVB1bPrxeWk5VnyVQ&#10;EaCFVJPAhQrN7z3Bz19EedkxTJs6CGPH9cOViz/w85fhJwyDAiRCz83jvP/O64hsGI3wBo0xaGAr&#10;HjcJVy4kIy6iGr7sE7LDtJ5u+xkFtjphNTHk617cV8LjyPk1q6xUJV8H/Jfw056VGNz/A5yTBbQJ&#10;NfU7A1SNtMxBscb8jQp0gUtYuHAkHn/iHsTFSkdhaUlNRExcFG5t3wxlVyJ4g3lt/kdgkwKlFvz8&#10;jmpssNCSSiOC/VYi5Rp8eX6UPbsaFXdPROFTU6F7YjasDKMor2cYz1ORvcB4iftkPQxZUPv3kNda&#10;yHuGF+fAyM+anmfaeZbxFL/HMPJ4Ui9nZ7oppp11XS5XbiKoGqNcfML/qLr9DgKNykrWzPW5pPGA&#10;W7BQ/akvcmITYYzIoN2MQtkz3WD6bSB8lvHwBWQy1kn8W6bxOk6Ao2goyt+/G7m09qXN41Fxf0d4&#10;jON4n3lscTdiQcVJMX/KtOTSkBCUKfyZPw32abhzl7SM2mlHbWi22YR3j5Y+Fsr6/+zH8EP5bSM2&#10;GSzVss2UrFa03XkWJVaCTabiVmsc/Blsso4o6PE9vFnwTIV+6dsojoxABaV0UUxLFEa1hKFpKnIj&#10;m0E/7xW4AjNYSvG7vonMxATMqcEoGvMyLrRLw4XbUuDMIyR9tKHSkVfq72R1bTmP57Qajyn1atJH&#10;SFq9TFknUdRuGGw3zYLudlrQO6nW7p5EkEklL0FGWBloO/QMw0OE2iMSBNvDPO+jLGH52vgIExbD&#10;JNbkQYGf1J1MQ9mD0xQQLXfys3ewtL9pJkqo/Bwn9UxkbviMVFnGMHglI6nGAlFt/z3YVKdSfsZn&#10;rY3ffrkLJoOsVVnMRJjP6yGNAceZSAk3gshmvYhJE4fg+ecexcYNcwk6sapiBwVqAhdRS7JYjGxL&#10;MHH8N8hsmYawatXxTb/3CJY8fp4WVo6n1gso5vnO4OH7bsLzLzyL7/YOxcY17TCiX1vUr90IX/Wt&#10;rOc7x9+Qg2WLx+H1l5/GmZM7YdIfQcHVUIMBgRrwiIo8C6PhED569wU0rFsDX37xCt/PVwpSgCsA&#10;VPBT6lMaQwRwDixdMZWqLZxgk4H5SYiMjsVtHZk+ciJZgMp1+p+CTerYqsEvCzFTrYmC9hnDCZDN&#10;cDPNFIz+nup8FHTPTIOOILI8TUgRaEqJvSzz8jFekyDEXifQ3tDm6ZPnxsrge8ZXJeQ7/O4LVHLP&#10;8TkVmuFZbp+YBSvTTQnh6bxQxgKYf65XuhM5eJ0EbLzH9un8zUPglNEH7kEEnczoMRv6/k/CUj8K&#10;hbHxuPz6TfCZp/NbBBmdi5duxu0dyDwziNd8ACE3Eu7y8Sh6uAt0DZNwNT0FFQf78pozv1R2vZJF&#10;l5k/pc+crA+i9skaIVRuPfbsR9haJ6pttqHxNj8e3Ff8WSjr/7Mfj2zZ90x4lgW1NpQhbJ0b3fYc&#10;hNUxhxdnMC+WtLpUARtfyzAR2FgKBajero5BTrc03qB0VLRIgb5pIvSqD1sSbE1SkNMhFrarI3mz&#10;CYujn6Oszz240i4K+ibxMNdKRvmL9/GmToLHN1QDJsPvIdhY0vh916jYAoSeVOJ7VMIxztuPUtpE&#10;3V2Tob9nChPvVJi6U6URZKaHqbQYRoLMIPGY2A8qu1BIQjQ/wRL7cf4WhkWsiYId9wkEH+Lz+/kd&#10;qrni+6eg/KYJuNJrJROLB2YcYymZoBY7lml0NMVGaP0101UJ+UxAes+LwpNOuo7aOHywC4oKv+df&#10;coGu5SBBdJQZ4DCCbrF2hfjuu2VITYxDUnwSHn74QeRc/EWpNbeLCsxznrb/PEpLf4ZFf0h9fmvW&#10;PNxy102IT0jD0oWTmaHyCcoLzGBnqOrOI+AWq3oFxUW7YLIY8cMPPyKqfh0kxUWgQYNkfPbFO3xf&#10;wCV1c2In5XdIg0Eeyor3Y3XWZOQV/0aFfYmZTKyotNRexWgC9b67b8H3u5YyBxeEwKupyiAVndhn&#10;UaJircWaHjr6HRLT4xEfn4yEOCq2ZrLyVia/14TXpzZDm21YFRKqL+D1r2nV0PoO0pIaG2gNDnrC&#10;zizg8ML6Ww70j4yF8zEWvM8ugLkHwUUVZn5FA5bpdUJK4g3a0LfmqYW01bqiDHlukXhzHixvEGCy&#10;uhkhaHqF33tRVBw/32MerM9w/yNTUPrSHLhyTWJAmWZlxAs9BuEaCLBAlI661gEsqLWZbmSZShfd&#10;StlLd8PaIAGXU6Nh2teP+WMKvC7p3iQD5MdS5UkjnHTdEBdDt4PJKJvzEsz1klHUIgHWZW/xuktV&#10;Ee23dOAlyNRoHRstqqp3G859BJx/MHru24uw1RZUy3ag/nbghm1XZoWy/j/7cc+eE73rfutBtSwj&#10;wlY50GPfj7wBAi9aRBlpUAVs0rVD1JQsWBGkXLbv7g1DZBx0zTJRcKtMudIL1o29kfd0F9gbZOBi&#10;YizKt38Fw/LXcaV9CxSHR8HYnCqtWRpyaofj4lcPEVzT4JZ1D6SUUa053/D5QvgDLPGUDVXdL/mP&#10;6XnmTzB0GQMjLac0w5ulOZ6qy0glJhXDFgUwQo0QMz4p1oHQekq2hNrTLHUZ6rnUl4RCAe8xfuZR&#10;fucRbgm58oemoqTbBJQv/lVcBZz+FfBJD3gqNjWFzn+h0irjd7AZZVEXZl5XdZSXpuC3X1+CyXiI&#10;f1c+fN5TBIq0aEr3jku4euVHvPvmC2ifkYKp44bAbryEEkJt66FlMBYdwaGTu7Bj5zxUlPN3UckF&#10;fBexb99a/PpTFhXgNe67TKBQ2UldmDRGiC2l0gIkCJiDq5AZFaFWumrMQui1N17i/hzCSL7H30K7&#10;6Q4ypOXTdwmXr/yE3Pz9LHguMKjCeCwBoD94FS7HGX73GjMPt9Jqq6yyqDZpAJH3RK1VMHSYPXcs&#10;IuJk7rlWSI9vgZljWlOpJVLRyDWtBVmoWRaIVtfuv6m3/D1+B6EsHyh2n/fG9AwhYafCsUD/zmLY&#10;H5sO3cuLYXh5ASyvL9DU2ZsE3NtztNlzZV629wg0hjEUsoKZ7LO+S3jxM+a3CECBnyz2QrgZaFEt&#10;L8yHjarN+NgUlLy3FK4KDzW99LMk0FRK5TZog9+1ji6H6dkpwCJ4pD7aNRF5T9yKivqJqOiSDmfJ&#10;CFiDI5iuBjMfSB9OgZXkv/GENwt66VqFiXB+2xvlMRkoCY+DY9RTPMOfwaY66NomhurepMV0KH/E&#10;1xh+Zg+taCnCtlpQcyfQIfvaulDW/2c/7tiTM7LGLhfBZkXYcgu+OEVFEaDNtMl4TSkx/gCbghsv&#10;olcq+1lilM9+mfI4BiWRyTBsfp+l5Xwmqylwnv0KxS1bozA1FeWP3YuilAwYWdIUxqWgIDwCV9sl&#10;obD/w3Ce7E9LK7OODlcSWrs5Awm2dQSbSXXKlZEGgjVpoTTP+xn6m8fScorKItAepeVk4jU8wedP&#10;UXU9TcUl8Swh9RyjhwRL1sqK4h5iJfhc6ktUaM8Nz8xCxdMEHFWcg2CzEZalj0+H80S5JFcqyE+Y&#10;+ajWmIlkJfM/6tj+tWqTz6iFW8wyC2wdyJThQUdDFOVG4PDeD2AtFXVE6yjdOggMr1sq8K9AX3oS&#10;J45th9t5gX/7NVgJDyOh53Nf41WQ/mtlvBYCMQ02cgzVHSN4iYAKVe77pDX1DHy0rO7gUWayEhZG&#10;5Thz6mksXxSJWzs0RULzcHz41uO817SsBKLPzfPxe17+FifB5pOuJaoxIB9uWk1H8DTfo2V18DzK&#10;HmuWs7LuD16qQ2nNDZ6ATvcrjhzZg507F6Dfl68pCxqbFInIpnF496VUflcWmqmmxoSqVlFZgb6y&#10;ZfTfDrn2DGVN5Vrz+prT+fef4HUjxgdvhuUJpo9XqNheWwTrmwSbqLL3CKkPCC4JmaZKVipjmD5e&#10;qJbjk+eyT96z8TNmGVwvEyEQguY3qPhoTy0EpZXpqeKZKSgeupnpl386r5TUsUmrqKQZNeDPswt+&#10;9wDmmSFM17SJPpnueyxVZDeYa8ch97YMOMulbxvzk24gHASfNMaphYysgwnvwbzeQwnNaTBlfQxD&#10;s0SUN4mBZczTPJsGNiUGKvMn86b0AZXhiD7pZeDtj1UF36GGgI2uLGxXEG2yyrZrOf8f/rh1e+mc&#10;mjvdlKpmhK0sx+TL3yqwyUR2coGqQk27cKHWF9cElPS5D8a6sTC17QDX+cGU0lRzMsjdOBTlt7aD&#10;KSIFhhZtYGiahpKmsbjUNRPlw56B4/AAnmOi6nHtpAKUxWZVD2o5rgwedm5j5pURnPwY7ahfTcPM&#10;e73uEIrvHg/zQ3NgocoyUJXpCTTj04Tas1RgCmAE2QsMqfhl6VoZqnJYti9oYXmBx5B6EyZQI7+j&#10;lzoYws39xBzYH56OwvcWwWWUhFoKj/lmVb8WMDeC1y4ZiBlLVMJ1wKYpB+0zWj+22rQVoZ71Rml4&#10;qAlLYSQO7H0Ely+xRJflBKmYZPSBVzrpqq4XDALJ6znO63wejnN7ULpmJgrnjoDxh1Xw6c9QCQiI&#10;CBcqNC/tp59KS5SSjEBQrZeEnJeQ8VKROcz5OPnrCJTmteBxG+DapWgcPRiP47TG+ZeW83xUaTy3&#10;KEC/dBuh7TVf+g45a6aj5LulcOh/5XF4XAJNICwWM0jIKasZAql0T1HKjUrtzKlvkZ7WHuFNGyMy&#10;PJzWt4MagpXYJALbNyTwM7SPqlVTOuU25DWhCpb6yP+ioPhTiKpTIWCrCRi1/m9+gaRnkUorxo0n&#10;oeM9tbwqikssJsEmqqwn4fYRVdnHBNsnMmOyTElFsIVC1hyVfeo9fsb0IdONLNP3PgFJuBnfFMDx&#10;c7Sgec9NQOESCgGeUEal+GWiyqDMIcOCWOyo92dCjdCyylyEo+H0sQD3TUZFr/up2JrjWkYs3Puo&#10;5jADbgLM6SXI3GIlRzCdSe+BwXQ0BB/m4to3D8FQPwalLWKhX/Im/8Jp/FylYhNRIG5H+rFJ3pV8&#10;KmAbgB/1O1Bfqpk2CNj8SN1ikPF3//zB8Ddkl66qvcOLsGwjaqwuwZL8jUykg5nQJmgKqirYZO41&#10;gs3n5tY6CiXPdoC+bgJMd9wCb/kYWtjxvJkT4CocjqtdW6IiKgO6FlRpbVNRMqIH3GfGMdPNgw0T&#10;YAkMhsNPGNpEpbE0c1F2u3mTZaFZ109S/FG1MXHwn8xqKiWi8ZeLKHiQYKNlVH2OpNlelFkIZiYm&#10;NuPLtAtiGaTi9zUpYaVehYnzNSZK7jNJ8LVFgp8zMywvzVMWo1zqS2TozeNTkT86GzKCKxjYR7UV&#10;GvAuveNDow3+veB3pPVOFnex1OXr+lpGJBxtlqb4be+TMOl/5kmu0ooSDASTT2Alow2Cp+Ao2IFr&#10;fd7H5cGf4sK4r5A76DMU93wL+195Ete+m8+Lc5WAocqSOjJlTcUGckvQKcD5SnD+9Hwc3d8DJTmE&#10;mkDZKuse0L6hmpr5d//3L8Oiv8RsWUKQXoWXIA0Ez6B8/yZcHd0fRdNGIJ/nLls9GZ6K3+AMnOVv&#10;1ICmGgsIUQjsAvK7DzGTEqiOXLz//u1o3qghMhJuhKylENEwAR+8mAS3PZIZXa6DDEuTAe8yJREL&#10;AOm6wWv2hxr+r0LUXaXCE8BVUy2jShXbvlCayXK2ACVqBapFML27AHoqLwUoQs38CaH2KVXXZ4TX&#10;59o08CYV8pxg+5yKje+bP1sAYy/CTVaN53dlpmVRfYZ3FsHw+nwUvjwd+v20/LyawYCXUKNSk75s&#10;KrjPd5hgI3QIN7caDD+K14n2dfaLuNakOYxUsKU9H4THIUOspjD/MD/IfIRe5jFZgk86uHsXoGLz&#10;57jYLhK25sm40DINlqP9eXARA5I/teoi6ZSrhm3JkCrLWHip1uAaheOmNWi2qRxh6wm3HQ4k7nBd&#10;2F0QbBbK/v/cR8v1BdtqCtgoVeuvK8am0rVMqLSD1rGQKVf+CjaZJjzgHQlfyUgU3ZWJippRKH3q&#10;dpYQE5jBRrBEGg/Hvi9RkpgOfUQGLt7fCp4DXzKxTYUDhJ+Lx3ZSXjt5s+38vOqzNpJyXipLpWMu&#10;b47nMBMGSz0FtiAzq0w3xPtVaIKOINLTehpoIUWhGWX1KVFl0tIl8TohJZaBIa1dqsVLSllV0lbZ&#10;MmTZNal3sbw6H3qCrpTfcT03D3m0GCUbpec9049nCXxSSc2M999O+101lKKgTRKLJZ10CTd5HlQK&#10;rg4zYA2U5zXGsd96EkqEirR0Emoy2sDvlmUGc2E9/x1O3vcIHOd38ZdIXzUHPKd+xIn2NyB3xTi+&#10;zqMdlVZQUW6iuC4zM52krdW6jZw9vhwnjyTCKb/d1oAlA0Ei9k86C8v8cLbaKCkkYH9+E8W6oyyw&#10;rtL6XIBVLC3tr+u3bNh/W4fyKV/jVKcuMP1ItUgbLHVxquOu9LlT1o+/WaDoP8gLVoTCgs04e7Uz&#10;Pvw4A42jmqNeRC10vSkSZ86l8/3aCBp4TVTLslwPFhZqALxArRJW/8MQKyrBv8tvfJCQMMKu06OE&#10;gDK8QbC9T2jRapo/IbSoyiwElrUP4aXWs1iirWbVT2IxnzP6UrHxfUtvWlUew0IAmqniDLJ6/AcC&#10;uEWwv86CsM8ywt6p0iYTvgY24kilXQU2se50PjKcSrbMP4HgRFhODUZhq0wYm6UjNyIK+Z/eD8e1&#10;UF4g1NyyKpV+PJxnBqNo0OO4mJkMW9NoFDdqjtw37+HfOol5VNxUpfAQeDL/SOODDK0i2DweuiLb&#10;CORY5iJpC63oBr3qpBubbdP1+qkwPpT9/5kP4KeaSRvzTlbb4VbriDbblIe9ZSuZYGXVdUpauUhV&#10;wSZ2kVLXExxB9zESl7tkIo8Xu/zD7ryzs3mDJ7HknwPDxp4wN4hBXgylc7Z0Ap1JNTAELvdAWp5v&#10;mHGl/oDHNmpDsqSUUXPFs3TzSzO1tOjJ0BR+UysNmX+4ldlLjUOyUPbkFJilbowqreIlbl+hWpPW&#10;qzcIuLeo1t4msKRi+B0mTIa0dKnWrqqv3+Jn5LNv8jtMpDp+V89S2P38POS+OhMVB2VoEcFqp4IU&#10;tUbF9e/VA4Xgp+p+ajMIEAFiSOlJnZvP0hAwyCIlNXD+VAqt2wqeScaMniD4CQmCI0B76vZfhW7K&#10;aBYO9yO/1yvI+/AFnO/UFbnDvyIIjvN6XOK10saLqiFYAsbAb8xkJbh2cSMO/ZbBQoPnEbVIqEmP&#10;ffX7CBFZIKVyoRRLeU0cPdAOV8/P5zU3wRo8wO1F5M6dgVMdb0XeB2/B8ssapgexutLqqlldaQmV&#10;1ldvgEClhZWMXGG8iAO/vQLTkaYom90Zy9++FdO+aY2cnGT+jbLyFG2nQF8Umlh1Uz1eW/ktoTnt&#10;1DX8HwKOUNMaauQ4KRp83QEUj1ylFsi2v0+gySzIn3HbOwQuQkxW/bfKylayWvwgbgcvgW0QQ612&#10;JStd8bNfEGwEoKk3wddrMXQEpIGqz/jyZOgWfku7TweoEgpdBcEWkGqTyrQbKKB6ncT0PYz3gelb&#10;umWI4/HPgJ4O5mLzCFijWuFaTDqudM5E+XM3ovTtW6B/kXFvJ1RkZCK/WSKKotPhoA29fCMBd2wg&#10;77vMkyh9TKs4KoItIB3cZT/P45OZeQhUnWkM2m6/RLB5UW2LE83Xlbvu3Xw+M4SAf+ajwHy2WWJW&#10;fmG1HbI4shWxW6/iVIWATQDGmyFNxpUXLnTx5MJZMAqOvQNQkJ6B3MhklDzQCaVzX4Bp0ztwHxqC&#10;omFPEWzNVB2C+TwvNOYyxqrjerl1BsV2Sp84nkeVaFrHQrVuoszF5i9QSo3JRJIMU4gUf9rT0vUH&#10;UPTEBDhDq7vrBGjSdP8m1Zqs8P4uFdt7hJbUibzPkpZhek8LSyjMoZCKZMO7tKYEnE6+S7tqf24O&#10;img77Jdk1gwfvNb3mAHFJomVJKSul7GuF5WKTUKm4pHX3B8g6NQUPaY6fF0HHmcYjh/JRIGq2ywk&#10;2M7ThhCqTtpM7zVmnGso3bwElx9+HGc6dEb5qG9oV86xEDlP8NG+ekSxnSRgThNq0phQhvKr23Dy&#10;t1uoAAhQZz1eV56LANMG6wto+VukYYNgldAgUwMn93aHvkCAdU21jFp9p+As2guX/xTvxDUF2yDB&#10;G3CdRtBNmEr9XuAkM/BxuAjmAvdF7P+uJ3L6x6KodTNUxMXA0SkFpqeSYZybTFVC6AQa8V7L75D6&#10;NVGPPL9cV9UfTZ7L9fsfgo2fVzPtGmR4VXN4/AdUWimbu5v3dBacPTWlZiacLKLQvtaAZqtcEHv4&#10;MlhHEmajuG8En8sapQI6Ad43jH6MvozPCL2PCcUP5qLgw1mwH89TBa5bgMZCVyYwDRJwAjbp0RYM&#10;Gpm2ZysrKvXTGtyoyjxUVNYJKPrkTugbNoOtcSps4YRXw1TomiSjvHEynXoyzM07oKx5SxQ0bopr&#10;3dJg/bE3zzeNeYT5UnWeD4GNx9Z6MEh+5bkoSqTPHFzDYbEMxy27jzN/Q60O32xdKbrvvvbPXv/g&#10;UHl5dHRWbnENeu9q68xI3HYBV82reEGooGRl6b9095CVqGWFHCOVmWXVx3A0joc1og30LdJQ0DQO&#10;9vBElKak4VrLDJhi0lDG5xXvPAjjlFdRsf4dGH7rB8tpWtBcWloj7SyVmgz/0IaG8EaYCTwZxOsv&#10;1aS8gE22TDhqjUcmImuBHgaCyCutn6K03ibQCDMjtwIqWS9SFmUxfUQLUjU+ZPQk2BiyloGVr820&#10;FcYP+Hl+R9YYNb7D/S/PxTVaD0+5jP6rgNNyPzOfpi4UECQjhSD13wfVkYKb2CSxS6KYmAkNUq8k&#10;g+KlviseZcUd8dNPj1LVzOdfKHC6QtV1guA4SHt3jFchj/ckB27jeaqDS8xAR5h5LxI4OfzMJR5D&#10;rOcJxnkqwD3YlvUI8nIzUZbfGqUFvAfF6SxIInhMAkW6Voh642+TCTC9DoLWzt9DZacj4H458wzs&#10;Rll1/RIc/kPMSFSP0nVE6t6oyERNe/nap8a1St81UbY5yCnah4NjX0DeQ41hYYa0N7oV+rjWMEZH&#10;w9EoExWNWuJy93imm2hAFmRxC9Sq89zSfYbK1kgA81pJS/LvYON1+/s1vV7wmqr1JsLgq2jE30d1&#10;yV9l2HwUhnfmaGpNKTXG1wIsDWi2EStgG8kYw9djGeNC21Gh94atoIpbDkt/gq4vYUjF5/toMdPJ&#10;DBRO3Mz0QHzxRCqYYFUalQ7lAcGa9Gez8+9cwHzDvMS8I3nIx/BTwXmCI5kHxqBkyjM4cXcS8mNa&#10;wNwoVk2Tb2gUh0Ja1BwWDCVdMqDr8wDsV0az8JjGezZSiQFxONr4UAk+/z2vCtiYh2TmENdQ2Ln/&#10;7u9PIGydF3Wy7Gi4vgIP/5zXPYSAf+Zj1en81BZbC3U1trlI9Aqkbj+JPMsiXpwhvHBCfwnthkhI&#10;fxmZf82LKSic9DgK6tfnjYiBLjwZ+kZpMNdLQQmfV0S1him2PYrj2qC4eSrKecOMzWNRmpyIS62T&#10;caBzc1xd+CQzJGW6GkcnUp3nskgF6AiCrUyB7fcHn6uuH3wqdrRi9BaYe0xDxbtMtKrfkQBNa8YX&#10;eMkCLGIb/homSeAf04IwcdoYlU39smCyoacAjvuoAK8y8fttctorcFozmOmkEYBgUi13VBe/K4t/&#10;I5hR/fx8gLZUWkb9klntBIuzEX7d1xm9+7yCRx98DT2efR2f9v4Uy1bOgr5C6vcEGFf4Gy4RYpd5&#10;PaQrhXTDOMHrcJL3QM/XOgLnDDzuCyjK+xWzp03EHTf3w+3d+uHOez9Ct+4S7+CBuz7BVx8/jWsn&#10;b2Rib0wISAtvDXhdteC2V4OPgAs4m8Ova4rczUk4trUvzC6ZI85IyyljRi8QZCGwySgDqkQ/cmFG&#10;AewE7NVNK3H47htQHNsYxTFU8AltYYhtDWtsInTxGVRurWCLS0B5ZAQKYuKQ/3EknBciqDzrwemq&#10;BqeTYLITtLxePumwW+X6VrYy/+ma/jWk4BC7z7/Dr6/O3zpCgc269zLKPpoN8+cLYPuSyuxrpgOq&#10;NMswAddKAm0VTQi34wmxicthZ9gmcDtuBRxj+d6olbAMXwHzYMKu3xI4vlgEV69F/P2zYN4vhQmT&#10;MM8k52LyVGlWWVGZKlyBzcH0vYgqTdSVgIcKS+rCxKHYBxB6tI7BGVSy42Bb3RP6L+5DSc/bkP/5&#10;HSp/2b/vBd9VaaybyQJtAjzSbUQvUx6NoyCQxgMBmuTRSqjJczkXwUa4CdhkQPxDPxwj2CyoQbDV&#10;pWp7bm/u0yEE/DMfg/YW3Bi5Weesnu0m2ErRescRFFtpG3lxREVpF+0PsKlB8DLezT0Ajkt9oV//&#10;PgqmPofcz+9B+Qu3wfJwV+hvYumcnMBCOQaW+omwNUihy0hmpMDSOA2uBlR3DRuhePbzzKQzmClF&#10;TksHRt4o6xiCjaDzl6uEUvUhr2XyR+nhbfr1KgremgabdLR8by6chJqFcBJImWWFKbEdn1Oh9dZK&#10;ai2WcB9LXQlaCmsvWpJe/CzDLK1eH4Wg+PpMlqJbIdO++YMH4LK2CIFNs2sQdVGpKP6NkLofP78j&#10;C5EExZL6a6GisAOG9HkP7dt9geS0aWjTegkyWo9Aq7bTkJk5BQ/dOxGzZq3FD4d/Rm6ptJZKJjpD&#10;y0OIec7ApTuMkqvfovTyVJRd64c1a1/AKy+/hbYZw9Gq1UKkt5+F1PZzuJ2PVoyW7SYiI3kB7rvt&#10;Ixz6+TYer4n6e7x2/j1i4WyNYfshFoVPRqAopQFKb4rD8Q9ewYWdLDDMJ3if8ggyGZkgv4OK0vUL&#10;bJdXIydrFI69/jBORMXCVjcFziZp0Efx3sfGwR1JOxXbEoXJabDEpcMdkQ4rVXxJfCqu8fm1u6Jg&#10;+64ZM3djZlReI7VuhIBMCgJRYNe/nv8qtBZVqlFC0OP9QMHGebIE+X3mwsRQq8PTXpoJNctowmzc&#10;GjgmMCatgX0KITZjtRbTVsExeTXf4/Oxq2EdvYqCawVctK4uHkP/6VwUT9rIgt+roOZS3TuYNhnU&#10;akynfCVTXMHN9OoixJYTYlLfJXlJgKbVJ8M3lmp8JNwyUYSXTgUTeZ0n8juTeaCJDOaHwDi+Hg+X&#10;ZyQcvuFqei+Z1SMgdd2MqgPgtfgDbEGZwEJWlvNNxPM/7yfYzKpLV8OtLjyzJ+f9EAL+mY83vzV1&#10;b7FRH5DhFmEbDOi8/TAMDukfozUS/H3kwRiWFLJ/AC0JISSNArJsf2AKlcMklvzj4C4YDvuB3jBt&#10;fAOGGc9C//UDKH6nGy48fyPyb22LUsrr46kN4dj5Kbz8nlNWmnfKkCpZjHkQVcQsqgTLn8CmWpsI&#10;Nam/UOtUuYMoHbkB1ldn0FIuhE2a8QVo0vdIFsrtTUB9QSXWl3D7sjIIN2n9EjuiVgpnfE719hlf&#10;C+A+0eBmfGM6LCv28W/jeTy74LFKa6IGNlhod0y0TApsoiL+C8CFrKuMOgjo69AX8fNogEPHbsaj&#10;T3yI1vEL0aHtbHToMgutus5Gmxuno8MN83BDm4lokzkMLZP6o31afzxyU3988VpvLFr4BX46/AW+&#10;P/gu1v/0Elb/+gQ2He+B0Qs+xE33T0LsDfORfPNspN00EhkdxqFd65no0moSbmozAx1vGIs2XRYg&#10;uc103NutNy4d6sZE35DXmhAxtoBuWjQKUyOpvluhOLEdKiI7oKJpBM7F1cehO2/D8a8+wbafl2PF&#10;b99j7K7t+Gj3EgxcPwGTh3yIDR88i19fewT7n7sdF7t3RP5NrVCQ2ZaqPZPiMBaOpvEoj4hFWVws&#10;LDFJ8EWkwRGVgaKIFOS3SoB5STzVeFN4nbxGFfXgNWgzDsuQKek7KKM9ri+SlPMAAPdESURBVHt9&#10;/xSi6mrxHskceWFwOV4gWIJq0oTCr5gevmDB15/3echSWEYSbOMIsomE2uR1cE5fC/usdbDPXQ+H&#10;xOx1cHCfcwrf52ds/KzYVTeVnpeKL/+b+bCG1JqH6swjc7CFgCZVJ5JWpSHBLymVys3v2kCQUT05&#10;JI1LvhqurKTx6mC49AQZ3U8wIKu7y4psw9XIHjWJKxWXl4pLegrAJN05JhJusjyl5D85XtWGg8o8&#10;Wgk2Qk1Cvusbj3f3/6hNOJllRKNtPjzybc6XIQT8Mx/P/+h7sOkmo9YreaMTN207AquTJYZjPG+I&#10;XKA/g03mTZOph4PmYfBRuXnkZll5o1wj4WOpEiTs1MpWQYZMWwSqryCB5ZlKCT0N/rOjYNrbF4Xb&#10;34WzUKY3lroCKV0kWAK5vuTNXEywsbT7C9iYAngsKjYJ7nP8cgXF78+FWdWZiUpbAhshpYDVl+qt&#10;H9WaWA+Jbwg0hqU/Q1q7+tGKEna2L2gxei/l9/hdsaui9N6iNcg6qkrhgCsbXitBVgk2Wh2Y6jMj&#10;/Wuwaf2wQkpI2Vexn7SegYbY+8MjuPO2z5CWPpUQm4aunWbjprZTcVOriehMtday/Xgk3TQdCfcu&#10;QdLTGxD31hY06rkbtRiRI7Jw85ZtuGXHdrTM3o30LQcQt+kKGiy8iLoL8tF4QSEaTb+ExuOPInzo&#10;EbQYcBxR7+1G3B2LkNFuAm5oPRLtb5iFlLS5eOmxl1BUmsnfFoHyLxNwKb4FbWQbmBJaw9YsFZZm&#10;MTjf+h5suv9N9H13IB4YtwFRG46hwdIc1FlWxNK/DGGbS1F7Zz6a7DiNlK1H0Dn7HO5aexYPsFB4&#10;acYifDR6JEZ/8zm2fPQifutxP3Ju6YSK+DjYIiLhaBYFZ2wCrM0ScTUlGhWT4hCgavTJgPiKWlS4&#10;0l9QOjWL2pXr+V8UICoINunqoZbsI9gsT1H9OODINaBM7nUfgo1qzTaM93s0becEUWVr4Jq+Hq5Z&#10;hNm8DXAs2gjn4k1wLuB2NvdPJ+AINys/K3VuTmlM+HI+8mdvZNrX0qcsxs0bWyWk4yP/82t1bHxC&#10;WGUzjRMwauw1AeUZpjrpXhn2EPIfbA3d3BfhvjqI354ONVehdyzTHfOaRWykjERgXnMRZNZRVNbj&#10;VR1dIAQuaXD7fZJJlUergo3ndMqKVePw8f7vELbKijAqtvpbvOi+88qAEAL+mY+Hvrc83mSbXRsn&#10;utGOW3YegUPA5pI+bHJxKi9YZYxiaUorShD5PaOpuMazXJrCmyW9n6WVU0IrSVS9gkyGJ1MWeUdS&#10;dlN6s8QJBkLL8fkmKDnNIpSfkbFtPIbza9rcxUwQTgUzJeurPKQFyivKjekn4Aggb2o2bG/NVpW6&#10;lj6E0xeEFpWZlVCzsoS2DtLsh1XqSIYs07YSsm+AtI5JYl0COwFnl5XeCUXLO9Nh3y31SzyHcw0V&#10;W02lGtT0Q6LCBFL/RR2bslAywkBaHaWbhZ5Bpbbtlztxe+dv0DlpKTp0mIZ2baYgs+10pNy2FClP&#10;bEZ0zx8Q3f8omk2+gnpLSlFzswF1d5ajwXYTam0JoHqWG2GbXFTWjI0mhkHrTb6Z+5lYw2gxwrbY&#10;GTbUyXaizlYPmm52oPnsPDT6eh/SHlyK9h0mIKPrVKS0noSt2c/AMScBJY0jUBGbCEdkEgwpKfjl&#10;oe4Y+eFoPDjxMBJXlaPeZhvCdvh4PqDOGp5nWzmqbyHU1plQbYuoAJ53s4db/o6t/D1U/zXkd20z&#10;o/o2GyLXG9FpyxW8sCkbI8b1xaZPX8C5+zpDl5iK4riGsDaXYUIZKOnfHH6DNCrwuvGaBXXN4HLW&#10;gNvOwsT49+v8p5B6S6lno6WV/oZ+8yMEiwWOYitKBi6Do+88pgPed1pK25gVsE7kdhrt5oy1cM3d&#10;AOfCjXAt3QTXso0EHF8TdAI3UXNOqjYn7ahj6AqUD2BhefC8wpnWUPDn9Kk1HMjWq+raWKIzPcvC&#10;LoQMYSN5Kij1arSbht73o7h+E1wNj0DxTVTI/R6D8edP4BS1RhfkC06iiKArsg1lYT+A+W4IVSmt&#10;rCxyRCWmOuJWVW2h/KnAJt1LnMy/ouyC49DrgICNVjSLYKNiu2NX/tAQAv6Zj9t2lDzbkGCrnsVM&#10;stGK23Ydhts5RV2koJQSfwGbVPBLxaxMDe41jIbl3EDYjvWHP38wSyXpqkEFxtJDK0lCF57W1cuS&#10;w01ZLSvJB80DVWmkwCcljZLR/z3Y5JmAzS9NUF5ZZIVMPJ2H4l5zNKUmrVb9CCoqMttAPh9M20Hr&#10;YWUpbR2+XEvUI1aSs9wO5WuJgYxvmOD5PVvfpdDTvpo+mAHbTzK0iedyrYBHwYyZJtShVPVN+12x&#10;/SWDqUxG6El9nHzGyM+66uLwz7fjlm59kEqbmdFuMjJvoy18JRuRAw+i/rwc1Ceoqm23odY2F6Hk&#10;Qs1NbtRa71TWIWyzhaDwoDoBIwWQLI9YLcvB4OtNFoYR1Tfq+FpPsBhQTSKbz7N5T/nd6ltcqLXH&#10;iagV+Uh4cDmhOgqZmSsx4L0PUNG9OewNU+AOb4mzXW/FqBGj0TLrDML2gDDzoBbPWWO9FdW2OVEz&#10;m79FRqdwX/0NZtTkb65B+FaX2GBFzfU2ws6MWpt0qLuZv5F/gxSWYZv5dxDMYZv83O9AbFYZ7tz4&#10;G8ZO6o9zPR6FIT6erpiZuzlt8GfxcJti4fVQfanxtWItQ33vrnetK0PAJio5NIIhYHyQ8DHBUWpD&#10;6eBVcFLBV4LNPmYlbJNoRacTbLPWwj1/A9xLNsGzYjNcK6nYlmyAayHBNpc2leBzTFmt7Kh1xAqU&#10;jeGxiiqITG3xFtWDvMrjumDz7GDalrwk9daEmrRY0tHkfd0d+TUbwsy/29S0LZz1o1Ee3wy6Z25E&#10;2YJX4SmSRjoqNJm2yE93JGNIpSsUQSddRtSSmMxfSgX+nkevB7ax+Py3PQhbbWI+t7KgDOC2HddG&#10;hBDwz3y0X3f15XrbHfyDK1j6m3HH7sOEEBWb9IAWf/4XsMmFdPq1QbnGrT1xtWULlEaGw7DyRVJn&#10;EjwsbWQpfzWMJAQ2UXBBCy+2iTeWz+3eUSrc7lEEBz+nSp7/HmzEmQp5SOuTgE1m/ihf+h2Mn8xV&#10;/Y2UChOVNpTbEVKfQqjRRlhZStskQUsrmFQcj+JraeYfxhjE9/vzu/2WQN9vIYwfz4J1n3S54J/E&#10;3+IRC6oqs7V+YH+otX8FNmZK1R2E4auJcxe64KF7eqNt0mxk3L8ekQOoyhbkIZx2ruFWlqLbqW6o&#10;ympsNqI2QVVdqgW2OLjPxedG1NxAmGyyM8r4mWJU30SQbJR9etSgaqu5sQK1CLYamysYer7Pe8lt&#10;jSzuEzBmEzpUVtW+N6L5+GNo134yOrcag+dv+BSFLTNgjorGqgfewb0zz/JzHsKJEN3o5G8pQ+0t&#10;OTxGMZquLqNyk0VB+Dv4e2rJFPIEaTVCrdZmKjjCTM5ZbauAj3DjPvle9c06QppwzC5HtV25hCU/&#10;t1HUHTUsAXzLpuMYO3MwLj+YDleTFiihNS3ulwCfJQ4eD6+vvhaChrrwqi4g/01I/zzplyd9Do3d&#10;CTYdHOUOlAxdQ8W2QOuzFgKbfbI0FHD/HIJt0Xq4lxNsazbDs5ZwW0GwLaYNnUeozVwN69SVMI/X&#10;Wkd1o1bCnaPNvSZVIlLnW/Xx34NNVnAfTvEwEsYLA1A24QVc6tYGRdGxsMSmoiQhEzqq19wWkbh6&#10;Zwryv74D1gO9Ca5ZdEVT4fNRUHiku4cIgv8CbDxfpV1FcAz6HvpeLcNXPduGBjuAm7dcGR9CwD/z&#10;kbb8/Ot1d8okdDKWzIi7vz1EsNEqUk2pSsu/go2W0esexBs7BZbNn6IoPg762pEoX0SwBSYQVqLU&#10;xJaGLryEhSWNld9zyZRH4+C1UdnJkmRWAaDIar7/b4CtkmqykTo2SVNiCdyFFSimTbB8TftJlWYd&#10;xiDQbGOk2V6a8pmQJ0pl8SrYpKVLQiqPpZl/5Ep+nnATezpwKYzfLIap12zYQpXDPvd8DWxGDWwy&#10;DEgDm0Dt+mAT+PkFaraasJR0xbOvvYa4zJlo3246El/ZgGbbqWJ2MbaZqIIsauX92htoOxk1qb7q&#10;bKD13GRC3fUEBJV0tS1Uc1Re1bZUaIqN4JBt9U3cUhFV2+imOhIFRziKcmKI5aixkQqQIcdsuIb7&#10;WIA13lyGqB7rkXDDaLya/gXKwztjV/c3kL7qGKEjQOVvYdTaIGAUJUi1uMWNxDWn8O6ni9F9zE7U&#10;EQvM31CHv1eUWtgmBs9dnb9Rzi2/ofoGnpfqrSZhW3tLiQJdHfVb+LuyxGbzbyFww9ZS1X1rxNOb&#10;d+Dki/fC1igVpc3SUTooiqoknCq/turIHFCt0X+/1n8OUdQSAra7mTZKCTY7Coeug73vwj+DTRSb&#10;tIDOpc1cRLu5jLZz9UbGBtiXEWiL1sA+n+/PWgXLNA1sdqYVS79F0G/ex8SnpUO/1IlUefw7VlQW&#10;YfHah8PnH8fjTIWlfISarLU8M5WFTAbKIpNgahwDS+MElDWMQV6rDFx9/S7oV/aEv0haT2WBpPFK&#10;EGjioWo9+B9gk8VjNLCNRr8jMnUR0xEVW/1dBFv25X/21EWpK86+UXenW5X2YesNuHP3AZYmEwgk&#10;mUZocOhi/RFSJ6bq11gKWHd/jpL4ZJQ2iUXRvKd5k8bB7aECo7XUpDIvqkhixxDasaHwe6S5eghB&#10;NhheHkspOxchKQODpV5BWkVl+BLBFoSs+h5KLerxpxdKsfmkSV3Bj6zZ8AtMX82jAqP6ohKzEGq2&#10;CQTWZIKLJa5tGhPyVAZthZVbK/fbJvE9UXJUb5bhy1Srl8Ct7IsZsP90SVlfsaI+6UMlPdplyI80&#10;HvxNPYjtpP3hfo+sISoV3/LaEY+hA59HXNpgtG+/EO3bTkb6Q/NQfxVVFe1cLbGJmzVoVadaq55V&#10;TvspFo8Q2kL1tk7UmIH3xo3avDfVtxVTMdlQZy3BwvfDdhAMVHyiyKoTLtUIjGpZHtRd60WNnXmo&#10;u87F5wSiqCeqvGq0hw0ZTcafQeTNE9D51pkY/toY3LTosrKdYdmlPI6JkJLPElQEkdSV1ebruHVX&#10;sOHWR9Gv5yjU3F6uVGLtkCVWSm2Ljr/RiToEaO0NfH89fwPhphTcVifq8++qQWvaYFUA9dYLQKnc&#10;sp2Et5GvzfzbHbh166/Y89SzsDfLRGFMU94XWlJ/C8KN19dQXWsccISuueE6oDNR3RFsajC96T5a&#10;OD0cZTYUD1kD65e0okOWaOlj9HJYJhJUtKJ2KjbXAio2KjTXEgJuKbfyfCEVG9+zUrE5mU6MTEsm&#10;fg9fLELJwMWwXy5RKTLglfHM0hoqMOP/JWGqwlg6gril3oSKbTPTtUBGBqiLTWQhzsJcwKNGJGAs&#10;PIWTUdaxJewNE1B8VxvkPN0ZxfFJMNZPgYGgL2gWh1y+LrqjE8pHPw37mX6Q1eC8hFvAMSFU3yZQ&#10;q6LY5FzSgBAYT7DtJth4X+kG6m4Hr3XOphAC/pmP1msuvlZvu5OJTsBmQrfdBwm2iUqZBQRI1wGb&#10;jEjwB2knv+8NXUIqiptGo3Des7xBM3lfp/Bm0spKPxxpJAhO4n2WkBWvpzH4nncigTaHN2Yy4Ubw&#10;WaVeTkofAZusmbiQicT0X4JNU3Na66iX6cic/StM3yygMmeCHSvKjNvJq+CYthq2mbQcM5loGbKV&#10;1zapX5kq6k1TblbCzTuYMCTcyr+cDft357TE6t1EWyQqjWCTIUAyhbXUs1XJUL+Pb1SzVEhjAT8f&#10;qIutG+5Bq7ThaH3DfNzQcS46dBqPtNsnoMniHELKglrZtHRiNcW60a7V3EAVl+UkrAgpWriwrWIv&#10;y1F3tZvvE1ibaOc2uggEPxrTesavz0P6inyEbyql+uP3NgTRaGsRVaCoKT3B6VANENVFYUl9G6Pa&#10;1go0J3y6vbkN8cM3I2rLEZ7Hw/O5FESrifpSQfhIUCXW2ORC8nw3VnZ/Cv3em6Q+H7YNCNtLdbaT&#10;59kA/q6AOnaN7AJCqoSfIUz599VZZ0KDNRY0Wl+h/uZ6Gxyot1asMh3CFhmUnY96Gx18j3D+vhCz&#10;PhkAfXwMSqPawhAZD/365lQoDZg2WLgIsEQ9yzWX+1DlHqh9VNJqJIPUsZkfZtqwwlFoQvEAFlxf&#10;zFdVFKoBiWreMo7KjYWcqDbnbKaNeVRu8xnzmC743EWoOZhOzFNWwiOtqIyKUcvg6b8U9l7zULSA&#10;9tIj02kF1CzPgjKVXhXYRMXJ/CJMnTIrjWd9SLH9ATal3qTBTMDmHw33xbEob5OJAiq0K71oo23T&#10;YfnlM1z64g4U3pQIQ0wU9DHJ0EemI79pJC7cmATb6UHMV+N5bOlbWplH/wCbqmOTPEwn9eXhXRrY&#10;JG1sDdCK5k0OIeCf+ei0+upLDbbaWVIzkTFz3bb7CFxqdSoZjP53KxqUVhoBmxor+gVKklNRFh6H&#10;itduY4J4FRUzeqBizBPQjXgMuiGPQv/NIzD0fQBln92D/F53IfeT23H1o1tw4o0bULygB2SGAqUA&#10;XVL/IBZ2EJ/PZyIx/AVlf34osPGfquswupE7dR3MQxbxJ66AQ2wDFZljOsE2i5Zizjo4566Hax7t&#10;BsM+dx1s3O9gonYQfk5+3kp74qadlYRv+HIuHNtleBLTnGcX3BYZ6kOwSevodcCmrKkMdJdGBRnY&#10;bq+JKxfb4Z5uXyCz1WK06TwT7bpORcsbqdi6TEPU5EuoSbVVgwVJdUJGZi0OW0morZC6Jyoxqpy6&#10;a128J3batgoCiveGkKq3FqhDVfXQ+AVY/Oin2NflUey+pTuW3/chHh++ASmrz6P/m4PRdfqPqCYj&#10;SeRY/H71DdJySeUnIKG6q7cxFxPfeRTLH07CY0Nno942nofvNVhHW0j1+DvUGKq1fKsXMWvPYf29&#10;N+PLD1fRWjrxwMSd+ObDURj09lf4/LOZuHHmWe7nZ2mzaxK+NQnbGtvktxtQf0MxAS0zuJoQsTMH&#10;c0+WYcmP+bhj51ECuIx/vwV1duTim8kzUZKWBkeLVszIN6IoOgl57eLh+bUFISJqmVCTRhzCyyeg&#10;q3oPGNKwI11tfLSiPsuzRIsXrqsGlH61BJY+VGz9qcilykEaj0YzfUyQ+0+wSesolZljlkBOe+4U&#10;Nce0IQWkd+QqeIatRMWwpdBT0Xs/X4KS3nNhPnpFFaxOWk4Bm0qwCmyqiYtplFs/f4VnFeEjIiHU&#10;kqmAUwVsvtFwXRgLHcGWXy8SZ7+6n98WJUfHRLHg0U2HfsabKOP7gUYtYYpqQ/WWCucBHg8TmE+Z&#10;d6xSjSOWtArYlBVlHqbI6H1wJ8JWS8OTmffbh5u2/cMbD25Zd+X5JlsINiZAab26aecROAVsThmY&#10;zov7e8e/P4PNR7C59n2FIiZEQ1QmbM0TYKIl1TWNg6lxLAyN4wi8eJQzdNJBk9tSvqfne9amscip&#10;0xBlH92tShMZGyozEUjTNhwDeF5ZT7RCgetfPVR/NtkyzPsu0h4sYkm8hOprGRyTCDexnkyk1vlU&#10;bGIrFm+Ac5H0VSLYFkhnTCbeWQQfbaqDtsQ6bhXcw7kdugzmvgtgWbdPJVS/bx9c1vAQ2ESxEVx/&#10;taJ8T2xSwCKD2sNot6PR57OXkJayAO0Js043TEaHzmORecMMdMog2Hr/THXlRNMNJei49RIe3XEC&#10;L+4+i8e/y8f9u44jed0Z1F5DBbfWh+rZvDe0oNLyGb5eh/FvjcbF9G5Y9eAH+KDvbLzYfz7mP/UR&#10;TmfegFVPvYCCzDZ4ZeBCAsZHOygtkrSWtKHKLkqrKSHWYF0Ohr3VEln3hOGlgQMIIJ5D6sFoHf8M&#10;NqnD475sLxJXXsPqbu9j0usDMbjnBwTqbdh811uY9+Q7+Pa2u3Gg3a34qtcEtMjSUf0BDQlqgbB0&#10;DamW5UW95W7UW2lD8/Unse7QBeDCOegvH8GOg1fx/A+X8PnKBahoT+sVGYGS+PYwxqXDkBAJQ3gU&#10;ih5qDM/VNGbUurz+opwJL/t1wEbgyagFAZvf+gbTKOA6r0Pp5/NglvnVvloB6wCBG9Ua4eYQuLFQ&#10;k/tvnyJpZiUhJ9UVfC77xvPzLCidTBfOIbSig5ZC9/Vi2L5YCsu701EyNZuAlW64otg0B6E906Yv&#10;ksWTEXDD41lKsA1iXhJ7eB2w+UfBcnEkitumoaIe88Y3j/OXz4PPOBqGn3rDMvxZlD3YAbmZqYSa&#10;LJSUjKsJcXAcHMDP0YbS7ch0SHBKHr0O2AIT8elvBNsqqWOzoME2D27dljMyhIB/5uPBTcYnmmXb&#10;mBglIdtx0/ajsDlnqIukZvL8y8gDaYHx8cYEMBq2A1+hICMFlmiWsC1SkSdjQhumwlYvEfqGiShu&#10;koiCJvEoJMgKGEVN4lBePxb6BonID2uOknfvJZymq+Zrn1MWsuBNEcXmnFYFbBJS+nEjj9BW9SNi&#10;+CwuFM/aAus3iyADmR3jl2tqTSqG51CtEWKOJYTaso1wLt8Ix7L1hByDtsNBuLlYMjtZMksnTNcI&#10;JngZbvPVQlQs2KkmmfQHjsFua6GAJR1GNbBVVWxaZpK+azJlDnwNsGN7F7RuORLt2y1E545j0LXD&#10;VHTpMB0ZbaajS/pAvDZ8Dabtu4S9J89Dd/oEAqePInj2OGzM7K4rx7D2dC6abiygyqL6IZRqbjQS&#10;bnp89vlkFMR1xde9ZyNSCiJpOf3OiXrf5eD1AYsIvFsQaBGLx4dtIFB8qs5LdbwWqEkdqrKkVjRb&#10;U4hpz9+IDffUwHuff0mb66dy0ur7qqo1iWobqSi3lyFxWQW23PI5CtJS8MMtz+FhKrbIdXo03OhG&#10;/KpC9P/wG5xIvx2f9Z6A6jt1qLXOR5tNKy2NGmutSM2+gqUHyjB57yW8svMXLPzlNzjO/QBczIa5&#10;4DJ0329G/u03whSeqvq3FaTRfhFuZQlpKG2chsIhiXD7WsDtlPozFiLSkPP7PQiBTVqu5V5IQ4/r&#10;U1XweY4VouTTubB9uogF1lKYpd+izOpBZW6X+y0t5WMJsPEEnowRlfGikobEqhJqlhFMDzKuVOpf&#10;v14C85dLYOizGM6e86D7aA7Mx68xLzCdCMjEdtKWygB4saNa/a+dhfYiwofqixDT7KGARxwRX8vC&#10;4IST89IolLck2JokIPflbiif/haK7r9Rjbsta06h0JyuqFkKCutH42pGIi71vAOua8yHPlFq0nG3&#10;Mp9Wgo3gFGEiVtQ/Ae//upuuQANbve1+3Ln94uAQAv6Zj9e2m++L2GQMVqfVkcWSu2w/Br1tlrow&#10;ATcv1nXA5vXwhgRHw36wP0pSk+FsmgL9bR1w7bOHaTcfQPFHD6Kw12Mo6P0wSvrei/Kv7kNpvwdR&#10;OoCvBz2CgmGPI2fYwzBlv0WrN55Qkxk+KKdljjaWYj7nJB6/KMSwKmALhXRjEwsqL80HzqFswGK4&#10;pFJYZmiYwERKFSaVvra5hBfVmmvpBrhXbIJ7zWa4VmmdMO3cr96n/ZBGBfMkqrdRTMxM7Ob+i1Ay&#10;eSPcLlGE12C3tKYaINikjofxp8zE8Km5xMSmhsGgy0SPp95EZkuB2Tx0bU8b2mkOWrefiO53jMPu&#10;ud/CmU+be3kvcH47cG4XjDn7UXjtHAoIuCuH92HhoQI02JpP62YgnKiAsv1IW3YZezveiVk93kT1&#10;b/neFi9qrXcTHFRlWy2otcOJL3uOYomeiB7DsgkjN4FIC6oKrJBq4/2VzrPNVudj6oudseWearSW&#10;zxOeDtWaKa2aUh1RFWw11/H4BFX82kLsuPV5nGkfiwcm/0KF5ye4ylFbVN4uB2rsNGPcq4Pxa5cu&#10;aLf4JIEaRPWsUr7PdLWuHOnbz+DKuSvAqQPQnTuOFT8fxOH9P8NzfA+Cp34Erp2GM2sZytNaU61R&#10;mTDskS2hi+sIUwumrbQIWL6P432nJdWHaxNV8p78+V5Qqcl90jVkoSz9vwDbD2dQ/OFs2D4hlKi0&#10;zDK/GgEljUR2wk2pMZnFgwCzj9QUmm0UYSf7pJ8jrat08FZTF325GPovFkH3+SJYPpYRKjOhm80C&#10;kGSTc2nTFhFmAUGdtIpKIjXBJ1UrAhumba17hjSWMc37CCFIPfRU2HZ/irKUFBib8W+OTkdhixjV&#10;QmxrlAld4xQURVEU3H0DdIOege3IN1R6UxgyCkGUmlThSD6VqAI21cGeYPONwxv79xBsotppRbcH&#10;8eD2C//sIVWDDptvjN5odNaQQfAbStFm+3EUmubxggzmhZG1CP6AWiXYpBuIn/LZfnwI8jLTkd8k&#10;CgVDH2WiWwifdxJhNZHbKfD6JPic4fVM1t6TtUX9BBdvaJCljayO7ed5/A7ud/eDGgQvz2VhEt52&#10;7RF6FtrI7B4yXtTr8qBo9mbY+jGR0VZIq5V1wkpYpNVz5hpYCS77wrVUbITbig3wrM2Ce102nISc&#10;fRHBNn8trASbmRbEIK2kkqhpUYy0cqUjV8GrJ9lQAbf9YZVptJEHf26NU5lJ9stYUH8drFzxCFqm&#10;T0WnjjNxIxVbx07T0arLHKS2GYplk/YARTkKaL4zO4AzP8Fw8jh2/XgIU3eeQs/tp/DwpovInCsr&#10;dzvQYKUL9QQs3wE9Rm3DmYwOeGHYdoKEFpXQkpbT6tkVBBzVWJYHd0w/jOKUtniFGTFsqx+1Q90y&#10;KhsDVMMAwdZobQEhdCu23x2Gb957mJ+jssuW1tO/g626jCCgoo9fnYetNz6PBc/1QGNazBobvYSb&#10;EXX4O0XthW3x4cEpv2B/x1vwztcbUX2riyozB7U3l6BhVgkiNufhxm1XsPGgqNKDcBadQvnZg9Cf&#10;+xWeMz/Cf2E/vFd+g/FlKpUIWtKYdJhj0qCnYitOaAsPLVreqy3gccpaCY3w+4SZVe6Fuh8sXDwV&#10;kUxry1Ry0a3eh5K3ZsH0EaH22bLQJJPSkZtw67+EBoG2czDvPa2mdQi3Q1fxObfcbxPbSgja+VkL&#10;lZpMHa6XiRQ+XoSyj+bD8O4c6D5ZAFuBXp1La8wi1ARsQa8qgBGsIHzmMp2LG2EeIoDUGgXO8fDk&#10;jEDx2rdQ/t7t0GUmozCJ6jS+JWyR6dDT4RS2iMaFzlSvHz8A82Yq0LJpBOhcNezK4xWXI+Aap9Sa&#10;AqeCWiXYKD7E5nILioceP++lFdWzsDGhPvP6M7tzPwwh4J/5WHihomX0Rp2hhrSqrdMhdetZXDMu&#10;BVz9oa1QJReqCtxUx1vKZ99IOE4MRV7bNihsGI+cQffBLv1rRHG5h8An4+GkG4dbplwZAY80EqgO&#10;ubI0mAzLGkdbMZZbwpIh5wq4BtLmiUQn3AIX/lBpVR7yUua9kq355DUU9V8ApwxuVl08mBhpKa1T&#10;qdZmrIV97lrVbO9aTMVGleYRtbaKlnSpDJtZB/s8fkaUnXTAnET7SsXmoPIzDl5IuLE0zynlWZhA&#10;nR9BzaArE03KcKq/Zibp9e6oDlNRJh6/9xO0zFxIsI1Dp/az1HjQdh1moG2b4fh5+X4g5wi8J/fA&#10;f2Yvgqe/g+/EdzCc+gmFZ35D8dlfoL+4HytPF6FpVj5qrylAzawKVNvuQc+vluBkp7vQbdpxhH3r&#10;RbUdZtQh9BqschBsDqotL1XdFZxt2w1PDZ9L0AB1BXjS8CB2UsCm6sscqL+uBCNfuxe77qyGgW8+&#10;gIYbivl5qWfl+wqEf4BN+qdV2xQg2HKx/aaX8MUHE1FzG+0lbXD1bXZU21aMJiul5dSDtBVl+KXr&#10;c5j85nDU2Mbv7ipBo2VF+HJnKS6eu4TNv/6M3j8dRN9dR3B03yEEzu+H6/xeBE7uhf8UI+8YzOPG&#10;oDg8DYbYdJQzo4sdrYhrB09EFHLTYmD9PoourzrvR+2/3QdV90mwuc1pxAuVIL1oyaTtasp384eL&#10;tWnBezGtyKQHhJT1y0VqGiNbf6qx/sup1KWjNtPQN1RqBJp6v6+MJ5bxxwTapzLtFb/7wULoP1oI&#10;69vzUPDiJBRv1Ca1VNUj0tXDpzUcyGsEi+F1zGC+IIQEbrLICvNRwDENJR/ei9xGETA1SIUxvBXK&#10;IxJhbtwMJfHNkf98Z5TNeQGOywP5t0wl0KbC7R6nVrjyMv+4CS8Z4SPH9Mu4UgXN64FtKD8/Ho/u&#10;OaSmLZKxog14n1/5vuTVEAL+mY/tRmNSzOay8mqSENdbkbD1Gq4YVzE/S9O09I2pAjWGsqIyuwDB&#10;5j06BPr0VjDWjkNBv/vhxHR4ZVEWgZTMOcXP+iiHZU1FmVhPQkoZj0uGWGn93QKhEkxNCy4Ddq0y&#10;DpU3zXdeY5rqEyQg02Am8l41GngCKF5CG9d7DsG2EE7aClFcquNtqFe5fTbV2vz1cMs4QBncvIQW&#10;lLbUIb3KF0gd2xqtRYxqzTp+Odwjl1O5s1QfJMOzmHCPy/Jz/FNpjX3m6pDpq1UnUD5XQ3gs0mlX&#10;WuK4H/Wxac2daJs6mRBbgc5dhqJjl9HoQOUm40K7tBuJUxsItis/wXf2ewSoUgKnv6dq2wfvpaMo&#10;PXcEF69ewMkzBzDih7Ool6WjPZSxn7SUWU68PigLP3e4HS+O3EpgBBG2TY+6a62ou8GN6rShYTsd&#10;6Dz3MC5l3IYXhlCxZYOwKSeoxIJqsKq2WVNs0hI58M3HsOuO6hj70i2Il865m1x8/+9gq6a+G0DS&#10;yovYetuTGP3qCNRlIVh9q0l1AK6+vQx1sml1t7hww5KTONL5LnzVZxzqZNHGcp/Y4PQN5Vh/6Azt&#10;9y4EL57EwSOHcf63LATOfUugfYsArajn3F54Cg+jYuwwlDdhRk9IR2lSKqzRLWGJaQlHDDN9w9Yo&#10;/yoOQU/d6zYeSD2nNC44rbcyreTCa/CjuP86baHkngSSmn+PIYD7jNDqTWj1Xgh7X204nig5y1eE&#10;HMOqZn+hE/h8gfZZAaJMVtqTIdOMv7MQ3lcXwvT8DBQOpxtgonSyJA5IB10BG1WbAlsgn+mZtrFS&#10;UUnfMxbwPv80FL10B0rrxcHcIAXlDWJRcGsblIx7Fo5fvqZRmMrvzuCxaFld39DxDOQxBrEQpZOy&#10;cJ84G5V3pIO7iA3aUNX4JvlUlBxD8hPznIt5svsemUFX1g62oRHv6Zs/lz0ZQsA/83EIudGxWWUl&#10;MmBZZveIzi7EKd1q0oM3wjWIF+jPdWwipUV9ST822/mBzEhRuFSvNs72vhXewHQEWCIJ1KRUEnh5&#10;qdDc7pFwEYZuAZpAS93kKsfkOdT04KLYbFLfRhh6jyqQaS1M0tLE4A6ZukgMoqfIgkJmYMdnc2En&#10;2KxDmRhHEUxjV2qjDFT/NYZ09ZhPsC3YBMdCsaCbYFsgao52YxZVmnTanUi1N24ZXFLPQrBZ+0vC&#10;nw3z7t8kaTJRbYaPSk2mnpa6NJk0Ui37Ji2hanwi7Y8pGq8/+zaSW45Hu66z0b7TDHToPB7tb5iM&#10;Nu2XoXPbUTixhVb0KqF2/icET30PN4F25uhJLN25H3N2/obZPx7DlJ/O4f2sq2i+tgS11lIZZRNa&#10;W8zIXHAJu264F1Nf/xC1t0pnXiqvtSbUlLrRHXo0yS7H8J5joItNwov9aVe/lWFNeQSTDFAnpDaG&#10;rCYhWSdLjz4fvIhttKJTnuuEVksPEFK0t9dpPBAVVz3LjIh1l7D+9pdw+OaHkL7iMuFqoGK0oRbB&#10;GrbLiuq7jfi47wIca90F3Sb/wAxEBbiWKm7jFTy+4zI6Zh3E2B8OwHD8JNyX98F3+Xs4qVD9p36D&#10;/+QB+M8yru6F/vmnUBodA31SCoyxKbSjrVARnwFjXApMjdog56lG8BvqMUP/XbEFjdpwKrfjBULF&#10;CVu+DTk958P2yiyqKyqzdwkuqi3LhwTWx0wzvQg2qjDb59wviqyPFvJcprKyyjJ8tJpqfj812zJB&#10;9h7B9ja/++ZC2F5jvDAHJVRurjyTVs9Gpabq2JhWBWyyTmxAOryHbKKASHVrck9DwXNdcTWeCu3d&#10;W2Bc9xYcxTKqYDbT+TiCm0LApnWy9cls1qq+bCjznwgFyVPMX1RqWp4UUcDjVi68pBoNeC7nYMA9&#10;HDbzSNz0LQsv6W/Iwq3JunK89GPBXSEE/DMfBQXr6iWuK75UTYb5bLaj6cZi/Fy2juSQWTqlFefv&#10;YJO5omSpfqdxNHSLXoaOkrnix/dZukgXEVFj8j1t6IgaJ8pSShZZ1kYk8Bi/dyasDKkjCIGNclpW&#10;mfd7vmfaYMknKSSk2lR64UtJQMbvTkH30Uw4pUSlFTURclLhq5rwpdOtjCqYvorwoiIj3GSeLZlv&#10;yz5vPWEn0CPYpJ+btKBKsz5trHM4wTZ4Gewyz33veSibu5W/g+cLnoDPGKF1M5C1A6S/mgzbEeUm&#10;6wX4wnD2yI24tcNEZHSejjZdJqF9h+WEmvRfG02wrUX7VhPw80bKqGv8u07sh/fEz3Bd3IfyE3tx&#10;+eDPKJEW0aungIIj+PFaKWI25qk6zxpSnyVDrrJdGPPWIFxM6Yqnxi4nTHSElF8ps1o7yvDa0O04&#10;k3kXHNGRePurb1Ftp5PfKUANgqea1JtJPZjAarPst+C9T9/Htu5hmPt4JjrP281zyCB1I0OzrZVR&#10;Qw3OtyNm7WVs69YDluhw9Oo1AbV3FhK6MgifmWUH8MiUfdh900NY+dD7aLZaRiTwnLTCd++5hKJr&#10;11B0vADLf7qAQ4ez4D53CK6z++C5tBuBY4fhvnAC3sJDMC0dhbzkOKq1WOhSkmGLTlFTi5uj26As&#10;OR6mpu2Q3z2G1ymCaUm61vwZbDIBqF8fBp+7LzxML46jhSh4dRoBNAfm1xfA9qYoLVkHYz4VHOMj&#10;ph0BXMiiVs6yLGuKWj6WIMhkqT6ZwPQDxrsLCDWGLLz82gK1PobxxbkoeXwS9DtkPVUBm7SGBlRD&#10;gqRatRaFqCdpOBC7qBoPZKW2iajY+T5s+z5TDR2ALEspPQ4INPsgigCZNELcC/OGZYKWb2T4lOQh&#10;7pPqGnFPlXlIm1qfAoGAU8Os+Hk1B5xrGEpMo9F223neDx/TiwXha0o9Dy063iaEgH/uI3N92e7q&#10;akiNlaVwOTaVEO1egs0q49H+uHgS2kUVSS0eX0qY6bwpDM9EgowXlSWK1rtabCw/Jzfzr/E3sDF4&#10;Lr+TcpvgVONHPesIMZdKHApsSq4xochLbo1zd8P6wSzYPmOCpXUwDiKUhlKxqZEHUtdGcInFlOFU&#10;06XObc3vYSfQZJZUuxp5wM9Lsz5tqAy3sQ1eCvM3i1Hx+VxUDFoFr85F62ugSuuuWtx8NoJML6uW&#10;UyFIh1CqtSBt6ILZzyAtZQg6dpyHDjdMR/vOMt/aDLTvMhFtOy1ARvokLJxCChScVHVKnjO/McSK&#10;fg/f6b3k2Q84ePAA5v5yDPdknUWNdQTXFjvqbqxAg7ViET1IWnsBk1/ohWOZN2L285/hrcGL8cKo&#10;FZj8Sm8cbHcztj7wLM63aotnhixkyQxawRJupcAipKSeTawowSWg69GvP7Z2r47lD8Xhdqrbatm0&#10;t0qxVQWblcArQ62NPPeqUuzt/DBO3nIXfuj8OBY99hbe6b8Mj03YhK8+HYEfutyNb++8G53nH+Xv&#10;9qLOxlw1y0iN9eV4eedJXLt0BDhPiJ1mnNoP99lfYT95FvZrV2DP+5b34XOUpUqfyHgUJ2dCFy/1&#10;a6kMWtHYDBgIO3PjdrhyD8GWF8H09VeoUUGLYtNT0fmWqXRimvc9jE9Mh+XVudATRsY3CDK1cPI8&#10;Qmou1RufMyyyGjzhVTXUCvECP7UK/DxY3uXn3iLQeAyBmvnV+TC8NA8VshbtgxNQPvdHpdB8qtFA&#10;IgQ2zz7miwFM4wI2EQkagGR6L7gn8TMTlUjwMe/4pRHAyjwlgGLeYkLW8ovko7/mF7X/j1CQk7xD&#10;hSbuB1apMpJOwSNwyTwTiVsKCDYWODusiNliLPlyYX5sKPv/cx8ds/Wra+6SpbnMqLa6HItyZcHk&#10;IQTbJF6wv1xUXlC5iGr2Dtt4XkS+DpUW0jrjk/3yGXUTq3wvFPLdqiXN72GRMagDtJKI3/e7FxFg&#10;tr+ATatnc1mc0A9bByPBJnbB1XsZjNKrfNBS2GWKIpkhdYy0kFKJTZYg3KZQvamxogy+VopuwmpY&#10;1EB46au0DBaqNcsAqj8Z6Nx7IfSfLYL9XJFmMawEORWaX+rZdA01sIXWQPDYI9Hr3R7IyJxJmEmH&#10;3GkKbtIi2p7R4YY5yGg1GU8/NAWGkxdoR3+C6/xuuM7thvPMXlQcPYQDxw9jx5GDWH7mAm7dWYZq&#10;LF3rrPPRblag5tYKgkKGUpnReMs11fv/+5tfwf5Oj+Dbm+/CdiqpT76cgFuW7sWCp/vjznG7UXOT&#10;H9W3lKmuIGFSByZdPwgrqTOrlu3Go4PHYXP3WlhzfyTumjifMAKq8/jScip911T/NT6vTrA1WGtB&#10;4kITvnzzG9w7fgPun7oF67u/iT1dn8bero9h1y2voO97Y9F26Wmez4uaWTJkrAzVN/lQdzULzBUV&#10;eHVPFvy5VONntiB4kkrtzA5a8e/g+WUOLG/eC11kFIpjkmCKawMT7aclhjCLTaMdTUdhaiyMMS1h&#10;bNISJf0bw+2tz3T3d7DJnHkBaTgIXGLBGEB+37UwPTIbBqoqgZDl5flqoWzTG3NgeovnJdzM7xBw&#10;7wq4KoOv3+NWQr3Pz75NxffmXLX+rCy+bXiFx+DxTD1mo6LHLBjvmwjD+F2q/lfWOvBRL4rXkIYE&#10;v/s7/tZ+BLGoNskTLPzVuGhaRwU5qjQW9OJoJC8phWarfE/yUkgcqHwieVFeh0RDZd6R90MhU435&#10;Zcy1ZRQ8Xjogz2gcNS5Bs00lTANMB7usSNxhPotraBLK/v/cxy3by2bX3GljwqYVWWXAhIuyDBwv&#10;rm3s9SH0fxG8mTI43ifWV260cwaCfln+Th5Sx6axTR6OvAoU9QqVqr2WwN1rGcz9aCG/WaJspPQ/&#10;0lpJuR1HwInVlMU6CDrpTW6XIVcCtDGEm/RdquyASThavqYV6bsEzl7LUfohM8Wm/ercAcePtKMN&#10;CDbazwptfVGxpnCEwaLPwLOPfarWGuigQDZZqTVpEe3QiaqNr9t2moL2mdMxnL/Vdv4ocOUUAhd/&#10;QOACrzVtGXKPI1ByFDtz8tFhcy5qyqB32jmZ+6xmlhm1CJ1aUpGfbUdNKuvwdQXosGAfuk85iOh1&#10;BoRtDyowRa4rRv2sAj4votIyoZb0I1NKTaAliozqb4sPd49bgHUPNMaq+8Lx0Mgp6vtieWUQvMCt&#10;ulJ4fM6osdWM2psNaLaWKmxXjrIzzdaYkLnoGDrN24v4lTnKKouqrLNez9+p5zEI5dUB1FrpQlL2&#10;r8gqf46KhPaxpA28JY/DZbiL1/N2lPeMgr56OJVaBxSlEWZUafq4dOgSCDXpoJuUjNKURDjDO6OU&#10;4LPsiYHf31A1FFy3H5v1KaaTANxXLMh9lerqkVmwPDMHhh5zYX2e6ksW1n5N1pEl2CTeIMjenAfr&#10;70FlVhmyqPbrs2F+jfEK4cbvWl/gdxmGHnNge2o2FSGPf9ckVAzLplqSdCoVKPJPEo2FBf0mpp3+&#10;TCcCNlFgmmq7bh5g/E1I/Juh+sYpxyRzIo5g3hUVyHN6huN7QzbqytC19UwL39rRamvJfv66WqHs&#10;/8993L6zZFSNXSzhmTHCVjnx2amd8AdYWlgINqqx613I/90QmEn9gMzvzq1UmtonAf4cSR58qGpY&#10;9Z88TEevoPS92bQMC2HstRjuT5bC8gXVmsyEK/2OCDfrkOUwD+d+WSdyNMElfdz43DpaXnMra0jK&#10;+pHSsZdQU3O5fbUEtr6L1aIvts+oAt9liTxiAxUZf0EgBz5DF5aGWmaStTkDsqiLKwzFpel48N5v&#10;0KrdXHToLGATqDE6zUT7jrMJtqm0ptzffhHhNgivPzsM6+duxYlfzuLS4TM4evQEso9dRO8friJ5&#10;VSFqEBo1BQ7bitS25lraSRY6NbL0kMkKam6WGWylji3AAMJ2V/DeEXjr+HxnEUvlEkLRRchIPzO9&#10;BqkQqNTzbV50mb0Fax6OxJr7auPpwSMJNq+CZnWpUxMAbhYQMj3wO7W5T6Yyqk1w1VSgdGuzgWzl&#10;+TfwnFlG2k4ZD1qsoFaD6ajB+jwF4HrbDmBlzgu8ackIFt0AX9GDsOueh83wADzGRNjPhCPn6XgY&#10;6mXA2iIRJUmZVG0SLQm4TJQnpMIa1R6Ghi1x6oUmcOfG03LWhU/G7FYBm4KaqTrTq6zBQQOw8TIK&#10;758Ki4DtiZkwPz2LQUARSKYXGS/JmrSMVwksWlUzYadtCb9QmKjOjPIZ+eyLjOf5/Wf5XR7H+iTj&#10;8dkoFbB1I9gGbIZXOq4pV6EBLhhkmrEvZlqWWXJCik2pr//9PKUEiFJ3Un8njQ5UbqoP22Asz/se&#10;1dfJSvC8Zzud6LAlb0co6/+zH7dtOfdVrd0+WhRRbE48vW8P3B7x6bwh1+ny8X8Ryr46h6gbJGCT&#10;ugZ4tem5NaiFqMZH6bfHYHibYOtJu/gJrejHBNjnBFqfxbBTbdlDw2bUyt5DqeRkvjUBGJ/bhjNk&#10;3nt5Lg0OhJoMjlbN/DKtOI9jk9WrPl4Mx3sLUPHxfDiuGPkLXARZHyoCZiaLZKgatD51eX3CUKJL&#10;xsP3f42WrRagQxcB2hyCbYoCmzzvSLB16Cx1bVRyHRchLXE6Wncdhrvm70VM1hWEb9Ch+lrCZAMj&#10;y01o+dQwqoarLai12UhAlKPOWjOhI/OdcbuZllJAtsnJ922qHq76lnzCiYk3y06YGVBD5lGj4qsp&#10;MyNL3ZlqEbWpPm9hW91oN/8nLH4iAuvur4kXBw3ld538DNUcj6kgKNZV5nrj67rrjGpmkepb5Pte&#10;VN9qQB3CVeZYk+qLGhsdavbc6moCSWmx1aZbktEO4w6Op3X/GN6rc+E9vQXG82fgO3EQnrM74L28&#10;DL6yz+ErvBGlQ5qjLDMKpeGJ0DVLhiE6BebIVrBFtkFR42RcvjUO+hNR8Ljqw69rTDUiQJNuN6EQ&#10;sFXE0vodpqILoLDfOujvoPV/eCYMj89UysrEEJVleYbPaSEVrAg5UWISJlpW00uE4MuEIEOeGxXQ&#10;5sD4LF8/w9cEpPEJwu0xqvlHZ0H/4EyU3zIeJcO3qSoLNX9gKLkGA/xbHVNpLaUXwP8H+ehPYJOR&#10;BzKcaiAGnfgBYWtY4GX5UHuHH+2zz68NZf1/9uPe7P2vNN4qkxtSBaxz4NY9p2C2z2Gm7U/QSCfd&#10;61zE//XgjXdK9xIpzUTBEW7enSz7pLZCa0IXtEmU7DwM/eszYHlvPvQfEUAfLYXp00VUWYzPF1N1&#10;EVBUX1aqMJssjBsKWSTXImpOnktnTBkmQ4VnkZWrCDVzb7736VK4PlgEq3QLeH8hymhXdGv3qqZY&#10;l3czXFatRVSpBAOf87XV3hxvvvwxMlMJtK6jFLzad5yGjh0XMpahY6dJuOGGCYTcXLRutQSt0gdh&#10;xapHMODMOMKMFiGrTHVwlQkha2QJkOxqjrI66wmYbCdfO1Rn3OoEiNhFgU3YOp9q6RQFJrPdhm0T&#10;uBWhxnq76t8mk1XWFgjJ5zeXED4yE68MnaL62+pA59mHMfuZaGzoXg8vDx5FlUcrKcdZX0GI5qPJ&#10;6hzUX0dYbqggoAiwDQRZlsy1RthuFOXI2EgIb3bxvISbQG6TXQ0Bq76Ov3uNDW/+cBKeK1uAU3vh&#10;OvMr/Kd+hvPsMQRO/6y6uwRP/sR9B+G7vBLW8odgOdAExV9HIO+RBBS0a4YCwi0vMQ6X3gmH/Uhb&#10;tUyflwWJTEYgq8hrs6pIEGxGqet8jKnFCdupcly5fxzsN0+H+QGC6WGqqocIJoLISgVnpYIzPU3g&#10;CdyeI8R6iJLTnpueI7SeJeAYRhW0mwSh4akZMD45jVAj+B6ZDT2PY7x/Bvy3Tce1m8fg2pTvVNp0&#10;K73IxEK+BXxHaQsHs9CubBH9vww6LLqrAJ2Pl+pQ9UaQ8/pH481fZFpwmaTUjYbbgZbbz80PZf1/&#10;9uOLH093icg2OKtvYanOxN9y50WUmmYzJ8tN+f8KbFKqaf1vFNjUUKvlLPkcTCi0oiyFVa9uPvR7&#10;TkP38jTY356Hio8WwtFzsVogWRZ0sX+2ELbe3BJUosJk0LMs2CIrUwnEzAIyvpY6OdOX3MpSfNIL&#10;/VOC8BNRakuUSitjGD7g/pfnIG/gEnhMHqbVXLjtNyh1ELTUV4Oxg7IUX7Autq55Gm0yJqB9+6m4&#10;ocME3NB5DGMUut4wFF06D0bbG2Yhrc1ytGo5ElOnP8y/IgJLLvdCjbVewqIMjVfJegaFCJN7IFZP&#10;5k+T2Tikwnct962hmpaWUplkch0hIlZvTQnDgGpr5H3GCsJuNS0l4SV90mSCSFVHt4FAEktLayvT&#10;dctMuW3nn8TU51KwpntjPDRyGb/jQ8raHPT6+TSWHruK706cw6ZTxzD+11/w6PZLqEd7HEbVWIPn&#10;riWjIbYSbISdzPxbQ353toxpNStw1lhegZd3XUTJhcPAmd/gO3OAIPuFsQ/B0/sIth8U3AInCTnu&#10;9536Fc5TM+GytYPX0wSegmjYj7WAcXcCbD9GAmURTBP1IQtWy6LKMmZXJpUMGGW1MIKNhYzLWhNu&#10;72S4mURs10y4QsV2+Y6JqLhpHNx3TieEpqOQUCp8kurrUaq0x2ZBR1gJsAxPEXKVz5+ey5inQv/U&#10;XOif5OsnCLfHpxOMjIdmwPTgdOjvm4bye/neLTNw5Y5J0O29oipM/AHV1KRKYJ/7Z6bhb5iWWWjb&#10;ZXHjkAVV9Wx/Tf///4dM1qo6xQvkBKTSMd41AU98t5/3zqhUfqMtfnT/seiLUNb/Zz9O2myRkZvK&#10;C1SdyUYbYrIv4YJ+Lv057Wjlzfg/j8qWntCWicHnnMtSr5RphEkmIP/XwGY5nIPyV2fA+RpL4w/m&#10;w/7+Ahg/kn5HC2gjFxBSC0OrVoWgJUNivpDXVGF9CEC+lv2yiLJSeb1oYWk97R8uVkNlyj6aB3PP&#10;BXC9sRDO52biXO/pVBQm/g7+BsLep8BGtSZ2VFSbnRnLnI7ne7yG5ITZ6ESV1r7TCrTrPAsdu47l&#10;djGSW65E21YjsXihrOfJjMoMml18H+ptOEdQ0QKupWLKkunZCZBVHtRY5kTD5UWIW38Y7Xf+hAf2&#10;7sC7+xdiwOHxmHz6c8y+8jIWXX0RS669jXkXemLyqQ/x2fGJeOrX5Wi3Yxcar71M2PFYauwnFdQ6&#10;D6qt86LuekJzqxMZyy5g6tPpGNijO1Lm/oz7v/see08fAC7T/l/eD0ijxmkZz/otnJd+RPaxX/HU&#10;riLUWSnKThogxHJKQwbhtjGf6q2Uis3P32/FAzvPwXiSxzp9CJ5Te+A9LyD7RYPZ6b2EGeF26jfG&#10;Ab7+UW39pw7Bmz+IqqsR7zuvr4cqzN0IQX9deF3S2lmDYKvNkPG6WnVA0NBYAU6qBxwscGS1eg+5&#10;In3Ygs4AKr49j5yPVyDn9lGouG0CrHdNJZCmQ/cIgfQY4fXITCovwoxKzkjQ/R6PC8hoNfnc8CjV&#10;2cNUaw8RavdPg+lefqc7oXYPv3c74ddmAgp7roXTG4RL/KffzaTKbdBKS7gFfnEhYhGlC8Z10/3/&#10;XkirqoxCUIsxizhwD0aFbRpu23mC918anqxoyoLy/cOlj4ey/j/7QVZUS1yXf7j6ViiF0HBTPnYW&#10;r+KFmcybIkrq7xfxfz2kxUhuRiXcpOe1cyKCvpP8ebSjItqCMt1yEM4iC4o+kh7lM+CgarO9wwT2&#10;oXSinA+rbD9aoBZPlrGB1k+1HuQa7AR6BJx0wFTB92TsH9WefN4o4/8ISdfbC2B/bS4qXpyKkj5r&#10;4DiYCw+tsEcKYs+vVAexqrJahlIFDU0QLG/A4rkOfjzQAbff+hlSEpYgrfVEpLdcgvTMOUhPm45H&#10;HnsX3357K3NdU0pOXnJ9XVwsew6ff3sQ7+8twHt7ruH+zXm4a+cevHp4HG1qH8zPeQW/FN+JUkNb&#10;uB3JLIHDaX1rMlNTpTjq8DXtGCEAN8PLkMkX7Q2Ra2iHrPwemHLhK3x8ZBzu/XkV0nfu5X29QLiJ&#10;EnSh6dICvP1BT3QcvQwPf78dRXkrgGtZtId74Dv+PWMf3KePwn3mEAJnfgYufgvrpX1Yfegc7tiU&#10;i1rLpPHCjRrbXGo8a+PV0upGYGbl4eDVXwnE7XCcPk6obadK+7YK2CrhRrCd28pjC/T28zM/IHiG&#10;5y/vpK6tFBrS8ulxVNOsp6kBApZ6fE+sp7wvdWy1ef1rwWmuDpdroBobSrrBF/TBxqeinfxWPyq2&#10;nUHRZ6tRfMdo2DuNguWWSdATUKYHqd7uJ8QYJrGsKmS/FsYHCC/aTcO9tKD3TIXpLoKtG9Xd7TNg&#10;voXbNhNR0m0S7AcKVZHr8/vhlb6X0u/Dd42AmQc1J5rqnnGdNP9/ENI5VzrryrBGuIfgrGUJkndI&#10;lYLUrdoQsbHQ1O+nC8mhrP/Pf7TflL+x1napkzHT5pRh5rls3hwB2/Uv4P96iFRXcl1eC0yHsAQa&#10;RpDsIU38TKwCNhex5oWPL0onbIHuhcmwvzkH1rfnoEI6UUrfI8JNVJyBisskKk4pOQmqNVklnrAz&#10;E2AS8p69J9/ruVB9voJQdL1FYL44E9femoHchXvgIkRFKTqZa9x+qeuzU+q/hYCaeFLGJzZkpqtL&#10;e8QM52mI82faY8L4x/DxOx/gg1ffxaA+b2Dj6m4ozc8gfOpS7dWET9cKvpwvETy/Fr5zR+DJOQL/&#10;pe9hvbAPJkLBXTaQmbYVrwczsKgTlZFDz6VuT1bBkvGpoUpz1SJobgC3Pg2e8geBwl6EFBP2tSnA&#10;VcL7ylpc5es9Vz/FwgvvYeTZz9Hj5/noumE3bt+zDb+WvAqc2gzv2Z/hPkuoyYD0E7/CRwXnInQ8&#10;Z/bBxff8p3kvzn+HgvO/of/uo2ix8hLh5kC1jQ41SWW9VflY+usFfuYXfudnBgHH7wR4vD+gFgoB&#10;moyXVaqNdvTMfvjP/AR/4euQVeB9ttq8vjXh5XX12gg2Pv99jK6qV9MUs8DPZYuD368Nf5NHgEjz&#10;ysy1hJzUzMoUVy56VP3hXBSM3YrcByaj+MZx0HceD/OtBNYd02G+i7C6m0ATeN2thZEKzyAq784p&#10;MHabDPNtVG1daUU7TUFZ+gicu3s89N9qq5nJUCq/j+eUxVsEbN7jqj+aZjslPQvcKi3o/5ULEqfD&#10;PMNzeVzMS4T93oqVqCtVB1J/ut2KxF0ll/ZfqGgUyvb//Ee37SVja+70oXa22KJCfPzbLwSbdsGU&#10;X//bRfzfDlFslXJdbryMKR1EG7KSYDMpsAUIl0DAq+oyLPsvI++taTC/NBO6d+ZD9x4tKdWbg+rN&#10;8S6VG5WX2EkjbaXhYwLvw3mE2FzYevI5QWak7TQQag6CzP32QtjeW4TyN2eh9MXJKPx6Baz7LxGq&#10;0tnSByezhpXn5E+AneH17mCGigjBjZmQVlQGw6OCCsrNjOcPp51qzv31+TqaX6CiE3vFTOkru5NQ&#10;m0aIiP3iNT71I4InjjCDUxXJoPiTh4DjJxA8tRvBawScvj2vQ5iWuZnJVadgI48ngJMWWnNT+Evv&#10;hTdnOPznt2nQOHmQcJJZRI7xOMzwtIOg5cPF3UABM1jFk3DbI5Gna4tycwwhcRc8Z7+FhyDznPsF&#10;rvME3HnC7QyhxN/kPas9x4m9CB7j8Qgu+7WjWP7LGUQwrYSto71d7cBjO8rgunSGn/sZ3jO/8Bjf&#10;q78roOrVqkBNXp+R9379HWxBWtfAqf0I5HzF61SpzBhGxu9Q18Au07AHCDq/1HNS/Xrcz7PQsyPA&#10;++X0eFj0yZ3S7pf2TIY5sXDkM1FWrnwr9DsvoHTgFlx8dCLKb5+Isk5jUHzDGFR0nQTTTdNgu3Ea&#10;HJ2nwt6ZUOs6hRCcjIrW41DccgQKO4+B/v218BwtVdCUgk96rsk4ZpmPTdJnwPsdASMjaZim1dhN&#10;wk1196iE2/92jOH5xI5K517pLiV148OwIGct70+ZEiwy+Wja7hwmMtQMZft//qPLpsLXa2wPoHo2&#10;JeuGQjz6PTPG/4+96wCs4ri2kqh24vTykzi9dydO4jiJK90U06u7jQu26b33LproIFRBQhSB6GCD&#10;e8VgDBhMRwLUX+9F558z+x4ITPKduCT5fmNfdvXK7r6Ze8+cO3PnjmLYtDwqVnkmJMOMF1xZqR+H&#10;iE6P5jMsoZacNetENYeu1Msm51WgBueX7UJx+5lwd7KWzFQS4BwEKi+ByvswXUyt7SOLs5PN2R9b&#10;Qld1MewEt7InlpPhreBnMuB+cDHOPZCGCrqd1XRLKwpfQ8DuNQCmnG+6bcAbgfu9SpRtPwD3BScN&#10;xEXDeoBuUBKits+TXSjDR9zoYgYo0DHAQxEQ8bym8qeoObqcbpdcsdosJnZOxmKM/W0BHY384A5+&#10;fjFqSm/j/cTM6H7qWpq0IJDWVPwG0dND6O4V0mV80SwoN98zQFJrTEtHgl3NfgLdQRrc0RVAaUvW&#10;MZ9Ng/HFjyBw+FWECW4Xn4mMK0JwMqBjXotdz6Rbeg4gAOLUc1i3fy/+Z/VJfGblXmwXUB/h/cxn&#10;NPNZ2/28UvSens0SXTNCMI6cJhjYPx8DMYKayX/HczE11a+pYwI82apJKmn7DkJhXo8NdXbFC7Dd&#10;x85scAHOpu2Ag2zKf7wCgXI6pkQ4eaoCIgGcAE/TUp4LDrieO4HK9DdQNaQIpd3ScbrlPJy8cyZO&#10;3zYDZ2+ZjnKyuIo756P83ixUzXkejjfOwk3lMMDJfyzwtIp1bbK3QAG0laTWScf3FLWA7eMaa5ti&#10;XFAtsBewwcH70F77v05gy1O69mrU3QL8ZOORrJjJfzrKXwpP3vKFddU1ZpekNeX43aZDKPctJ7Bp&#10;Q5dLFfhJApu27TNxQEEyGIV7UHm1wDhI2m+GMVwhlCzegYq2sxBoMx+ebsvg6ZEO973pqHpwBaoe&#10;WQH7g3Q37ycje2A57A/RzSSQBe5ZBl8XTenPQcl9c3BsTCYqN72GYCUBi4qpHtftDMP/ZjHKlz+H&#10;049lwNV8Pk78bRxOLqO7pM9EnkPQ8WVEqpSfzQIaM8AtJmWMMiYEIdg+SyFzO0HFM4AVmxW8TAhq&#10;hiHx3DAZAdQeGvwu1Bxaj5rzrWMMrSFZyjdRU9yNALWAgPUqQvvfMS5kxFz3EliYa5qBerEi/k1Q&#10;0xEEOBwq5DP9xABbzZnHCIy8ziF+/iIgXl0iBDwzk7nvNbJLssDDbyDv0HYsfz0TvmNkmXz2yDt8&#10;fnP/93//6iJg201g24vIqbFkpF+K1V9sPNHU4+XAhuoUBMniXHS3BCaeExdwiKBkv2k2Sv86DSV/&#10;nYCK2+hqNpuHsh5KHLoN9k3vwlfiMuCmdjbuI2HIJC3V37xQ2B6Cv8wN15lqOE9UwPFeOc9t8JR7&#10;yMAjF8HRH42wb+W3zUz9JWgzgbnRcjJ2dmBehUtNMHK5K/rxiJJOmMwhIiPOyQgG56DL7u1mExel&#10;iP/8pihuXnd8bMzkPx0lu9T//R+uL65Q8KbWFH618DzedBSxFdXTfFJgdoV4RKmVonwbNcYbY22E&#10;FYp24RaripC5ubYdQEn/HJynW1radjYc7dLgbD+fTG4hPF0Wwt5xHhxd5pnJgHPd5+D8A4twdmAW&#10;zi/YCverxxB0KxGS1dt6jpXBsfhFlBIcSxvPRvWfJ8Pxl2mw3T4P1bfPxnG+Hjp2ngZB4PM8jZCM&#10;zkZXVCsRKEoVHjdCnZuF8gpPuNDUuJxiQWGBw0X3rBYIGWDjOcEoEn+Nrml0/wGCG4Go4iYq7Gfp&#10;og4hgAj0CLK8VpgMKXjgNX5H16wNKNa1jAj0Dm0heOzm9Q4iQjAMnxrP5yQ7KrsZYQHaAbmu/xjY&#10;9DndMyCwfHsX/ATUmkNyU7eaiYaIsuHyea723X8kYngRusKRM3JF2RHUBjbjhmo8sRaw8X238yfw&#10;1LDTY7tdmPcsym6dCXvrRai6az6cLRahvHkaqpsuhPsv81D1x1ScaJyKd6kjJTM2w/3mKYKPYEqg&#10;RjCKsOMMxVYM8DWpWrzob0FgmGdefjpYEyQIBglgcj/VzVnfMUVgGYlvOq5MGwo6Zz1f1GvZ0sdh&#10;T2KDArdpFN1vLM74snDT9oPQRujJm7z4WkF5tP/uM41iJv/pKDU1Ndf9bP2ZoylFZGx0R1PybMg9&#10;voYtLN+dDUEaLR/+7y1u/8jFUHYB2whEfDlUmCpD+0nfqIRUHv4RIm2LbUuLkDMA2+sncCrrWZwZ&#10;vxqVA3JQ3TcLFwZl48TIbJyctgbFszeiMu9lOA+XwG13m+8JzELUb/vbZ1A8pgAlLVJR9acp8Pxl&#10;Npx3LiBTS0NZy7k412Yxe/9FqL5tJioXrjPPEgkcgtf7HUTofir8w+xWbrMGuC0Gx6P2SSCzwwn2&#10;pvsOInx4qxmkfz+wxYVMTWyNwCHgir5NFiMGdHAbat6bB2jc7eB6RA7vQfgAgYRuq4AyxL8ttlUb&#10;mHSua2qgXmxO13uJ33vFMLQAgbSmjGBpIwM8xN8kV5XAZuLNDlhgc+l6uo71WojsyneYn90v13cn&#10;IvteQXj/2+YzNcqGa1zY+DNcKfHrxH+vYtv4eT6TADNS/LiZKLDArDawWR2FFbdGF5RMOaRUV2x/&#10;37tVON1xBdzNp8N110x4W7FTu2sR7C3ZXpTKlmy75ovgu4Md3m2z2FlNRektU3Cufz5cz58ySSLl&#10;lvrIvjSz6adWhAhYQXag2oHKTEJEqGlhCl/X7u8hisI6dP84sBlwk0ehvWg1ruacwYuStWkB/GUT&#10;Bx8PUTAL590zEPQPp1KPxGtVq/Dt1aeQrEwtW3z4xppzF9L3vfDVmMl/esoNRcXrGmxWFgkvtM/l&#10;oNfI2CIz2TBjTaVFtKGxodUfT8NcJgbYxrOhxiDknkvFOma6UaqNGQiWC6AduCNUxAiVzVIwq0QC&#10;VDxXAH6bF75KjwG9kE87dlsuhwZ61SNrdtX+4jGUDSAQ3jIV1VT28iZzUE2300FxN1+A6tZpKG+T&#10;hioT1LkIzpaz8W73+XC9XWLuFQjMRsCmHPxka04yN7EJLY43RkiDlFFW/hI1h/OM8YYOP4PQQYHa&#10;lcZPI784mG6NTxlGxtfD7yjIlUzo8LMEkddRs/d1+I9sR5CuY/iAAOpFfobXMK6mMvPWuq5mHjVQ&#10;b66vsAoBz266rs8RYLfSpe1AIP4qcJydFpmh7hM2kxAEV431GfCR6FpkawTlMO8b1PcJjmJZ/iO7&#10;4D0qN1SgqM8JZGs9w0WxgFa/y3oOCl+rMW4339dzXmjJemQdGrebwGZEkzOqW3YaNmuX/YjjFgLM&#10;KbCPQ8m0LbA3TSdTnwtb+7lmyZTz7gVw3E1wa7MIttZqR60YYJs2TYOrKd+/cz6qb07F2Vun4/zI&#10;QrgPKF7S0g9tgKzwHpNTTR2oXqfCGK+TIvdV4dpicAbOqI+KNTHwFnFS11bEkqbSXggySgJ5VR3/&#10;SEXja7RLVyoC/hFU7tFYeSof1+aWWSnht3jxk6LKvdgz5tMzcRAvLXe+99Q12/xILlQQZhXu3v0O&#10;e8XZgH8otPdnxDvL9EBXr9iPWpS+hUdKiK5wKPiMUR6BmTWuIeFLVLy4SBG1DlnvSOXkJIiRGVYm&#10;RWTPG+Tn9LfjVCWKJ29ESZMZKP/rdLhvp0EobqnFPNjZ49tbLaBR0I1ty3Mto2m7GE6KjW5tddNl&#10;ODdhDUIBgaUDEVc3hKtliHXIKmLb85mxIYKbgK3i1zTkrcZ4Q4d2ExBihnyZxMFAxq8MuzqX4WtS&#10;4GWTOjtwWBlnCSAEFr9mKt8huJGJ+Q6ROR0qQM27OTxuNwB2OdMS2MVARGApV/KQXOKdBLZ7WMf1&#10;UHOhI9nf2ya0I/TuVhPqYSYjDu7g5wWwLxtADvP5wwS3oBJFHuZvObyTx2f4PQIy762xMuP6Xvbb&#10;xMhioK1nE9jydfPbDvN5CaDg9XF4LYn5dw14mXqL16MYsKnPBgbUAo5vIxLKNe1b/eoxlHSej4DW&#10;g3ZaSFEbaVmUlkIR1NqxDQVybEOn2lRpjCjlZHTlYnG3zoPjD1NwtO1snMl7lezd2kIvwA4zbFa7&#10;WPojfTKF+mOwzJxS7+TCGr/BZ96Kht6iPiwgmJGxKdmqT2FLn4SXQ/bK+yiXoRk6Ck7E0L2b6YaW&#10;kajYUGdbFL/cXL0yZuqfrtJxx8t3fmU70b0wwAopxY1Fx3HBt4i0RNkJlFaIvbpZz3m1iv3oxQoz&#10;Ib32jyKIrKIqVRjUkkJZqmUV8zdFvatJ8CcF03mM0cml8FI9FdVE/UPV2rdxrON89tZTYb+TvXwz&#10;RZgr6jwNdjI0293zUaVlNu01Pkem1tHKCuGg0diVrqbDEhS352d27TX3j4To2rl+SldULqkMMcY2&#10;dC4DrfoBGVs+Dfg1EzohudzwJbVZjgVsEZ6HyNYs9kQQ2LsP0SPPoqaCjOA9uqpkb+HDBfCfohty&#10;YhyBrYDgoj0EBGq1xbqu2J8BHgJKiMAVJTDWnG/Betbs4vcReW8pwYzu7YE3CGwvEXQIcId3GNfZ&#10;ci/5/QPPAQIussea9zYZ9ieAwgGyR10zxgov/RYJ/zbA9pp15DNooiNMUJNrHn17P13Yt4BTg1h3&#10;qj8BWqxT0FGvEexq7PXh8zSE3z+YrR9EqMKDM8OWE8QITt2XwNmV0lkSS1HEo9rLQZBzkMU5tAC+&#10;Nd9rvYQsbgnKxMJjLqr9llSc+ssElI7ZAH+516Sfj4TI/OkNCOiuVgywUdnMUTDLz9X4i9ghy6Oh&#10;+6l1omby4OOaCa0tU9mOmjyQrY6BLzwXHZ57gQRFAdkefHZLBL9ZX9Y/ZuqfrpJ99Mz3f7n5wgVl&#10;QE1a68WX8kuwrSqbXZZSE2u2ZTjCvk9q7ahAVEn5qBy8b8CziO7oYeMOXDkTFS9GyYRq5g8xOGvM&#10;RGBnhnhtIZyZugWlf5sF35/TyNBiy2Xoooil2drOhb0dlbwDga4jgU4pbpR7Szm8utEIlKyw21JU&#10;95hl3J5zT6yC95zDcm89CxByfMYYo9m1yi7WIWDjue0rqDk2E9F9hwkSBBUyHAtw4gBwCXzirwtA&#10;BBjKtKvXat7eQkazB85j+zF70kTs25ILFM8BzvRE5MRkRI6sIxOKjaXFGNHl17WA0gK2FxAieNW8&#10;UwSU3kz3xWJE0bLbUXMkC9i/n5/VpjOKbXuL7Ewsa4c1C7qfzyLGeXwbnAez+bteMWN8WmkQJnBf&#10;HBuM/TYL5GLPYYBNbI4MkOwudDSfdbGdTJEs5yCZW+VvrPoTU1NaIgNsFMWyVTVAxJYEX6AFuydt&#10;ps1uLnM3nG1mw9l9AYofIoh1J6s2mTrYTt2X8nyJydhh67II1V3E5thRsbNyionTRa1szfalVGuR&#10;fJMFCNwyF6V/nIrjA/IQLHUbpqYZeK1kkD7xf1N0MGAWe0Gegs6j0QoypnRrXM1MGiiDrUDu42ds&#10;VigWOzi5vaGROObPxQ1b3oGSWiRtiOD6NefDw147e0vM1D995cc5R55VbrZ6BWRuK8sxir06tLmE&#10;2RV+CJnTNALNJ0CtFY9DifjHGsambf2igR2k/gEqVkypYoqmoteuLFG6nv5wyJpcKHbhTL88nPnr&#10;JLqdVOSmi1HVcj6Vex6cLefBLaamtDRS/s4yBLoxNAwbmUB1DxqHyc2lDKoEtvtnwd99Hirb5OLE&#10;bBq010UArULQ3ROBqs+zEyAD0ppGzYYa0CDbONeZYPW6cUNDhzSQH2cxlqHrbwHPJTBS+APdv0Ma&#10;k9sFHKWbdGovxg5Zgm9+aRJG9HuUrLA7AUVjdzsJEHJZ91rfNcCm68slFbDIlbSuq9lUsazo2wS2&#10;42MJGN/kdawofnMsvZPMLxfh/W+ZFN5+upgBTUzIJdVyK7qlOHsAu9Yvx32tnsI7O/j3eQLTIQLa&#10;QTE4sU2dP8vP83uahTXup87JAt/ZSSa4mkxtI0JHNlrMkCAeJuOMOj8fG1sToOl5CHKuOggLdMmC&#10;w/YfsZ4JriyuN4txtudihJVS6L5FKHtgIVxsI4fayeRTUwpvtt09fL8725OgZ+vKc7JvG8HN1pYd&#10;F93TapNTbSHO81jWgh0dAa78DxNRPKKAnVXYOJnRsMXaovRLLTBT7ypw00GhRxp1k3fwJnVBuqt0&#10;XwqT0qSB5JMZY4O2tNT67uhYFBUX4pr804agJG2N4FtrS8+ePLn3/3/W3L9Xfl90blqDbSFco9xg&#10;BTbS2fdIycex0sie3IMQCCir7sdPrQWe6n2UV0pBwur9Qp5MAht7a4NhMQUzx/i/Kjqz/tLMlc6C&#10;xXac6p2BC3+aBO/tc2BvvpAKvQAeApqrDdkZ3ZQqpXjuTFAjoNnJzmwyBAGZNuy4j2zgPvb+95EF&#10;8G/nfctQ9fBSeO5dhNJO81C9kcav+0VPwO9ug5CCacU8HNeaMbcat1jbz+m+bSJQWYPuBsDErgzw&#10;iKG9QJASwD1DQxe7okv3tsbEtgGnX0PVgcMY+EgGfvrjifjpLzPQuFEflOwlu3r3DQLFRgQFPvvf&#10;4XdeNSzJAAvvoevEQc0CF97bTApsRE3pTRaQiCHZr+UzfpbPK4b0XURP9eezbiBre8aAmWF6Cus4&#10;+zpe2pKPv9z2KL77vfFow/p8ezvBreQdE9MW1hIq/Sa6zjpGzEQJwYgADrKymiM5dKMXIHx0Ja/N&#10;9/cd4XNtQbT8VtYTn8Oh2U9NxAjgWG+UMF3loOOLCIaXWgP5xW5c6JNhmFrZ40tR1XMpfGwbzwNW&#10;gLb9wWVwPiDh+f1qN4oSR7I9HXRXTQZcAmIlQa663SIyOLI8uqWaICpvthDhW9JQ8ucJOLeQz02q&#10;r7i1iy5nDNgshqYgEC9BTxrnQTiYS32Np96SHusYj2F7v45/5EKvyqdx8PAkTN5fSPtVlpdqJG8P&#10;4ke7yp+Nmfins3R7vupPn1vrCKco1fPqMH5bdAIlPro8pNdR21QEtDD9YsN9fGL2UNAArEdT2HR/&#10;2QuGFHwY2Ue9Ej9TrxmmgmmGlH8ZpeNLBszYz7KHVW8b8ERwYWAeyv4wBlXN2Ru3IltrQdeTDM3e&#10;Ns2MvVTRTSknmFUbQKOwl6+mIdhoLNUPsNd/gIbwIIHuQRrHQwS6BzNhfyQdnofnwkHDOaat2d4q&#10;NiAaDj8Hh+dniBi21hARxzU00vr8DdcgWtyThq/NW14nWBB0NL5kwiRk9FsJSrsJSC+QzexC5F0C&#10;2jEa1ukDeHvzbvRoPR4//u48/Oa3y/Cb36XiRz8cj3VL8+mKavyLbt272+k2voHQO6+ZQX6NiwmQ&#10;DLAdJCOiWymXMcJ7i+HVnLmfrrkW1cfYkZJm0n3Wkq2wQMWr2cjfkcE9wGdYCpxcS/BajTc3Z6HR&#10;Xx7BD38+Fb/84zL87AeLcedNo7AuIxs4pb1Dn0HgyB4yPYLpAS0RkzvK30bmhmMLyTzTUXNoC3/j&#10;ZutZ9hGMj4+EWXOr+9obEthYV+66rEMySDK1aPkXEPYNZovT7fdFUD57F5xdZpsECOWP0e0ksBl5&#10;lED2CNtNG688RGDTjlJsM4cBOArb08GOSQCnjqtKDK7TYnjaLYGnNTuvVovgImtzNCaTu3MeTjaa&#10;Bs+LpyxgE2NTC6uR+U9tYNNse01EcXGprDd2xJrRv7jC4OO3FSM+hXsoekFrRGfi4WdfIrABSVvK&#10;cV2RB7dvOj48ZuKfzjLjhPtr/7O1uDRJO8OvCeLa/BJsPb+c3RZ7ItscNp4qUr3QFRX7EYsFbNpA&#10;mW6vg70Qz8PB4QgG1hHYvFItapMALA5sUj4JlS3qRziqvp12n/4CTv5tAnyNZuECGVq5sp8qiLMd&#10;3Q65JHJlTKpoMTTKvXzNbPZB5afhVD9MUHuYn3mE72l5Fg3I9ijf0xZuPdPNmtSyhxbh7OAcMsNq&#10;YwThyCaEHd83y6AiPo25Cdh0/B9Ej48mc9tgxq2MSyoWtX8vsI9ySMYvMCN4H38X5158E6lDsnHT&#10;DRPwo59Nwi//PBO/UMrxH2fjhz8ahsz0p4GKtdbEAl1LuYuKd4uHd5j4MLqUCheROxk4qGwbW1Bz&#10;9iEChoJgCRxiawp+tckdJZiF+Mze6+B0fRMnzvwBL796N7ZveRwbcgZjbcY09HlyNH7xk1n45W+W&#10;4Vc3zsWvf5uOn/9iNn7zixEY2Tsd773AZz+phfBys18g2L5Jl/ZlRM4MQeT0CD6bxVIN2BLQoydH&#10;o6bqet5brqfAVHnXlJqoLoJ0Q6Maq3Q/CV/NGZO9w573Es49PBW2x5aZxAVm3a/WBEuU/CAmjp58&#10;j+JgR2REK08MuIm9kaHJbdV4nFagaFKoHdv37kVwt2RnR0ZfSoCz/2kKiidssICL/wnGpHbGU4jr&#10;G1+r4QeiQbJRgpgV51mboenvT2DohmIIh28SznkW43cbjiG5wIs6m6vwxdXVwX47j/05ZuKfzsJW&#10;q/OjokO7UrZ46J8T3NbaMf6t1VT4uXQFU03A7CfRC1mZe9n7KUOCtgH0j0QkMBRBXxqV6CQVSu6A&#10;FY8mf0H9qcZBasJBBCJBKmEN3EcqcKL1DNhvnQFHs7koV7LA1lRYuh+2juyxNTnQnQpOQHP0IKDd&#10;O5+gxh5bvTx7fQeBTGAmINO+kk4JDaj6cQLeEzx/NB0+Go2r52KUEAAvTN0Ev81p3NKody0C9usR&#10;FrhpbSeBo0bsgy5VpKwpwqcnk7HIvdtI924jXb+34T3yGs69/ixeWvcCxvZajdv/PA0//sFEgsgc&#10;/PSP8/CT38+iGzoBd9wxHqOnjUb6sgG4cGAAmdQK4MizdAUVMiH29xrwDoHy4FtkTPsBrXg48BqC&#10;72UgohUQ9uvIJBuY8SsBR43Aw1+HRvlVnDn8R2xZ2QOp40ZhxKB09O27Gk89vQpPP74RvZ9Yi8HD&#10;1qLr/Vn41a/H4Tc3zDHg9ssbF+Pnv1lOFjkft946AelTM1H25kt8rhcQOLEb3uIBCJ4ZSiapxfEv&#10;kjm+Sra6CZGSh1kfXzGgb60sSEFITM2ejKgWt7O+gp52bN1zpk7tu46g4pF5bIs0VD2t9FRWlhYl&#10;GVWmFof2wOhFgDMprJax01HbkL2pLdlJqV3tZrcpARvFABt1gJ2bvQNZOjs7291pJiykssUC+Mja&#10;jndKg+90laVlRLKI8RIEbII6Ii2xLhqtRCRI2/CO42+JsTZjI1oWKF2+uo5/OLGuf/FvMkQDbJEx&#10;WH9sJepnlyF503nU22jDN/PLq7dWea+PmfintzTbdnDQtVscqKuMAKv9aPnsAdiCy+ANTqN7IGCr&#10;XcEfj1jjeJqwiC/pUlyQdrEag5Cfrk2Ni/RfeqUuVNudCdgU4hGBm4qncY/z855F9U2T4W1C1+Ku&#10;+ahUTJOm/KnECgXQZrdiadrQw67diO5fYBRfRiDXRpvqigWIDWjjGDeNx00jcsiIaFDmbxqQ5zGe&#10;8/XzD85DWdpmGqu1H2rQm4kg2Yjc0hqbMlHQNfWIERHgqv8HKPstjbsNCuYPxfAnx+PB9tPR9LZZ&#10;+NUNY/G9X4zF939L0Pj9XNzI469/uhR//O00PPHEECxNH4lpY7Iw9OEtmDdqId56/hGUHZyM8td2&#10;U15EFUHF9vYzsNMF9B1bRneyHyujKVnZdXwOjf1pf1QtAatP4E1mJTZA8YmbsWzhCAzsm4M+jzyH&#10;/j1fwpAnd2DQ01sxqA+PvSlPbcWQPoUYOXQjurdbhRt+MRW/vnEKfv6HafjV76fTRV6CH/9qLv7n&#10;l+Nx802ZGP3wEpzffw9dyXvJznabZVwC2MiRlfzd7Xh/uulyhcXSnARasseQp55J5BlWJ2DrjGDk&#10;rGHB/pdP4PzTi1Daaz7svVmvj2fB9fRys5t7bVGePQfbwqW2IZvTTmaueKekNtV2ew9S7he4UQ+6&#10;U6gHChEx4KYA39YETuqLq+lCFN+RiqpnrNREEeMWaIbU6lRDfDJhXCRMd1+TXNRNE6Jk9gSNsTQT&#10;svRxySUmqFRFJpNIdCoGvL4bSbkkJZvK0WCDC38oPLmNj18nZt6f3jJwz6Ebvrj2fDBZKxDWO/G1&#10;glN4u3QVgWSIWcbyyVFrTV8rNmc8mSKVRZHcvqEI++fQ3ztlgE3RacrDIYCrIZpp6l29e6DUj+J7&#10;lsP5t9moVr77NnQp25KRtaNhqIeW69mdr93DXpqgZn9gEZwPUcEfYc+uXp4GYRjBk7E8bjIcJazk&#10;URl340Zk70ODUVrxp5fA0yvNLLq/kLUdoZBm1HwEYb7n+QoisfEjAy4OApzCQAh4Uc/3MHlkd3z5&#10;SzPwrR/MwY8IDL/6TToBbZHJwPurX87BDb+cgrYtJ2P8mDlInZKPEX2zMOyJQgzq9Spdwx3o+1Q+&#10;Rg9chEmDszBhwDpMGbQZU4YUYOqIDCyfNxPP7+qCiuKfE2nJiggkur/ynRlQCVxHYvdnTByYhice&#10;fRG9ez+Pfr2fxYABZGf91mNg710Y2Gc7BvbbSNDbjMF9dmPw089i5KCtaMv6/OmvRuOXfyTw3jgH&#10;v/hNGr7/0zR85+cT0ejW8Zg16jZUHPsCf/cPUFPSA3hvNnChNe//Zb4m11eTA6oXJYzka3JHbfUQ&#10;sqeQmbdFTbDcdBDud0pwfsAieJ5Ig60vgat3DkJP5ZoU8G5lQY6JR8e+bJs+PPamqI1MR0RWx47J&#10;blxUtjHBzfEgAU2dWQzcnNrIpbP2CZ0NN5l9hbLoar3pX1NRvu5NPgV1TSzN+KXWmK40jz0FwoEV&#10;dJ9pE3QDazxj+cAzyN6mUKjDHyuwXRKz8N0zDlWBRbhpl8I8tDesBw13BPHX7W/fFzPtT3d55ZXV&#10;1/x4w/mDSUURNFxbhaSVFzDvyFb2BmPNsqpPwhUVW9OC3rB/IhVnLMI819Z8CChH2yCC3R7jCmhp&#10;Mv1k44pGtY6PIg7n2n8eZ5ukwtaMytqarqdWDyhGTfFpGjSWQtMdsRvXk4pNZZfbok1cXOzpLVAT&#10;eBHUBF59+XdM3DQub8yQnP0y4Oi/HNUD+F0alOdJshQyvbJVdLfcMks+XTAdfucPzGxpVKEftoY0&#10;hHp0uXjuq4tq1/cwYmh3/Ow70/GjH6cTIJbhF79ehBt+NhN/+9Nc3NN9DUYPXYfhg/LR/+kNZFHP&#10;Y2jfrRg4MAf9B2yiu7idALeFALQOA57eiAFPbkP/XlvQr1chnnx8Dfr0KsDkEXPw3M4H4fdcD2jB&#10;fjUBx5eC88fuxITBy9H38W0Y0q8AwwlgQ8jSBvbZgv79C9GfYCbp138t+vZfjz79i3hci0H9szFi&#10;cBHatcrGT36Qhh9+fxF+99uB6HlfD6xbfj9sF37BX96AxiYXPD5+9jkKX5Pbqawnxv3ke0oeoM1Z&#10;xGorr2Hn+QBCNWdN3bkPluDCgEy6/mmmnj1klK5+WXAOIGDRVa4t7kFsj4HamEftwr9jAKfkoiaj&#10;MsHN7PyujsukuCLAxcDNqVnwbotQ0XUefNSVivZaY7oQF26fiYqNMWCjZim7jDVpxYN0LvIyvQjq&#10;pXsu9VPB5EOpu+PJ4MYjEJhIXRXAfRxEQDYYc3kNO5xBRZuEZ8/l43PripFS4Ebymgi+vPG8f+Bb&#10;b/0mZtqJcnPR6bQGWwNomC931Imur7+AUHQhatx0CS8bHP1oROmQruzdzO7YBLaI0rFoDwTFslEi&#10;3kE00Ewq1zkL0PifduAWvFmja0D1K2dwrtFMK/iWCqqdiao7ENi6qIcmoN1LuY+9N1macU96ymUh&#10;kD1BQ5CrKZZGhuYgqDn6UvrzXHuOyngG02B4dNOYXIMIhAPTUcVzG99391kKP69xgm7Tmexn6Xpq&#10;GTWNwrcDftfvTA6xsMa36HrJoCPVyWSmdQjUX0P+iqZo26oPfvarUfjlDePQvu0S9O5F928QWdPT&#10;WzCo7yYMEHPqs5Pu4SayJ0pvsahtsb830FUsiskmymYM6M/vkGX1e4JA9cQ6bN/SiZ2DZkAJJoHP&#10;YEPuQ+j1KJlZv00Y0UegRoDj93S9QTrynoN5vcFP8z59eQ0DdALBzRg6YDWGDcpD17aDCawd8dyz&#10;dyISIDOsIWgGycRigb8XVw+InRnmqnxqShpAgBWLdfBc9WL7Cl3RxwkeJ9iW/Pq+0ygflAnbE+o8&#10;Mk0n4hqkzbHZBsPYPkOtDXriYu06xjYabLWVi99x6TticTGAczzBNtMuZI8S5MTOydQd9xPYtIly&#10;j8Wo6D4P3rYLUN6eLL5lGs7cNQ3VbxwTriGoNclibdQxeaV8aLZrJjtduaCp7MBGsaMayd8ot5D6&#10;SjsJU4ctvRYASSxPpLae/ytiUoDTFiPaZk8uKL0ZRGZh0qEdSFrlxrX5XqSQi/xg1ZFXampqGsTM&#10;OlEe2v1ey69uOG02/kha58HPN+zDseolhjF9Eq6odscyC+/J1iIBLYafRFCbgYiL77ukMOMRimis&#10;TSyNthRVSmYBG/1TFveB8zjTdDqcrei+tCGwKSBTcWoaT9GMmII4718Cl0IDevIopkYDcvai0NV0&#10;0hi08YtjgICLhjFYxqPdrijDaSw0IPdQsoJhNBIZE8+dNDiPNo4hk6ukQZ19ajHOLaNbaqdLymeq&#10;CT9DN6wpAmYWkgauiPp4JhAXgQ6fQ3nld/H8np9i1zPNMWPyBILRCwQSsjAypf4EtIFkZ4MH5BFY&#10;Cgk4ArUY8Jjj5TKkN1kc3clBfbZiEI9P9dqBccMno7z4h4A/mSD7DSyfOh1P95LL+awFXuZa8esV&#10;YWjvbRhOsBvB94Y8tYXnO/naBjz51FYzmbB8weOoKPkT3cYv0tCvY1vVI0jzt7kFamRhdv6uOKjF&#10;4tL0e5V52OxjQIDTBIvfcb3xBiI4azi448UTKKX76XxyEes/B26yNteQLAu8RrDuR2XCOzr7MnGP&#10;JpsbKYBjG2hv2SHZBghdZr9Ya+jA8STbVe0sVq5JoUfYsalzU7wb9cLZbYEJztYsaeCOVJwh0wu6&#10;gqaz1FpjUTWLrfHnBt8heM3m7x3N3yj9nGqWHSpIN6xlVW52ytTTsJZVaUVADNiupu//rGiiQJ18&#10;yIR5ENhco9lxTkHjF/YiKd+Ha9Z40GCPD423nhkSM+lEUVn9yvYvfX/1q6eStoVQV4vicy4g/eha&#10;tq7o79Ur+0OJ6Hzs3GJvsR5OjC04Fj7/OFL70QgGlO1jKqKhPuwhZ6ImZDMDuDVR8jUiXFAL5al2&#10;wTIPih+hi9g0FdVaFK0VBdr8VoPFBtQIaArkfJRHhW5ogkBKL1CjC+PSblZiZEMoMpQRNI6RNKrR&#10;dINGa6PlDHgo7tF8nUfv8BXwkjXYeLSRTQT6ZyDyWKbJ6ls+ewOCJeUG3AI1RxD03UN2co1hb6hW&#10;ZpDPEtjIXhSg6iUY0D0FrsXR/Y0wvm8G+j78HJnaWoLUdrqhLxBYBDgEuIvAdnUZSgY20IDaOgIi&#10;Xcm+r6Jvz+ex/+XWtMokGsd1yJs/Gk8/8ib69yvCAH5mMF3c2tcY1Jev91+Nfn0Jfn13ot9TdEd7&#10;5mHa8Pl4aUcnBJzfpVF9jb+hIYGMrrZmWgnSYqQK2bDCOCxAi4uydJhMHdVK752EoPfHCIayTP1o&#10;psC28R2UDCDYPDXPbILtHETQGkKgGs6jNrhW/Y/jUZtg15bxOXCOYRuxPbRhttk7dijbaxCBrJ+G&#10;FNhJaTMfbeAjVv64xtyoCw9ptnSpAbZAl8W4oGDfDktQ0XgqygtetzolA2g80+SBKHhNBUElh8Al&#10;djaKQE27cMxmXdAVDQ4je6LuUpcDgUnwhrTOWl6O9dpHIQpgj/i08F0EgLbjG4V9JXPxmaJKs69r&#10;/Q0+fGH70dATO47cGDPpRImXPxS9u7zB9ijqrCWw5bnQ8ZU3EI4sZsVeCW4fPYOLeMbB45+JM/Z5&#10;uOCaRzdgLhWG97WNhNkl3jeEDToK4QBZUI3X9KJKPhmuIWejAmom7dzS3TjfbDpd0AVmYLi6+3zY&#10;7uH5fQQ3gdojVG6BmgaVe8UmCPrwtb48H7icxkRGRnYgQ5HBuMZmwynjGU8Do2F5xvG18TSy8Tzn&#10;+x6yCAc/W8XveGhM4T7ZCDxF1+nRVJSN4bUOlxs+GQk7EfLOh9v7TQQ07mYjc3F8CTW2zyNa/lnU&#10;VNYnqyEIhOrj7JE/Y8HUfuj3sMbO9mAIAWYowWoo3c/aAHQ1kTtqgK3/Ggwie+vTdxf6PZaHvS80&#10;JcISWOgu7n/tT+jz2EqywTW89rqYaxtnbVsIhpvwJNniE712o+9jqzF9/BTs3Pw4XGdvZBvwub10&#10;IV0N+fxiX59h+1yLGoG1gy6myc4RZ2qXGJtZKlVVH/7qBgSHLuwsDxgKFHRFUZa9E9WPzYbnqQWo&#10;HEpWNSSX7ZADuzqRMWRkpg0IXhMJWJPYFrVlci4cE1jf49RefH8UPzuCx2EEOnVS/ZeRTWunMr6v&#10;SYUnCGZsfztZu/2hZWaViaeblmEtQ0WrOTg1YiWCDmVni9L1VMwktcqkjwkgGt5Dhkm9d8sVnEA9&#10;HMf2mkHcm4tzBJwD1ePh8cwnK6WXIfDT8M1HydgIbH7fXF57pGGFiKZiptzQ/Go0LPCg7hYfflh4&#10;4HWqW8OYOSdKvHR8oaLrN9dXod4Gj8n48Y3CIzhYmU4WNYENSjeRbCqqgUuFZKiyP0SPdJGlxV8L&#10;TMML58bgJ+va4pfrW+LJPffgufOT6X4uNPczn3ePQID0Pxw5wfajXkkBlYQyHNCuBPAfq0LJPQtR&#10;3nY2mRpdjHsXwGFAjS4HFdn9KEGLLold2/WxJ9ekgNxIp8bKaAxusTSClXMs2QHBzDWRhjUpFy4a&#10;kGsy3aPJ2dRTukGT9J4MjoDHzzroFjlGZMOujZkHkyH018bOs1FMt7ZyxyE+n4adBXB7EHC3pfHU&#10;JyBotrIBwUER+GRzti8T6AgUgSS4Kn+IjWsfwii6uf0eeRYDniIAka0N7EtX00iRYVaDCETm2Jdu&#10;Ko8CpwH9NpOJbcHgp/YQmIqQOnoays/8ivVnLfcK+b6E7IwH0fcBXu+xVzCAwNa/1y66wM8QBLdg&#10;wOObMKp/NpbPnYA3nrsb7tLr+UyfJTMhIBOkasxidR7tGi8jSzMMzXpNwKYQjqjeN2s/+Zqdv5O/&#10;1W/7MQLBSQSNKuPW+U+ex7kZRSh/mKy672J4+mXC35/1TmBzjmT9suNwT2C9qw1Y566pPE7n37XE&#10;rdemsB0mEcwm5MAxnq8TDD0EN6/ATWNvGlogIxcz1ziqJors2peWzLr6QS2TYyd39zyUUTfc75VD&#10;oeChcJAdJbVLSU4D8g6qqfvLCGzDWY8EFT9tALNwzD4Ow1/sgxuKuuHbq5pg4aEhVMo5/Iy1c5QF&#10;bFN4frnu/ysiYAt45yDsHGAm2Dy+NNy6cx+S11xA3XVkbDuCdEPPDo2ZcqLULjnver7xs/xjpXWL&#10;KpC0PoKk3FLMPlrAxppOxR5BRjUFYfdsKvcIVrQ2a1XPpIr/CBhccAqeOzUSSdktkLTqdjRY2hhf&#10;ymyNXq/3xAVlGgnPRtg3EiHXYAT9W8jUrHxYCgGR9kWUH4untq0HcbTzdPg6zINXy2m0ZpDA5qYi&#10;u6XQ7LVtvQlsBDUTPjCQBkD3xTWSwl5fDME1jiBGQHNPoUyjTF8J14yV5uibRqFBeaYI6GiENCjX&#10;WBqUvj88Aw4alF3jc/3orvZairLH5qN68TaEzmvnSxGAc3RN6V5X/sgMoCvOTdvPafY06CZQCDjk&#10;ooY/g9PH/oANqwZgwrBZBJwNeJrAY8I9yN769iUQ9SEj67eVsomy2Zz37bcLTz3xEhnfZswYNQon&#10;3+5ApvU5uoDaDIXX9aXAU/5brE8fiXEDFxHElmM82U3q2GnIWtwPL+y8h6zxJgLT1/kMdC21AYzY&#10;l8bNLo6d6W9eS1lNyNDM2lizpKwOz1PITilidPxc0HUNjbEbwuGdxsWL8J/yF97ByeFkyQ8thv/p&#10;XFQT0LwDsuGjC6oxNQfdfXUarolWG7imsa5n5MIzk3/P1DnFHNmxTOeRbeSaspIAx/fZfl66r152&#10;Us5hK2Ank45vkm32nX0iHb6eZOd0R10PashiFk71WQbfOxcMuw7R9QxE5QGECWgR6lcN3csDdD1n&#10;IOobRJCnqxmdjbS3euOnq5sjKf126mxbJK1ojrkHB7POZvL3jzVjb5ZuC9g+Cg+HrqgJyqXtRWkr&#10;55fguoITSF6vTbLt+Nra85GeW1/+Y8yUE+XK8uctp+fW3R4gsFHyqtB89+twBegWevuSCqfRADV7&#10;SfeQ9PtST/QvNFxsjO0iayNIuuiuNdrUDUkZLZBc0A0pOW1w7dzb0WRDFxyv5udrxlK5ppApLCZr&#10;e5XAVhMDNhPSScNhb0tqVF3wGsrapsKnfF0PLEXVw0twQbtVPb0MlQQ1F48e7RyvSQKyLLfGZ0YT&#10;mOLGNHkVPNMoBDPPrJXwzloF92z+zaOP4k+lkdHQ3NP5Og3KQ6bgJSh6yRTcwymaxRtEZtCPBvTE&#10;clQ/sBBn6F5VvnTCPB+RAeHQdqJwZxrMdSY4taa6DsGgPoFb6yYtgNCAP3zXoaL4Zrz8XHPkLLkP&#10;M4fPwfDH12PgE0XoQ+n9+C70fmw3evcS6G1E36dWY8LoMdi6oSsqym5gO30NYTI17Yka0WoI3gc+&#10;3sv7dZSV/Apnj/0CF07+FK7y7yLk+Rwtu555X+Cl1QAmpZBxJ+PHWmKATqsZ+Lxm4oBMtOo6up1k&#10;h2RpUdtvEAmsIkTIvWPfddaB0vlbUfYgGRo7GmdfglCfTHjZDo4h7GBYdy6NqWn8zHQs7EzUsRDI&#10;PLNZ53PZBnGZw3qXzGLdp7KN2BYefl4MTyxakw1OtquT1zUxb4pFfIpAx6P9cbK1hxahtMdsnJmS&#10;D/8Za6WBdrFV9xiN8ixMxdL/kVIypVlka3Q9nVNhc8/CEy/1QJ2MRkha1hZ1V3WknXTCT7Ob4d2q&#10;qfyRM/lZDfTX8kZiuv5hRCtzzERaYCifdDKG7NtJ4lFMO/UgeVsNfpN3/Dlgz6cvW+4HLZ1frm72&#10;5Y0O9gRBJK0txxdWF+OFCyvZYMMQ9LDX0sCpf7wZxLQATQ34IRoupgAmBXlkLjaVjMIXl7InXH03&#10;6uU1RcpKKk56a/x5TXscrkpljziLCjaMz5HJnqsMWtgngCO6mckEKadwrmrbAZzQ9ntd0xDW4HBP&#10;MrUnl6FacWkENy/ZmmMwAUgzniPJtMaSKcilIRNziaHRWNxzLCNyp+XBPT8PHh69/Ns7m+/RoNz8&#10;jIcMzkvm5qPb5KMb5KYb5SBbqB623AyEe3qlw/ZUJuw9l6FcKxVmPwvPKZ+V2BB2hEKb4XV3RcD2&#10;VQMGWm4Udl5LdqUF9XTtlF1WqwX8n2Wnch0c536IUwdvw1vPdcO2woexNvsx5C9/AmuyH8auTQ/h&#10;3QNtUV3+bX7+CwQ1XYugZvssj4onuxbRii8gYudRDEs7ywcEZDwncxRY1VRrvE/C7/EYMQAmILPe&#10;vxzgdC5AE5vjZwnQYb4Wdv2Cxj2Trtw54QWZth/nt7+J4wNZD90Xoua+ZfD3ykbVAAIQQcc3gJ0M&#10;2ZWD7WDGygROUwlYM1j/Ai3Wt2ce22E+jwvZDhT3Ar6XptfJoPm+byY/J1Y9VcwtB85xvI4mf4bG&#10;hhp0n94ZCD9A9t5jPs70JZsuep0sKGBAN0wg05BBQF5AlApkJkQDCAWLCM69WT8TUe6ej+47OyFp&#10;6Z3Uz7aok9cBdXK7I2nx7UilZ4GaOWa4JqIZ0tpjaxfZ278uhvW56QYHh6PEswi/2HKEbmg1Uja4&#10;8NlNPnTceuyJmAknytXKXuDzv1l/9p36G6JIKaRLutqNQUpbjVmoYaMpfXc4MIHARvdUjWeA6Z8H&#10;tktMzfqutaB4HJnYTAx5rR+p/d+QnNcadfN7ICWfyrSiM/6Wfw/OuEZSgQbD75qDaGA3VdJJRdTE&#10;lWLboghGrfEsKavrSCnOj18Lh2KV7l2AgJbcPL0ULoKacxB7bil9bEzNPoHANoXGMJ3uJY1EoGYA&#10;bQFFhrRoNbwSApyXxuSeS5HB0T3ykFV4CG5ejQmNJTCSeTjojirOzUTFP5mFMO8d6jkdZffPwKl+&#10;dIVXPodAlbVbVg2q4AuvQ8jZjsBwLUI2AUxd45aGXQ3YUzck+7mGVLQh65tAopixqEBJf19Hhf8C&#10;6/Cz/NF8LaTX+L5ymoltaaMUgo1mYa0Zy/q8lpjbZ3g9uYsNeZ9kvk+3WO8poFYztmJiZgwwBlxx&#10;INO5rmtcUYmyciQh4GwIv+cXCAcHEhCeN26dNkxxvHkEFaPWo6rzElSRuVY9no5yreB4KgMereBg&#10;R+Miw3UPZyeg2U+xZnYuYsQegZVAi6DmFZAtYd0vzYePonPPojz4+Lp/Lo9k1n61G8HNTvfVrjFQ&#10;DS0MJ5jy+tV9l6H0sQU4P2AFqjJ3I3iy0tS99MRkXqbeREinI5os4JPrEIocM24lHwyVgQVo8zK9&#10;iUV/Q53MTtTJe5G8qjNZWws029wBNjI1eMYixE6/xqkx6fjYmvQ8puv/kmjlD+2DHo0mJRCZhrwT&#10;6+nROMjWgmY3qutXn62Y8Nrz34+ZcKL8vXLH1pKhDbZGyNqqWHlV+OmGd3HatZgGNRJh0XL6+iaW&#10;5mKDfQjGFpMoryFg0zVPVk/Ej9fchaScduwR2yJlVUsqUVcq0V3ourUjqkNaeDyRSkdwixw3wZNW&#10;IKXYm3pcKiyPUtoaewiVW/fhvfErUfHIQgQfohvUh+7hEIIb2ZpvNF2V8QS1yTSCadmGhTnjLE2A&#10;tjgf7iWUpavhoXj5twzKS8Az7I3MzScjnMrvTqJozI3ulFwg26AM2PuThciAey2D44mFcCkS/l6y&#10;hS6zUKpVDBvegMtu7W8aRiVCgQ3w+rrQJb0eIRPzJhZUhwCXQsZMgDLjcXT9CERmuZTiw8z4lhiV&#10;XMK40C0kUFlCcDKpy3k9jeG5CE4SM8hvuZvmO/qcvqfXBGQEK8WgCcCi/L61h6r1TFrgL4YWtF+D&#10;gOtm0xbhSDF/A1shFIL7jdM4N2kLzt2zBPYu7FTuIYNVgoFeS1H5FFns0/ztyrFmhgPS4VY8mkI6&#10;JlJUl3Q/VbcediACNd9iynKC2vLV8KcXwJ2+Gm6ehxbytYVsG3Y2AbE7gpuPwOYbx++PIkgOSkdZ&#10;/yUoZqdzPvcZuE6Ui+Qb4FXGZSmPFrmbyU+xfbNZkP6+gEAwl/VCsArPwei3HkNSxu2ol9Ma9Va2&#10;Q8rqNkhe2RrXpd+GorOj2HhkqGRUijPTUicrIw7tw0y2fRD7uDI8RGEl+l6849eExGj4g3PQec8L&#10;SFoVQL11QdTZ5cWvt574dG2K/K+Wfs8d+fX/FJ7xKHd60sYKuoNVyDlVxC5sAiI++vommLZ2o3x4&#10;iWgMgY0ZtpORhadgzL4n6YK2QP3s9hQytywqU147JK+4DZPf1uzTIjb0cAT9GsNxmHAjo5CCCCqq&#10;2TbN/G0BXNAVQPXmvSibshbn+xBcnl6M4IDlCCombRzBjWzNPpMGpXGbtFVwCLyW5iFA8aQTzDJW&#10;wyXR+TICHMFO4OamQXlTydY0wK3ZO82UjuZR4zt0dR10gexkbZU0ZGWhcD9MML2fbOJBGnenBTjb&#10;YTZOaqxp9QEE7NqRi89LXzocfhZBX18EPDeSNX0RPlc9E9gqQBO7CngbsJPha26CDkWzkxKlAIoI&#10;/NwCKYGZxd6sJU4CPC1nuiQRLfUSQ9PAv0BSs5sCNRNMrPEz3o/XkOtqQLCSgEZ3NeT+OTye+xEO&#10;ZbPuz5rQG410BoqrUDKpEGe6KAfeTAQ7zIH73oWo7KkA2aXwULyPKdSGwNaPdaQVHXRD3TG2pjp0&#10;T6ekkrWRqbk0BMDOxEtQ866gZBXAm73GtId/WQGCy9awLQrg4+fCZG2BaVkIiPXRDa2cshplS7fA&#10;9ux+BMsdfDqxY9ZvRMClsTQBm/63VrFItGQvGg4jGNwOT4iA5ZqHDecn4PPLb0VKRjt6EG1Qd1Ub&#10;drZtkZTZCB12tIM3MpefE6OazjYRkCk8KgZU/xSwXTo3HoxL5GEAAS6VtkEPKTAcb5ctx5cKjyFp&#10;TRh1N7jx5cJS3Lfj3XYx002U/6v8oejd3HqbRHUDrEQX7tr5ApyBOaTYw2EWqV/WKB9etPLAuLnK&#10;oBsdjRdLR+OL2c2Qknk36q4ka8sWc+uCpNzb8KuMO3Coah6/NxFB9yQEwi9TW8P8X4tfBGUUxSFJ&#10;SQVw7IWl0BKfMwDHy0dRtXQrSiexFx+5DFWjlsNHphCkSxmQe0lgc4shLCOwpdPNyaJB5RbAk0uW&#10;kE1gI1sQuHkWyfAsd8mrmTqCo2t8lhm89owUayOwaTWDJiqeXErGRvaimdlHlqPq4UWo1qxcd0rr&#10;eSjRUp43yT711DXaMYm/IkD8rnEgEi4kyPUi+DRCtPo7BBeCVzVBRjtlCWzIqCJkW8reYdakShQw&#10;axbh04W1aXxNgMXPEuDeLwIxMTNdS2IxObNCwEsQlWtbcR3v9wf43Q/R3cpkvR4iCPsNQ2b1QvlN&#10;NFrlfO0MzrSYCUe7ObD3SIOtxyLYlLZbOdIetRanK9GAcdH7k60p3kwB0XFgm2pNFrhn80iwci1g&#10;3S8lmK0geGWyQ1m5Fr5V6+DLJqitWAP/irUG2DzzyapTs1FJhleRuw325w/Af7qCumqlupJW6GjG&#10;Y9V78GgW4xlgCxm9EThHokGqjnZrm2+GXDyuuWhUqFnPu1Avl65nwV2ok9MeKVnUxfSmyD3ch1dV&#10;pzyJLHuqxbJMOFRtoPqgYrmdihs1gbiu2QS4QexU5pGpz6aOj8awvbuQlF+FOuvcSN7sx8/XFu/H&#10;ntOJ2LUPWrpt2nfXV4rOIamwBsnrXLh29UlsLl1DZFCoxxgqTKw3MvS5NoX+10RjbprxDPvYuIFR&#10;dMfmo+l2up8rmiN5dXu6pAS43I6ok0eAW94YvV/sShq2kG7aJPj9M6mQh2LuhApPqKhaNB8mwIXN&#10;5rcCC5NRyzALuarekmpUv3wI5/N3oWJOAZyT6UZqzIxMIUT3Jkjw8mfSoHIK4F+1Fv6VNCQalE9G&#10;RjfIS/Bzp5GtyV0ia3PLhSJAusdaM61OurtayG3Wnz65xAoQVVqkR5agksDmuJ+uafcFcHRYgNJ7&#10;FsP13nmCg0YL/Xx6H40lgNC5amOUKjVkpsGal+iupvF3P0XFv4Hu4GcJdg3JrAhQMWCyds8iGPH8&#10;ouhviZkEiIlej7mVhpnxXKsjBJoR+3V0MW9AwNcDQe8wgmwen+PYxWexCutVrhzrN8wOxM133Q43&#10;yp8gkLefD1dXgpmy196/GDYCm/3RFXRF5YYK2BQ8y88NJHsbxnoaRXCLAZsrDmxmOCCfHQzrPSNW&#10;93nrEcgvRCCHf5O96fXwQrqmBLbqoufgO3POTARYGmDpg8bNxM5MPj9KPL+aCJt5ftW6OkJ+QeuR&#10;/b4VJiQHrOf040NQP/1OpOR0R51VBDS5oDkdkZR9N67Pa4V3bNTfwFS2B3VYS/98Sm9fm6F9UNsQ&#10;IF4CNv0d9pDxKgrAjGWPxDnXQnyv6CSBzYu666tx3WYfbn+mZHrMZBPlg5QM9gI/LHpvX/2iGtRZ&#10;G0TSOicefeVFhOjjwy9Qm2BodzSgSo83zr8OctZauCl0LakkJghyHibse5R0vzEZI12AXI23daJy&#10;sddc1RHfzWuEEw49iyKyxyAYWk6lrKaSUqWltIaxSbWlyJaiyyWVu2E26uB5vChWKVRhh+PAMdh2&#10;vIaKpesQXLAa4WVr4ckmI1hZgAANKrSKkkOAo0H5yNrkjroWxCYSZhIUxdgEbBq0HkFXS8G6/Qhs&#10;vcnSyNhMDN1jZC8PLyFjI5Ddtxihjkp4mIaSXhmIlrnNc0WDSs4URvWrp3GwwxKcGb4ZpZsOw3fK&#10;aWbtPPyMjxLCeQSjryFI0DFJDz33sk2aIeT5EyLuX5FB/Bhh57cQdHwDPsdX4XV8yRzD9q8hbPsG&#10;gvbvI+j5JVnZn1mHLRHwd6MhDeE1chEJvcAH0WJwJYWyAKLGxfu+dAolac/gneGF8B+2mdf9BLUw&#10;T0LqWVgqFj+H0jazEezI33nfIlQqzfrDrIPH0i3GJnl6mcnIoTpyDdckTgacCvPQrLRCaQxzzjMT&#10;Nj66nAGyswBdUH/eOgrBje0QzmRbsJMJpZFF524lmKtmVC+x59UzGdiKsTPzv9EQq5i/xZH5DQFc&#10;1E2Wtp0d5Sjq9Wj4PXNxq2ZBV7ZCysoeSF5FHcxrR++BOsjO9f5nu8EflhtKHZawcw6zw49eNgv6&#10;Qe1BnxMgCuDI2Pwj4Q5OQUiL3r2DySLHYvaRZ5Gcdw4p67yoU+THFza6nL1evvDdmMkmygctTda9&#10;89hnNlQgSfshrHXjG+sP41X7OlKeuWxAxbLNNGMLVk/zr4OaxDA2KkeAihFUrin/LKw9rdnR26lY&#10;ArX2SNIYG5lbUoFmSZtglrLJRsbTNZpApdY43SZqazXV1Et1pUHK5TAqLrGKUWujxJZK6xNxEQxq&#10;Yb3r3ZO4oEFqje1oXC2XbukqGhUZmy+bhiYWFwM2zZoqnsq4T1PIOCbkwKMgX4UumFUIlD50wQhs&#10;dgGbWdKzBBUPaZ+FRQh0WIiK9vNQNm6DvGloZ6QQn8Fr9+J4NzKcn85F+e+m48KfJ+ICgeLCyJ2o&#10;yH4NztffgbvchgDpp2Gg5vk1QqRIrEpeqJiAfZy/8wAZy8sIh7aR6RUiHNxG13Ynf+duAvyrZLn8&#10;jPZvNVBZq7BCInYPXEfLUL7jIIrnP4Oyp/JhuzUV9hum4dyvZ6HkMQJMlSCYwCH6E1KdsgVePonj&#10;PebC13EBqvgbKx/UOl1F/BPYlCuNrE2ZN8xCdWVLIbBZrqjGKSlaVUBgMyE2ZGzGFVV9ZwjA1sDD&#10;jsabxfbReFs63dW0VQi8TteT95YI0Exj8mjBltXFWUUtfalYbqhejY1remYRVEYRzyfjheLR+HxO&#10;M3aknZBMHUwiQ0vKox7m0pPIuBPT3n6UX1SMZy29/yiWUHnE+kYQNOkZKXTEPwgngxm4Yes+2kIF&#10;GqytRJ2tIfyqqCovZqqJ8s+Ugl17P//tDYfOJG3zoF6+m8ypDAPf3EpLUqCs9h61MnKYvQ01pnBx&#10;oPSfBzgBW4QgGSTzCGoJl2cajjhG4dsFLalEihnqyB6zLerlsvdcRQXL7oAmhffBH5yEGroCUacG&#10;bvlcWtNnXA5qtWYUjKlJLhXBmRRexSi9GB7dF+1yJUjUpEPVzpfgWJBDt3MVnDl0iXJWk71RMmlo&#10;K2hky3gkmxCr8MymS6oIeIUpxIGNrqiJk+ufQbeLBqz8YI/TJX10uVnOI8ambeSCnRbhbLvZKM9/&#10;wzxlKBo2jKx6yYuw/3Qy7H9OQ+UdBJMmc+C+g+5dk4Uoa5yKM3dPRzmvVzV2A84t2IPKwn3wvVmC&#10;0GkHwhVeMjb+Hlp51CwJosTRm0X3MX/y/bCb97T5ELrggvfIBVQ9/y5KVj6Pc7MKUTFkJYp7LMKF&#10;ljPhaD4XlY3nwt6CwNxsITyNZ6D4LyNQPnePubY4saL1xe/CFT6cVeLHdnNRojRB9y2FW8DWU6m8&#10;BfJXAJsypoyKAdskimanZxHYNNapCRrNRC/TJM4qU/9ugpqHIOfm34FFbJ+FbI+zJQaag/phRLH4&#10;rLhK/Pda/1owZhUrC7PRkugJdtZWYlOFdyCQir4v9kRSejN2pl0IbNTDvOYEFrqhKzujQe5t2KoN&#10;nwP8DvXdhHYI1K6MYftXRLbgmW46bNg1aTABK05sRYPVZ5FUSLa2wY4vrb8QeHSX7W8xU02Uf7Y0&#10;2nFkSsMtTlyzpppMyYEfFb6Jk55lpgGiVARfYCKVQXsqCtimUf41YLMAcjLC/nEEKLlVE+niTEHL&#10;HfcbYEtepen1u+kGkLWtbMNeszO+wb9fs48h2ZhGyj6DijCCx5lkPSepsoIsqXRcLhWpdfwVAaBZ&#10;wUAwk0uqIF/17t6jp+BclI/gklVwyJgyaUx0h6yJA/69mAZHo3Mppk3BupoVnUhQG0cZnQOlO7Ir&#10;l5sGyPsQ3GTMdMGcGkB/aCmqlfDyHjI2AtvJLvNQ9cYZ3lXsIgp3sRslTWbD8buZKGk8C65GM+Fs&#10;Oh+OuwgSbebBdbf2RCX7oxtb0YFsr9NclHabj7J701BOVnieYFo6Jh9np63D2bmbULJwCyqWbIN9&#10;8TYC5g5ULdhOQNqM4hnrcX58AUqHZqO893JUPjwflT0WoKLrfFR14T06LbDy2SmNttiXEne2JsPU&#10;HgEEN9ttaSj963R4Xzpt6lMdhAKk5QpWLd+NkvYzUXnvYnjvIaA/IBecQldc63UF9Frq5BpIYBvK&#10;IxmuWTEwUeNs7BhmZLPDsMY73QsJaIvjcWzqVMial5OtsR08c1nf2VuoMxqXZIk1rM4vsbR4UXem&#10;CQ+1OWubR32mJnqe+reaHgOZGoGtJjQFPs9M3LKFzCy3JVJyO9AVbW3Cjurk0FvI64DvrmmCc5Xs&#10;2IPs4Gvr8r8KarXtxj3VijzwDyNbGwmvfz6a73yZxKLUDAvV3RTBrzYdKoqZaKL8K2XB8ZpvX7+m&#10;tCqlqBTJWmaVb8PoN3ex4xtFRRhL90YzOFMIbuPZOFbQrhr6svVx7IGsBfMWozP52mO9nGZXzZGv&#10;a9A1FBxHl1IZFPhZTMGjLz6BpMzWdAcoK9tS6AqsojvKXjMp4zYsOdGbja/UzARGfi/sHktwnE+A&#10;qjI6boBLJ9JkU8TXLBfUFPO6BYE6NTneeAw53bBn0D0ka/AsK4BT4QZ0PRV6YGZDF9Dg5CopPEQR&#10;71r+M5GGqABdzYgOzYBjIN3RPgQ3kzZHjI2uWE/NEC6D5/4lZocsV6f5KO61AuFSK6uEGE9p2h6U&#10;/GY8Km8jwDSeQ4ZEptScQNKa4NJ2EQGNoNhtIew9CBD3EjDvXwoX3T2zHvaRZTxfQoakAXsC0KML&#10;UP0oP99zIdwPUR5ZANdDBElKdU8CId+veoyf1f4AjxBsHuH1lIiT17PdvwyV9yxBdVeed+b9CcK2&#10;dtqflYDXksDXbB4qb5qGsgfS4QtqXpHsl1RJgbmuI+dRfN88hAm+rnuXo4q/uZrP59CssJjrk8sI&#10;bHx+LVIfTBnBDkApiMZnmYXtJqaQ7r0Fbqzj+avgnc82IDvzLS4wIiZXNYusevvrhnVZXCzWulaz&#10;XlYMoMWATaMUct0jKKW+0D0X06L7B88odnAzcKxqGr636i6CWBuCWTvUMSEebVA3m/pHkPvrtg7w&#10;eOexM51q9NsCJUu/pdMmaiAGcpY9WHLRJsznJbHPGGDTah7ZwkyENcPqYqcdmYx1Z7fgulXnkLyx&#10;AsmFYXxugzvc88WjLWImmij/arlpc/mi5GfcqLPezYYFfrjxME65MkiRB0BBiQraNdlEawGbwO5i&#10;I5rX2IhuvmYisq0GvUwBzOtTqWTKmkvQ88wgKo3H+L39THR3Uh7BbFW7WgDH3jSzEZ5+sQdd0VlU&#10;ynF8Fl1rNK85kNfZQE1WSiOBmxagq5e+XNOv/FvIJp4X0ncIcDa6o06yMf+CfDjI3HxkDl4t46EY&#10;pqY1i1pWNZUgN5GvafG88rdpATaBzUVgM6mqydbsTxDQlFmC4GF7mEe6Z677lqGk02xUzt1uZujE&#10;HtylLpxtMQdVfyBg3DkXnkbz4GhBECJTctxN0cY0XRaT7S01Gzm76OI5yYTMDk0EDDfF90QGfL0y&#10;4Od9fU8th7c3X1d+MrLH6gHpqOxPwKIoFEXBytokxdnLYlIuDew/rnFA3kO7PPEe2hXf0X0JXLyv&#10;swMBri2BsdV8gu182O6Yg/M3jkHFujetjiTMjiEchpd1aZ9RBH/L2WSnS1EhlkrQdT/G329CPvjM&#10;ZImaXFFGYudQno9cAQfBzUHWZiYR5N6nUjRDOlezz6p/sjYBHDsVH/+ump2HwJES695GBGs6e38x&#10;zJygZk3NSB8cCIWKEKL+1pjd3MnYTHT/XGS80xcNlml8tyPq5tBTiIFcimZEM1ug+wsPEsTZgZq9&#10;BzQUEwc2Ba9Ll2N6HbOHGp3rtYtyCdQkJjGlATYSBd9UBOl+1ngGwOWfh0Z7jiFpdQXqrr+A+kUR&#10;/GTT+Vf5c+rHzDNR/tUy7O3gr7682emrt7EK16xyI2nteYza+yoC0ZmocVrR1sHwYDZozBU1jRhv&#10;bJ0L5PR67MiGu/ia3lePZ76jhiWoCQAFbOFxWHZsEJKWNyWgqacUoNEN1VGLj7Nb4K6tneALzTFK&#10;aQDTJUXT7lYjEfE/T7bmpKIrGc3Vlb12MUDH/822a/zb+94plNJw/LPp/sig6Bb5ydDMWlEZm0BN&#10;C+EnE9Qm8O8xdKWU5UNZX4eQgQy4BGw2JTkk+Ch9ku0hMpj7l8PfaSlOdJkD2yvHjfumJyxf8hwu&#10;/HYyPH8hGyKwVTdPg1MMiaBmb0dgI2vSNnLKWuIgo3I9RDeOLNDsykQ3VPdS8KvJCKzsJQQvt9w9&#10;jfcp64jcYwXFDlzBfokAyPe9Zv0sv6fEmwQcxxMEtccWmUzDZqd1ApP25XTxvk5lJdYGOW0od5FR&#10;NuXz/Wm62bPVV6URStZfOASX6m/vabrIc/i9RXRDrbFF7TOhWVFNpriURkjjj9qzwMyOsjNQjju6&#10;pGYxezy7ijJ5kJkpEYGWTpmkBFqVoFnorO0IkC2KgYmZ1wY2NWe8xEFNDF4zy1EtxQu8hLBntuVt&#10;CNQU4iEdCi1An1ceQFL6HaiT3Rl1cwloKwVsBDhNHKQ3x+CXH2fHPgc1fi25ssDpYuyaJtOMHdQW&#10;vR7/XK3PxP++OJNK/SdYat8PhCYj70wh6q4pQfIGsTUPvrChFN1fOtwlZpqJ8mHLn9efXnIdqXCS&#10;Uhrlu/Dzde/iZe8qNogG/ScgEhhEYCMYXdZgamgyMPVqUhjFvuk17R0aZ2/s7QxL00Cp3AG+J3of&#10;8JP9hSdhc8lQ1FlxJ8GMbI0KlrRSbqjYG8EtuzX+tKEryrTNv3LP+3ldVyqvkWp64BDvHfbvpBaT&#10;h0nxpfkGsnSspfWxIpPQzld6W+dhjxdlOTv5k8gOUvPgnEPWQEDzK33OjFxrsbxxQSlj6TqNooyg&#10;sQnUxEIUp2XSU9OoCWxmUxEyFxvd0CqlVLo7DWVD8/lbQ4YpBtxBlHZcgvLfzYD9FgIC2Vop3U8H&#10;2ZqTLqDGuRxdyZh6EFzuJ8A9SGAjA3Qqkp9MzYCFXF8t1SIz03OIPbrIhLQm1kHQtY3OsGQUPyP3&#10;TynPCXpupThXfjrzvASfXksMWNrJsmwKJL6PQNdDbJHP0YFMrW0a3dEFsDVfAO8d/D1kmLaVb/BX&#10;0B5rQgbcNHdzZs4GVLadCXcPsj8Cm51gWal9WnsRJPW8Yovao8AsrWKHMJwSz/AxgWA2mXU9lcdp&#10;dEtN2iiythmr4GT9V09k/b50yEy2BAVcF2e6LwFbnJUbYItacWxRJVmLkGG65rNjnmZF+Lulo+Oo&#10;Q2JPc9H++S5IymlOYOtKxtbWArb8u1FnJV9f3gKpb/bjZ6l3YmvyVIy+6xpxgNLMpoZcrGEXpTF6&#10;fxiIAE9kQMK/TWDvdNoEj75BcAQy0ejZ1/kcVahTEKLtAT8qPPIacCjB1j6qMmfXi9/59tqy8qQd&#10;YdRfS9aWbUPvfTuoUUrnMpoNR8akDSYIagIrA3BsaPWGGvsSk4p6x/BzCnzk50Lz+V0yrTCBKEjl&#10;CmnyYBxZ1gTS8KnwUhCain0lw/Gl9NvYW4qtxUDNABtBLqcNvpvfDgft+qxyYElRCGpmXR2fwz8K&#10;YT5TNEiDi7C3JqZFDXvTOAsV3Si9pfgq+ltrTrWln2LdFEbhfPEwqukeeaethC01G87p2dRHxazx&#10;fDJlQswI6YIK1MzY2iAanFw9unlKbmhCHMimPNrI9/7FqFTAKhlXSbtZcG3YZ0BNT+F8/jgu/HEK&#10;HDfTFSVbczedj7I2FltzdiCodbF2V7LfK1Aj8JAFuR4jaCnttVghQcKhWdhBmfAMyYBnJMFM2TLG&#10;ZlrPKPAdQ9GsrYTPbHKfKW2T0jeJYWqZE1mmcpdpIxTN4joeJnPT/qv3ElC7k6l1prS39pawawf1&#10;RstQffM8nL83HaFqTR9E2J4hE3rhOVyKsw8vhF/b3T2wxAQnV/Raiqon+fw8uskQrdTsBFcySYf2&#10;k4iBm8n0MZ51PInPNzmLhCcHPk3QEOzsbIMLZHCBCqcZW9PYpJrTArY4mMVEE0NsT6qAYWw1kbeo&#10;a3PMMIoZ/yWTslYMEHDY+fqoQ3dsl561pOvZ2aw00Bhbcr6YGz2HZS2x6J0h1N008EH4Pe2oRl33&#10;0xbMWB31MSKPg8AXoVDHFfMZpF3EXVRrOMYafqnx0PNxj2PnPpR/63w4f9AoLD++CfXzjyBlbQ0l&#10;hC9vcNd0232sR8wkE+WjKnfuODuv7tawWc6RVBDENwpPYm/VCjbQGDhDbBA1nBhcrV7LHNmj1ShR&#10;H//2hqdi85kxGPzGY+j7dk/MO/wU3jg+Bn73AqoiFYUgB/to9qajCVZz8LJtDL6ysjFBTMAmF1QK&#10;x2OeFsa3xeezWmJ3GRVKwGgituP3lmggd4IZQ4mENCxBg1OPzT7eSi9u5sRkA1ahFcgNFbHTOJsM&#10;M1zqhG3WOvgEYDIuMjStUHBMyoZjAg1uDIFF4KAsIcN4pLtnLaMiE1HuL4KaGSx/lAzl4cXw0Ljt&#10;ZD72dnNwfmAOwpVy30z4KI6NLUT5byfCcescVDcheLQgmLUSOxJbI7gRHDS25uA1BDbamV4blTh0&#10;nz66L4X3lyvsJqh5CGJmYbmAYRKBV4v0J1nAoKPSbVugLKbJ4xD+hoEZsBPgzPUIlhrsF4AKSLUf&#10;a5VSrXeZD0eHNFR05DO2pHvcmL/vlsU49bdpqNr9rlWVqkP+KoFJae5LONdpNvzdl8JLt7bqMbI2&#10;Ar3Zd0LHp8k86ZK6+/HvQbzWMNZpLJ2U2dNgHM8nEHT5zN7xrDMy44pRBPId1jZ5qju1m1XMXxTd&#10;XZuysG7V5qSP6qqi4aPs7DINsKgjtZiTgM06IjAFFa7Z+E1hC3oIreh6trdm41dqZjTWuWa0wtLj&#10;fXkPdsgODZ1IV8myamYhGJ6PvaUTkH64Pya/0huDX3kUWUf7wuuaRV2MTyxIV8XQxA7H8HwqdXQi&#10;giQJUddyvj4W5f5F+OOz+83YWoN1TiRvjuLGwhN7a2pKPxMzx0T5qMqiI0e+d/2a8xeSttQgeaON&#10;DR/Gg68rzbrG2cZSOWbQfVOvxN4qBiyWa6pQjFQ2Gl3D0CLcv+0eJKXdTCWhe5nRGp/Pbc4esgsm&#10;73sa75SywU0vpzGPaThYOR7Xr25JYIsztVrARraWsrQx8k6w96whM7sC2MygrXpE73CEqbDh8D72&#10;1hYji8LO74QsO4iVSyyO+MqjBsBV7LvehG3oUvgJAv6xObBNyIZtfBbxl4ZHN89Ezg8lCMj91HgR&#10;XSuHUvPQBdWEgevhZfA/RGN+hKyFLp2P7mR5h1Q4tx00Jki4RdDhQ0nXZai8cTrst81FdVPL1bPT&#10;FbVpa7hOcgUJAvfRPdS4l9gfXVCzSz0Zj0DNOZgARlBTDJ1hZso0omVimmGcTlBQ9l+5czOso0cu&#10;HkFOm6KYhfvDyZDI9BSmYu+n30BRaEZPgo3cSLI2BRU7ulE6LSCwLYCr1UJ4G/N3NSYT+/1knBy/&#10;lnWruqStkymZ8axKP46OYYfQYR7Cmoiga1ulHaOU6YTu7sU9XXvz7368D+tRAG06CtatgyCmjXQ0&#10;9uZgG0QGZ6F80koEL1SbexG1zP2sxhRnU0dhAVuQDN0E7Zq3DyEUTCOg0WvwzKFeyPWz3MeLwMaO&#10;9YQjFd/IU2cq17MdkjVpsLKjBWw8T8ppgbzTj1FHyaz0PczF2eoJWHbgabTa3Rmfz29ixuGSMjsg&#10;aekd+H1OI1Q45/KzU6wZf6OfvK88G00WENQCgcm0HXbqCngnSZh5/HmShzKkrK9CykY3vrShOvTU&#10;jlcTM6EfV2m19djQz2zzImlTJeqtduFLeeewrVT7IgwlAsxgDxRXFoEahT2TFCgYGIuofQhq7BPw&#10;sn0m/lLUBSkLmhLYutGt7YqkrNZmlcHXsxthyPOPYF81lY8Kc650FL6/qpEFZlp1UAvYzPnyZphF&#10;hQIIphqnM0oTE8006RncBDf2zkHPXPbYBOIIe3JjEZczNgNsxkhkGurzraVXwWoXzs0uMNvv+Wls&#10;cu+02YiMTrN5ZiG3kiVqjKov2UVvfuYpGqRcObqK3odXwHf/MlRp8JzAdqbDdJyeWEBjigW0Ujyv&#10;nkbZn2fA/pd5qG5MIbBV30VQu5vsrhOZWjcyPbI1zVJWa5yuJ881e0lXztaXwDAoztTIwrSki+Br&#10;0mrPpGjgXWEpc1bBpwF4ildBxakaJ5RbbYGbYZ2x/GW2AbymXGkzWyrGqTAVsjYxzu48dl6IMoKb&#10;h4zN02w+yuk2u/84A8V8zoiNv8hgjMWAVVyHz+NQz3mwdUuDU8zPhH4QNCUET9WV8ykxN4Eb61Eu&#10;tcbdNOmhODexOP4+z/BsnB/MZ9m539zCbJTHRjLNGWtKta1EM81Bnoij14RLEHLnIBpQbNhgM2wS&#10;HwO7HNim47nS8WiYT2DKIUvTkMdqMjedqyPOb426GS2w+T0xtvkodqVhyr4n8bO1BMKVd1CX76IQ&#10;0LL42RVN8Z2CFth0RsMw2mBZa0l5H+0ib1xf6aZSjmszo+ngD6UyPI4j3uX4+eZDSMl3oOH6SiQ/&#10;A9xQeGE9kJQcM8NE+ajL3r17P/+9gtMnkrcF0WBNKQHGhuY734QrsggRv2i1xizEkiQCtnEElVF8&#10;nY3nnoCIk0yMPdIFVypGv/UovpRzp5kESMmn4lCSVrRnL9cE169rhgVHRmCvbSaBrSmSc6goArTa&#10;wKZxN7oFA5+/j0qmQVe5FrWAzdzfCj0xExvucQj7pyIaetlYgmVzxiRMiTM2M86m9/QPzwU8tteP&#10;oKLfYvgG0QgJbm6lnNaYkBZxK2RBeygoENeAGkGvF42SrqKjJz/3cCYBgeyN4OboMBvHe9HFPF5q&#10;7ixeoRnR8gV7cOG3U+G8lWyu8VzYWiw0IR62dosIImREBBMDbLpOT4sJalLC8TTPtdCezyOmJvfT&#10;TVBTuISSLroIYFpy5FmgpIyr4Zufb8Sblm/CVVyz+BlNhIi5xcYKBdg2/U4z+cGjcsmRWdnIEm1k&#10;i457CK5inZ0XwNuK7K1lGi7clQbX3+bg3O0zYXvlNH+RGFuEwCb2pP+Asp1v43iPWbD1mI/qBwlO&#10;D6t+eP2L4EYQFbj1JpBp3E3315K0gbwfOxDPoEz4+CynFhWxHUPW7LVpM3ZR+keiexHMlNVFqwrk&#10;5iN8mExpsVmDrBn3Grp6Ym0az43rykVgC6dixTu92Yk2R51V3ZGiZVQF9A5MYDh1cHUb1F1xN3KP&#10;T8Cms5Pw+/V8bflf+fmW/GxXJCsDzYrWuDb9VjyxuwsOOCchHJXHYo0fwznNjLdF/erw5ZLSy1Gn&#10;76e3YR9FdrkAw/Zvo54XkziEUH+DE98oOuvv81LZzTETTJSPq7TbfvrBzxcFa1KK3HRJy1EnvxTL&#10;T24iEJBqu6exwUYhxMby0f2DU4BDxWHPFPFNt2ZAnSPZWxHgMAtvnB+LlusIUMtJ31d3RL0Mupcr&#10;O/G8HT67rClu3nwfPqMeU2zNTBzEAC7vLrMoOSnzbrTZ0ZkuD91Xd2y63rBFHSVUJjOWotfYO/pH&#10;8TlmosZ/iDYgJ1BjbUI5/c+/eW7ZCA1Eg84UvwwkGIVt2XZUPkkD1lZ9/Wjoig0TmGkPhafSEXg8&#10;EwEaqftxMhqyKbEqz0P8+/7lKL93KdxdFqK4C13QPYcNWGr8SRFVAR7P9VuHC7+fCtctNPomZGpk&#10;a9VtCG7tCRxdlsDVnUBwLwFGgGCAjedPWeBjJ2PUoLvZX1NbBE4iY5tOkNJC8nlab6mg1nwEF6+G&#10;f0kB/ItWwa+MtEoLNG+VidUTc3Nq3FDu3ggC25B0VJO12XvrPpTYrK6ZtDC7qMs9phvaZhFcdJlL&#10;Ws6D9/Z5OPuHyTiz+EX+OhIjAYyZsBF480fyvCL/FVzoOBfebsvJPFln99PNlJuuBJRinxrXE5j2&#10;Xo4qdhZ2slG/Urnz6GE9lxLAvSfLTGdgOh/TbvpPY2ma7hGYsbtQ27LdIuGzBI/lbO8+fKDR1BHq&#10;iXRB7qgJKqduuhTlP5bv8f3ITAx75WEyrhYEsg6oJ10jSzNhRoa9tUW97E74y6bu+EbOrdS/2/ia&#10;Ms905uvqmO/Aj1c1waqTmiRbyHtQB9Xh+mOdbWziQEAa9RHkAuPpzWgGn5/jM+ypWIPrC44iaZ2D&#10;bmgADTeHcUfRm3NippcoH2fRphG/zy3ZmbLTg6Si8wSZMG4sfAtnNfDpns/eUQ1HcCPFDrDxrC37&#10;yJSUgkVT3mZsQW4iFSk8DSWuWbh/x4NIThed74SGmV2oUJ2pMBRR+9zWBDEqjWFrAjYe2ZPWze5I&#10;BeyA3xa2xVkTyyYA0zib7hcTnRvXWPfTtPx0Pt9oBL2pBCttCOMzhidjkGidqQVushrLKJUfTU6r&#10;v9KFkskEip4EnT5kUQS26t4EARnikytgfyID1U/IRVwI5yMEJIr9AQLA/Yvh7rgYZW1noWr963Sf&#10;NItnLJ7/RxByRlDy8Gqc+/10Ahtd0KZ02VoS4NrwPu0XxoCN1yU4mrgy44bGgY3gI2DTesvRBDXl&#10;g1PkvtIoKYh4YWwZ0vJ8+NMJbhkFCCwnsC3JJeDRHU0juM2OuaSTCWzaK0CZSYZmwDaQwEKAuRLY&#10;XD3EIC1gc7SlkFlW3zUfNrrQ526cgtLRmw3gCLy1mbrxCyPa0qUGASKSbeXLKOm2gNdYTObGToDX&#10;NZtY0911k+X6HmOHQKDTvZ3KAkKxPbEIpX0Iqq8dVbWZTsHqgHQr/SeH03I71WZsLYTDhxD00f1U&#10;GIeyZJihiWmWThhdkS6qM56MUIi66BwOLxlbhxfuoV41J7C1JWBR1wRoAjgzxtvGLO8zQycK/6Cr&#10;+Znsu1FP42nZjXHrxtZ4p5LXDaXR5ZS3QHeXYBZnhhdFusnniRJsw6YDng53cAa6PP8y7yFQcyNp&#10;awjXrym/sOD549+OmV6ifNyl/+6jjb629mwkuTBExhZB/eXVGPbGFipyKsJ0M6NyOz0z4Q/RDVVU&#10;N3so9VJWI9NNdWmPRDa6axhdwxko8y/ByOcfQ0pWYyoJe0BSf5PFo0DK1ZpuQUyx4pJHpTJAdze+&#10;mtUUO0p4j5AmKrRuVaDG84tHKY7AVL2nlJtusX84FYqgG3iFlqFZUhoL/5GBGGphjEMHvkLa4aRx&#10;apF14GQFSrRs6sE0srPFxn3Swu4KMrZSCQ2ygi6b54EV8N1L9/QeuqkEgIr2c1FW+EYM1LRpiBiG&#10;7sHrn/PibMcsXLhxJl3RuWRsdEUJFNVtKO3nm5UGLrmi9y2Bw+Q1o/C+jqcJBmSODi1JovtoAoQ1&#10;tqY9GOiCahmSZ7EWj8cW72eTsSmnGc+1uN+7hMBGt9Qll1TuKN1Xh3KijdIkRJaZRLBCVq5gbAI2&#10;Leni7xLwVrVeAFczrR9NQ8Ufp8Peq4BtrvAKdhgGvHlUXBvdR80Bi21V7jyIswT+c11nw3Ef3USC&#10;duBB/g4yXluvJWS9ixB8ZDFCint7eD6OD1iCqucPGozUsjcDaGov02amFvmfOiiWCN3Q8GvwyzsI&#10;Ps32ZsfmWERgk+5JD9TZSQ+sVQIKEwoERxjwO+VMxS/X0f3MUiaPuL5J9+L61x7JufIqtBqhLc87&#10;4VozSdAYLbZ3w1k7AS2k8TS6oHQ3TYIIxW1eDdg0kUDbCLPzR81ULD++Fddk2pBc6CSwhXDNRi9a&#10;7nx7QMzkEuWTKrduPLG04SY/UtbZkbTehi8XnMWWc9nsLIfDH5xCUCN7IsBZs0CXS42fNFyDpkpc&#10;6ZVSUQmCizDixcepVH9lw7ZDvRxRfMUPWYvgL4KahG5ocn4rJK+hoi1sjPF7n6bSz6bCxHpiiZTK&#10;gFrte+tvKhLvV0PXNeIdQwXcTAOsNGZhhYBYIQLGaMQM+FIoVAMf/xYweU9VoHhyPirvnw3v/QsQ&#10;JtgEHibboNsZvicdoR5kUD3oipKRnO9AQNM40u53DYORUdfQ9/THgFT8IvBeFU41X4TyP9JNVahH&#10;bEa0ug3ZmwE2unsG2BQyYs0mXgI2ymDem+6jyQOniP3pZGpzCFxadqTMFyvWwJu7Fv5V6yiF8CkL&#10;rXLKaR+HBbGxttSVcBEQzQ5RmkQgY7MPvDqw2emKxhmbrd1CVBLYtLxKkx62P86gi5mLsFvJJ1mT&#10;rDtNyARZicFQmAwlDC1w06RJ4OAFXJi4Hud6zIez03xzzQr+vvKeWsuaBs9981jHaSgZw9/ytrXj&#10;VTDCdojtSxBn1hawCUBVu9Vsq130Fti5ekfyJkPYYGPZgcaDaNW5ibVZACfwEciYmdLQdGw9Mxb1&#10;s+6glyDPQOAWAzUt5TM6yNeVuojuZ4pZBaMlVo3ReksXVNNbgcZwPdQpsTEznkc9kzt6pQ6qg3db&#10;8W+IjMMp7wz8Yd0RXttLe/IhZRvwo/zjr53fO+bamLklyidVlu557fofrD1TXGczqbMyexZ4cOeO&#10;11HmWUgWNpa94FBEHXMR0vKoOGNSw0qRYj2lFEs7W0c03uGeBB+Vo/1L95oF7g1y2qNBdgcDasli&#10;Z7lSMAvg6mR3IrBRuQqocEvboO3zj8KvgEj2zlozqplY4/rynmZaXz2k6SUleo7Y0Qwkj0AkkIVo&#10;5JxlLAbYCENCNFpMNEzjCRCEaKgu8gKZT7jKh9JVz+N032U4T/ZW0WMOnN3mo7LrApR1ppF3nIfS&#10;BxfhbNpm+M5UGlBTdlxl8Y0GrWtZs6401HdLcaZRGipvmgPX7XPgaEbDbknQIGPTonOH4tcUuS9g&#10;I4hqIN+ESBDYnDFg0yJyjxjbJLJJ5TMTsCkB4yLlLFsDjzLOEtiCeYUIriKwKVuJUgER2DxzeUwl&#10;u5uqpWHW7KjZ+FmuqIBNkxQENq1H1SbHtnsXwCZXshPP2y1GZRsemy9AVRMC8Z9moPz+DATdCrVg&#10;TeqHikGxPk3oLqtU4TYKp1EnEfSFYXvzBIpnb8RZ/h5tuGOjXKA7f258Hqq37aOr7jdAyCvB7K3A&#10;NrKysmjhvc75hu4WKSED38zOikDmHc72VQiQhkBGE1DH8LU4c4q1PQFHu0pFnTGmH5mLaW/2Zcfa&#10;yLAyDX2kaLWLdE9hHjwmE+A0iZCsbLpyUzMb4Y8b2+C0fS4fbio84RG81zjeN+6CCty06oA6rpUx&#10;1EEzxib99M40eh/AFAx5dROSchyot66MjC2ArxWeq+n5/MGmMVNLlE+63P3M+b6f3exByhoX6q7x&#10;sPFtGHGY7l1gOiLO0WxoMjE2rNlg2awRVWNbDW2Bjhqa7M0/Gb7wSCrFeJQ6FqL1WvaKOU2Qkq9B&#10;WcUTUanUWxpgo3uapWy67FE1LU+39afsQU+72BMH6F5KaTQ465FiC+Q0SCxgiwFrbZFrSlch4h6P&#10;oD8dkfBBghldU8EOgS3G34xBKmo3wNeU51ZGqZe8xZUo3/AaimcVonjUSpwZk4+SaYWwrX4VvmNl&#10;JtDXsDTtyUAjN5lDBJYmnk5jQjTJ9ypw7k6C459mwU5gs8UYm4DNfhmw0Q0UsCn0IsbYXATWeLJG&#10;MTYfgclPl9KrNZVpYmz5ZtMTk848Zx1COesRzlqLYDr/NhvSUAhs3pkENq3NjId9aL2rXNG+ZJ8a&#10;0DeMTa7wIsPYbFr/abJ9EIjoNjsJbJV87qo/zUTFgzkIuTUtwroTK+Xv1O5PWq2m3y4GJyoXjIZZ&#10;j6oBNhvZXKjKheCJUgSOXUDggo2gF7Q6EUp8FzLBG79tRKAWirVQNFzMe65nO5J5ubWYXbPyAo9J&#10;BBQCjcbYBGa1254dX4TA51en6huFSHAhuuy8j/rUlKAlZkZPwbAy6l4OO1cz3qZdqsTWrI72p+m3&#10;4bVydpzh2QgFRyIU4L2N6ynwvHQvAayiBdTxaslgNDAOEWWKDk7GuuI8k70jaa0PyVvOo/7WCP68&#10;9b0V/GGJ8I5/V2HlN7xx/cnt122KoO56ZdqtwDdXv4s9pdvZwHL1xlKxphPUJLXHuyRiTGps5bRS&#10;Yr2xdCHolrrm463iqfhK/t9MT6mU4CY48mIcGxXNpArviBQthl/TAdek34TMY/1Nr4uA7qvwkplU&#10;6P8L2PS6elLtMkRw882igr/E6/jMALW1+5IFQOYfGViMMShU42LhezU+uq8Upe6RCcZe5jX4ujFM&#10;i3VItMGMqIaYSPCMA+eazYP95tmw3a6F72RqimH7P4BNoRHOPhQtco9tiOIbl4XghGyzJaAyYngW&#10;EuCU6Xf5Grgz1tMFXQ+/jsvWwks250tbbcW1yX0l23OPpSgWTus2B2Tw+gI2ApxYIt1ELYsyqx/0&#10;TB3J2trOg+eueXDwmSsbk63eSMb29FoaOeuAP1jpwq3kj6q3+O/Xe6oTVZrq1hofU11J4rWq16ws&#10;HKbG+AZry3xH3zeBHDwNIBw8AK/2v9BYrgJcTTur04wz99hwiBlvrd3+bHvnTASDGp8dj0PF0/A/&#10;BLUks3RKrihBzbiibVAvi4Am9pbXjsAm9taMLutdWHWwL787E+EAO2qxPnodl6XsopjOm26nNZkw&#10;CUG+FvSRUUYmoNyxHH/e+DLvGUBKoTLj+vDdvHOnsl8u/VrMxBLl31XGv3bixh+svVCVtDmIZM3m&#10;rD6N23e+CLuDLqiJYWOP5h5HxSLA6NzMXArYLimY4ouUGlwBjEoaidBCjN73iNl1O3mV8s5bPefF&#10;hfBUuBQCW4PMLmR1fJ+ua/fn7icr0BT7ULq/WkqlIMz/A9iMyFUVwGqsZRi/O5VgvJk2d4pipT4S&#10;czArFuT+mN2ZgtZsKd8TaKnoXxmmDNowspgBGom9b/6h6DshvijjDJLdVHRNh1MLyW+bi6qm/xjY&#10;NHmgcBJ7L7Kopwk4/ZebjWNc2hBlXCbs2vh5RjZcc8i+tCeDdk/XZs/azUlbBy4loGkvATE6uayp&#10;BECtQpiYZcXBDSewDSawmdUHdEeVjUOzlkoUaYCNYoBtoVnIX92Sz0zG5rx9IYp/S2Mdv83KZsue&#10;IUyKFpQ7WqsCdLDATWBHMRVmVYwZO9NRgBerV72nsBvVvXURU2t8zYZoaJsFFIFhxD2yJVcqdUnu&#10;JxmaATJ5Bha4GB2o3e76W+FJAhkyrqn7BiFpRWOCVgfD1OqQnaXkaTZei+BbGa+hrgJ1sxVUfis6&#10;PtMV/vACXovegZ/X0ZiamFntexjRGmqxxpHWbLydn/eOgTc6F0/ufZ7XLzYbJiVtjuBL66qinTa/&#10;0jlmWony7y5dnz3W70sbnUgqJLBt4LHgHMa8uRU1wTTUONmLOUZSiYZT2TTWYbkFVo+qIxtaYxBu&#10;9mjamccvhRuNYtcs3LhGIR0CM/WSsaOALV/K1hYNMqRoBLastvh23t04WsXvkrFp4NjP60Sp3DUu&#10;5baSIsekltKZZ/BIuQl6EhkDFT0U7EeAXUxj0UycNpaj7guoxCPMUiw5qDI2GSffjBfZKA1RhmmZ&#10;auyfi39YBwGgl6xNAKi/qwathu2nE0xW2urGZG4tyIZa0yVtNx+Ozovg6E4guZfApgDZRwhqj/Go&#10;VQFPEdS0m/rAFfBqXGxCFsqmEdSm5sI/Ldek+AmQkQVm5cA1OwPVc+muzluJEP8OzaTbqrE1La/S&#10;0ivtx6nMGsMIjEqSqdRHT/OaAjazrMoCNqcBtkVwt6cbevdCnL+bQNwkDb6/zEPxTZPhXP+Oybjh&#10;i9KdD5PZip0JnExFUeIHisEzU+Ivxg7x13VCEcOT6yoWLeZWEznMzifD6IyZXVTnyA5KC9EV4W9C&#10;jAg0am+1vcXYLF2zGJVkMl1HMbwxqPbOxZ92agUMAYwdpgEzjbHJQ1C8JFlccl5LdqSdkZx5L76S&#10;1xQvlA+lrimbjDpMdYYa01WHXavTNh2q9G8KO9rZCIcHAza+FpyE/DM5uHbVGSRtpAta6ELDrTW4&#10;be35xObH/0mFSnvd7zedeLFekQcN11UjhT3QdesuYNv59aQ7GkOjsin1smOCybjxfrquMQgqHYEl&#10;KiXV8pLQAsx4ZyBZ220Es/aXQE2igVwetcmLsi+YafhlTTHjQD9ay3z23JqZtVIsQ2ElFxX60j2N&#10;GMUToEnB+Qx6Nt84AvIggu0ourRURv9WIlEp7U2AFjc2WZ3hZ5eM8J8oAsRglMCmqUOWysI3cP7X&#10;0+D4K11SpQJvMg/OlnTx2s43W9kJSBRm4SRrczxEkOu51CSFdD+lFQ9KO5QBz7BMeAlMAUpofC6C&#10;E3P4EzNRNiMTFXQ9bRt3w1G4G2VL16JiZhbJSjY8yndGUNPicv/oHHMNlxbSk625e/OaT/LcrBel&#10;yA2+n8CmGdrOC+G9m6zy7sUoa7UQrsbzUP63WTjVZTHCFX4zBqk9EPgD+a8YqwXgH7yoXuSMWt8y&#10;pM9U1Tm6+tsR9qZRT8TE2RFpyEEZMggoEbadWdxu2vQq7c3PXAQ2AqDZX8M3GxtOj0HdXLqh1KOU&#10;+LpkIwrOFbBR11Y3R111ostb477nHkJEGTzkiVxNr2qJwky0lV7YPwtRdvLagOiAOx2/2rifHogD&#10;9QptZGtR/KTgzMklew99J2ZSifKfUga+tP+G764rtdVf78c1a+SS+vDHja/jgj2TDZxKN1OD+iMp&#10;it/RlHstBaBLoN4zrMX0LvZuWrVAl/SobRK+t1YTBFQyzYrGZ6k05qZedLXGQ9rQRWhFd/Qu/Lyw&#10;PUrcCo7UVmjWzKvpyXVvgtul3lTKaJ1bzJEKr8+YgWb9rZlcKeVwgptWK2TRRhXzpsXztK+LVkpr&#10;IzuzDPGfKPy+wC0S0dxoDQK2AM62XQLb7+mO3jkLbmXO1TIluqMuJXYUsHWn3LcQzgcUALwYrkeX&#10;Edy07IkidkWW5RqeSe9fGzavQNXopSiZk4vSZ16B/0IlIkFCM/1fz/lKVO18A5WzC/gZMrGxBLFx&#10;ObDze/ahZGpkf8rppuwkAk+PElk+QjFsjc/AZ9H4mpPAZm+9GFUtFiN0expO/4lu6NKXzc8zGUvE&#10;bAXexhX/e8CmV1V3td+1XtM3Lr6qSN/AUbZpBkGNbqdXG3dbg/JyNc04GoFKzNuIXpMnYDq0eHtT&#10;YuOpAj59x8Rb+pbgnuceQNIyuaGaMKAuxWbfLaGu0RtI1vIqsjeFg6w7phClqUZfNQlxUY8pF4FT&#10;9+H9FdYUdU+Ez8/v2FPhoBfT5sXnqMsBMjU/6q1z4IubK9B9z/F7Y6aUKP9p5a4dp3tdVxREclEV&#10;UrR136oLeOj5rXBE5iEaHIugov89o9n4AplLyqCeVzE9ZkZTm1nEJhoiwelo/cy9SMq8yyhdkpkJ&#10;VS9KhdPf7Ek1U1UnR3FGHUwSwEUHnyLWzCFTk/JSAurZlaONR82AGZam6wtg1ctrdkzGwc/6x5pn&#10;gFsxcRJ+1s3PucXe+JlAEb3Qs7Q0AZJMUKxC0whyVi329kEYnD4is42EIyYMRGN4VWv24eRfJsBx&#10;cyqqydgqWqbB2Xo+3Bpr60Qw67YIrh6U+xbB8yBZm7az00L7XunwPJUBnxJM9lmK6n7LUDp5FSqL&#10;XoT3rJimxS2V5cKkYqLoxXBJFezbXkdJ6mpUDF4G/9PLeQ2CmklbtAK2J7V0azkcPZeg+iEyRd7X&#10;3X0B3HSN3WSR1coTd9dSRG7jM90wHueepJvrDpvfIkAzmSbNr5TTXgukLha+JjfVfENPGPsEDxfr&#10;UdtsRYrJoPeQ9cxFWKEZAit1jmw/A04G1MaYtjQximTpmolXLJl2ejJJHg0ACogUhiFGpzXMbOfA&#10;NDxfMgFfzLyDbmhra9LAzIbWAjWJgE4dal4LfH99c5TYqRt8Dl9QenW5LsfDjKQ3eo6ovAb3SDI2&#10;uqHhBZi7rwgpuadRN5/AtjGC6zb50GjT/mz+2joxM0qU/8Ty57UnchpsDSKl0IW6BU7UyyvGpIOb&#10;6JtofZ7WxSkwV+6oejdLKUwv55LSxUBNs1vqCUOp6Pv8EyZTgtlXVGtEV6vnpJKZhfFSvjjQ0U1Y&#10;0R5/zL8NZ5X0ktdU0kkr+luTFlJ8jb/w/jSAiz2rk+Kg8jl45HtSWPNZw9xoRJrR0liOXFP20CEv&#10;jTn0HG23hNZHZhKl4dKQzWwpmYV1LqO9JFcWgaJG6TTJZ1Ik8W/NIFZP3Y5zN05A5S3TYW8+16Qt&#10;qqY7asbZtLM63UDH/UvhfHAZbD0JasrJplnSnothe2opyifmw7b1LQSKbbyvdR9Bx8UxrhhgxDmS&#10;oCdw3gnXjv04P3MNyvqTBT66GO5HCF5KLUQx+dPk/t67CN4uC+HpsAj2DgstYGs0H+dvnoLjcoVP&#10;kRXyotaCdN2A94zd5/3AZj2BJgQ072ylb+dRX+VbBgprqkjU9iLiz0bIDFOoDdk2OjcgotcEImxL&#10;AyBsb2XtYOcZIogF/JqI0uQBOyx2lmHvdBM4LvZkXWsK/JE0PLCtG/WGXkFeZyRr/9pVysFG3Yp7&#10;BkbHCGxkbUkrm+G27V3goVcglh8MUk/k9prnsUSuZ1RroV0EUD5PyDfHYnbBYdhSvBHfLDhGHbYh&#10;eb0DKVvC+Nn6Y4fePvF2Yhb0P71s3XfhqzfknT9QtyhK5uZC0oYwvpJ/CjuKC6jMQ80C+ahmowQ8&#10;GrCPA0wt5dBgrJlFjc7G0gMDkLKiEdlZe9QxuefVe2pcTYp2SdTLmhUKGY0w87WneC+Cp2cMlXwm&#10;FYwKbafSabzNP8pkW/AHrMFjA1Y899EQNPBsgZsFghbISVnFDMQQCJTBEex9R/AaSxEN7SU42fic&#10;MkUZtdabBo37ZRknRW9cUTRo7iPkmJnWSBReIpyG2yKBKM6tfR2n26fCddMEuG6dgQqFU5C9ue+m&#10;+9lxMaq7aIu8NNg78/UHFuPc4ExcWLELrjdPIVTlNSEkAkrFiBk4iYHa+6CFr4krSfROxOaF+52z&#10;qF75Ak6OzsKpvktQet9cVHaZjepOBNl282AnyJa1nYeSFrNQqr1Fu85HyfJnEXD4eJ0oGUzAgNv/&#10;XeSeqr70HKqn2H7tYnrapyJ8lO22AQGPkidoPwsCxWX6cUmMHsVES5kCZFGB0PhYNg9tqD2KngK9&#10;BAeBjp8J+3hNMfHQPKw/MRJfWXI79aYjUlZr79o2tdiaxGJqdQRw6lDT78SjrzxCwJ2LqEurVt4P&#10;bHJBa/x0lXkeEfjpM/QaTtmy8YvNB5G0PoI6G91I2uLFt9adtD/x7MG/xEwnUf7TS7/nSu/4epHH&#10;l7KlAvUKq8mugvjJ5vew151rei65dtYArwCOimBApJZyxOl8cCbeLJuKr+QS2Oh61smxwCvZuAvx&#10;3lTC91a1MGNu2qn7ezl34Y0KAmMwlT2+giFH87oEOKUjD1Gpw7y2Fj5rOZd7OIIENFdwFo1AY3+1&#10;n0XurNLKyLD4urJDaLaNvbE1PkMmEEg3qZBqtCxLhiqAoliD3QYydHJZ0VtyQQUuAh6FRoixCZRU&#10;vOeqUL72NZwZkIuSexajovtSlN23FOcfWY4LfbQmdCNc+a/B9fop+Esd5npiX3I1rSDgKJTe/ErG&#10;qLOLf/G+Ws9p8aVYXJj1DvxuPxxHS+HYdQSurOdRNXUDSofm4vzgHJwfuRpV856Bp+ggfKfs5ju6&#10;fzQaRCiqndXND/8/isJrFS5DEZYJXaNkbdF3WKeFCLnnk2GNZt0PNUzZLJUzQwiX5OLYmRkzozvK&#10;v2vEzJUaS2zJP4OVwvaqYZuCHaU6Lo86MbY5z6vI7G5dQ7DKaInkNd2oU0q2oJUFtYFNonFc6ho7&#10;1HpLb8XCA335+KnsNPV8uvcVwEZGGNKSwoAmNOh++gbB5V+Mrrve5LXsSNHk2gYPvrTJjXabDz0d&#10;M5lE+W8prXeXDPnyhnOos74M9dbbybhcuHPPIdh9S2jVcgUsRTBjI4a5XVIOKam2IdO52zMbf91K&#10;1yC7NepmdaECqhcVgF0ObMrRlpLfCvUUZ5TRCs3pMlSFlPVjJCLByXjPOxdZR4Zi6tuPY9HR/nj1&#10;wgQ4ArOppFR8ug/Q+A1dFstY4s/C5zKR6XQlpMACNmcqDUfuKV/3DqchDqARTqLkoSawn8ZUTRYX&#10;irlU4m2aI3x/EZ+yOFWNCSXRyoSwdqSPyD2zit8Tgo/AFShxwH/BAV+5EwEtMQpobI6PRRE7s4CF&#10;IKHFmaJ+YmkXmdqlovOLf+t9/Wc+x9cplhttravQ5wR2EgUdRwJhsh2yUT6ToNqa+eR3ggRoxayZ&#10;a/EdghVf/ccSA1vVACJuMrTj7CC2kFmlkeWQaSm3n1/AoTFPdX4SSy8uE9Mm1rnRIU06hVPh983C&#10;gfLpyDs6Cqn7nsKSQ/3whm06PBF+zj4Q4cgCDHv9USQtu4O609Ukkqyb1wIpVwKbJhNyFQLSwejb&#10;93Kb4Z0Ktj1dUDMea4YopCfqDC3R8IU/oBjK6dST4fCFcjH4zd28VjHqrzmHButs+ExhCH9dd1rj&#10;aikxc0mU/5YCjEm5dUNxdsOiCJI2laH+Wg/ByYnH9j5PA15AhdBYx0hLIc0sKZVSCmqUlIxN420a&#10;8A/Nwj2v3Attw1c/swfqrBZrY097GbCxV83tiLp8PSVXKWc6m3G5ifuVwjkV5a55aLG2A1IW/J7s&#10;8RYzg/rFrHZouq0rZr37FF6tHI4KsbWIsjPMp4EQvPRccocFcsrCqyNd0XBA43ZKhS5Xh8zBRZdX&#10;Ewweuh9kARFvPoH0NRp5hTFjAYNQIg4e8bEuicDAwECI4KAVCwQZPymMnyCn+K+QcSitzYhjlzEi&#10;vhMN8fOiZ/pfKCpA5HfEmHTNOFuzvvn+ImdZ8XaWK2g9h8bHtGxMwcdaBqXniS8L01PoP+2pFSaA&#10;Bfi9gI58Vt3ePI95HF1Pz3JJoqRkctOte+nu+iB5YuQAgsE8BAPsGMTk48lKNQmgmWkNvIuhKeBW&#10;YThmox4N/LNdTI4zdkR0KVGzEO5gGo5WTsaqo4PQ/Znu+E5OU6RkkukrjCP9dvwkqzH2lg/nZ6di&#10;bfEYfC6jhdGdOjld2BkSwPKaGr260hNIXtnaxLYlZ7TDLVs7wxVQUO5IPvN4MkBrdYsVdC6ZQB2Y&#10;yE6Oz01XtSY6C2lH96BBXhld0CiuWV9pFrj/stDx6iuHir8UM5VE+W8ru3ad/PxvCs++Xne7C3XW&#10;eZBcECAwncTMQ1sst5B0XmMh1uzRLCqtqP00KgtdQBfBTQpcMx3pp0fgs4ubWYxtfQc00CzoReWz&#10;RBtvSDQmIpciKbsZPp9+B3acGQW3fwVu1/rTFX8hc7R2HzKBl1lNCHRN8YXMO3Db+tYYu/8prDo1&#10;Ci+XjUeZg0bjIcCFCXQG8HTOXjhMRdZMa5CskwZpjcOR0fkF0kqiOYZ/87s+bSr9Ir97mqZ+aY8F&#10;AwJCAANANHqBjxgRXxPzEYMKhy1AEBiY7ezEgixEYNFRF7L++jCl9iXi5wJjiYq5pYTPZBJvmv/k&#10;QvKZ6Hryh/DckqCCcYWv+gyf19rqTuDIV6LWGJphc5Ey1uErrJ8c1hXb262QCdWZWDH/1sYoUYqG&#10;CyIENeNKUqKs0zCPoZl09WbC4Z6Gd6rGYMuJoZh1cCBab+2B72UShDIbs10JaErPrTbOU16/dvhO&#10;+q04VTkOJ8myfr7uLuqC1nzyfemPCSOiXKFTyYqfzFNn2Rn109qh/5sP8XdrYmos2atmXlPJ2NVB&#10;i7nzNe90BDTLTlDTBkOF5/Px1fVvI2V1ENcUeJG8Hfh2wamqSa++85uYiSTKf2sZ+NKhG35QWHI+&#10;eQdQt+AC6q6uRoO1Jcg+VUhw0G7acjsJbmRsijkzwEawiJiZrHFU+kk47V2EH62l4mVr7Wh7yvuV&#10;UAuX5VKYYN58KqVCQZbfiR+uvA0HXKk4YZ+GGwRuS3sgJVtua2PUWcVr5XXhdfm9TF5zyZ1Ipnvy&#10;9ewm+O2qZmjLHrrfK49ixuH+WHFsANaeHIRnTg3BK+dGYH/ZKByqHIljtnEoJgifoyt7gW5qpW8m&#10;qvwTYAtOMrt3uUJL6C5uoVm/QwN1UK5ehB+GMZEpiSVpnI7UiUxOQGI+8m8p5tZCOIGbOYp1kekZ&#10;sON7wioe9cymXOVZ+Wn+fhuCkX3whlaxTlLhCI1lXaXivHsOznlmo5RufolrMt6zjcXBqpF4u3IY&#10;XisbhN3FfbHlZF/kHRmKBWRjQw89hU7Pd8WN65vhS/l3sM0JZJnae1ZJSduwU+MxX+FBXVAnqyvd&#10;zSa4PrcRdp0YA294MRpvYjtnqv3JzK4CZldKirwDAuR1OXfjubPs0EJasjXWTAxEXPzbxXN6F0Hf&#10;bCMmv1pwJF6vWIXvbCpBUqED1xacQcpGJ76+/oL/4c1vt4+ZRqL8t5d7duy984sbT3iTN0XJuHxm&#10;sfzX15+hoqyh8Y5E2D2DIKbZLwGb5ZKaWS65Gw7Fos3F/S9os9o7cU0W3QIB1xUKKBfCZGUwwNae&#10;7LAd6pCdJWU2x+82tsEFdxpsttm499luvM4ddE/kvnZGXbqtKbkdzFpAZe6tk92dLK4jhUqfqx2y&#10;tONQM7qvdHEzWuLajNb4Qk5bfJmf/zqf4zv57fCT/E74eX43/LKgB367rgf+sK4z/lzYAbdu7Iwm&#10;mzqh3da70WVnTzz0/Hg8/fpijDi4GnPfKcKqI3vwzJn9BN0LJq3PZYVgoeEyTSqIzcWLAZdPuBiX&#10;ViJGGSKSmYE36714Eciddldg19m3kXNyN+YcLsLYd9ai395Mtt0ktNv1MFrsbI07tzTHbUVt8ZcN&#10;XfCHotb47cZm+A0Z1K/XNsPP1jTFj1a3wrfYll9Z2Qafy2mFBuyE6mTRbZRbqc2ztVCdbNwK8+mM&#10;5JzubDO1n5XDr35mO9TNZRvnU1+W3Ylm61vh9fJxfOSF6PocwSy9OZn//WY8VhMGtXXofULgq6sj&#10;73fTljYIOOn2EswifrrGBDatpoloXbLSzYt5uoayXkbhsDsDN28+TLbnRvJmB5I2u3Hd9iq0Kjoy&#10;MGYSifL/pbTc/dajX9toQ/0NASRvKKXiuPCzDQfwYkU2wWwBe0BtGCu3jmCmKXOdezR+pR5wCnZe&#10;GIovLW9EJSczy9e4xxW9bSzuKFkDvQrW1SwWgUdKn7S8Jf68pR3O6pp0JRYeGYhfrOtkxl6S8mgk&#10;hVTy1c0IhJoZU5bUu+nutkWDTBoKWWIKXV/tWJS8moaxhmBnGAElh6L05QogzqAY15aSy2tmCQw1&#10;68bnlGFmESAz+F6GGIbcJRpV+t24bll7/CznETTaOAKP7U7DrEOF2Fi6F8Xhy9mdXMF/VzFOqO4f&#10;ewQdqhHES+WHsejwFjz90mI02zkOP9nwOBqu4O9dxt+6TGNblAwJ62w5f6+YlQBKdcUOwqwDzmK7&#10;qS6yWVfZPOZoT09+P5efyRVb4vt5ii3rZCQlpxPbpAvq8tiAnVyDHOVH00w5v7eW95F7ubwFvpV3&#10;O0a+/SjZ4VzAvxBPPMsOK++vqENW3yDzaqEd7xflAUzReC0BcqbGayNaGzoWIf8kaAf5KF1SXyAV&#10;QT/dZKf2VRiDk/5sNNn1Mu/lQv01F1Bv3Tl8ZksIf91wcklip6n/p6XpswdSP7fJhpS1QdTV3qQ8&#10;/n7DWzhkWwozU2pSHWniQGEWVBa6eBFl6QgNowLNRLPCe2gYmr2yXFKj9LGZLDPoa2axOphAy2QC&#10;k2az6vJYV2MtOXfgpk3tcIQuKbAYJ+k6jtr7GH6k7f3SNSZDxkfjqrOSDIHAVpfAKaAzomuv5r0I&#10;lnWVMonXTBEA5mnBtHYw4vsyBo3tUZSgUIkIU3LFImWUyhihz4kF0ljpNgmcUwr4PRlwtlghZQXB&#10;cHlTA95/KuyH/i8sRtHpN+AMKpAjVogqlmdojcfpb43TCXwMbdLrElIqjeIRkvglvWcd4qJPyEXU&#10;v/G/zLm5hrmscYFrE0QvwWz7+f0Y8moG7tw6El9LJzNawOdmh5O0kqClPTVX0c1jnSh1tqkD0zbt&#10;2Q5dyKg6oj4BqWF2e5MGKJl1qbqzhO2powbwzS5kqk+2Gzsp7cBeX/Vo/mYbsI7rse2VHr6uATbp&#10;guqxCT7DTuWx5+/BwQuj+fALUVEzCw88Q1Bb3JJt1xF1VyssiPWsa8XH2GIiIDNBumqnla3M79CG&#10;Qd9hh3bKnkp325qxNTqpiSPPWPj9s+iCUncJcqei+ej6/G7qynnUW1+NpI0hfGaTEzcVHN60Zw8+&#10;GzODRPn/Vmpqiq/52+7j667b6kDypguoq2wgBV7cvnM7TrpyCG6TEQioN0wluM1GONA7FlRpMbll&#10;7w1EShYNSDOiNBwZUfKauyjaGV4AJ2CzFNY6t4xGQGiUdOld+O3aFnihdBSVfg5NdTqOlI/AxNcf&#10;pSvJHn95jEmJ9eXRpaErW7eAhrCGbipfq59F1kC2kJxNF0i7aV00DokMwhIDrEb4HOYZ9GxiCDIY&#10;Ct1cMU5tFpIsENTzGUO2gNGkpRYLXE4WmXE3/lg0EKPeWIXjjmILYViCBDWT+kieIY/KHWdNRmiy&#10;QYGygdi5JiEkGsyP4RaPIf4R1ZKlqCL+9U0LyBSxoXRD5qI8yOMs8dmw8OBmNN0+Gl9YQTBfIhbG&#10;ulL9s54UJpGyUjs7iWUJJAQ0MVHdKESHrp/Jb7aKDIjfMe1XG1SMWHWUrLow9aEOoRvrqgsa5rAt&#10;NN5VwHusacx73kGQ5HUy2NktaY5v5TTFoy8+iD3nh/Oxp/OpZ6Kkaho6bCKoEfCS8tjJkeGZrRtX&#10;8xq17n1RDIsjCPM31M9kGxGEk1Y0wpOvkK2FFhPQCGCukWRq48jaxtKbmIwaE2s3DtX+PNz/8mu8&#10;9mk+n4tMzWVmQH9TeOrVPadP/0/MBBLl/2t5t8b55T9sObfnms1+9mpO1F3npVGfpiuzByfdK+h+&#10;akpfs2RjEGTPKNpvUjd7JqAsPAW3FlIBV5DxrOxIN5OsjIZgxktkZMaoZDQyJimqBRQCt7qrOrGX&#10;p6HRHfxR5i0oeK8f0SGNBkxXAnNw2JGKpUeHoemW9rg2gy7qCoFLZ9TN7EID6kxgI0DRqFLY46eQ&#10;HQisTPycMdB/JDGjuUyu9hmBHo9ioQYAKGKICjdYTEa0+HZ8p6AHer08F+853iMClVNKEIieRzRs&#10;IyApnMICLSMGwKxBfhMnRw5mhWwIAPmz9RlN1BLRDPBBIOhGJFLBF0oFZ6jyH8KC15bidysfQd2l&#10;rI8lZDpktKpr5SgzQG0AzPoNlmsX+01qC3VAtX+feU3tw6PEvH5J4sCmNq1jwixa8fffhbqqhwKr&#10;M0nW7mQZvMYKMuv0O+n+tsaUA/1xtGQW23M+AUj5/NKwp2I8flckNn4nXVe5sfFnYaeljo8dypX3&#10;l5h0RXxusw3kqq74Tm4LHHBMpptJL4KsLOhX56tgbs3ka0Z3Cny+uXjyjWdxTfYZJBVWIGWdH3U3&#10;AD9afebowjfKfhBT/UT5/15ySqqu/8P64y812OpDcpEdSRtChrm13PkKzmtTDAXEmiwOmkRQSABB&#10;LjiOhpyKwhPDcE3GHaYHrrOyK902Ki0NxgwEixlcVFIZHSVPrg3f19gKpaF2wMpqguvSb0X/lx+F&#10;XfdTjFqIYIopcAen4YXi8RjyRn/8fF0H1JObmEED0biZ2BuN2oCN0kVfluLmg8vFsR25PuY8bvyx&#10;9/V7JDRAudIme+tqje2RVS67Hd/P7oDhbwzAMf8SIlMmme1ShHx5rKtCRIKbEAptRTj8LCKhlwl6&#10;r9KV30sQe4vHN/ja6yRpryHie5Xf2cN63YJgaA2i/tWUZUS8xXD7s7Ho8CT8Pq8LUhaTmeWybgvI&#10;nkyCTz6X6tUIn1udyBXs65+WGMgZYONvlatvZr+1Pjhf9+H7arf0Zqif3hg/Zf33fL4PCk+Oxnnb&#10;eD4zO78IdSY0EZHQfKQdGoSvabY0uyldT11Lz3npPta9rvbM/H0K71CntYbMMrM5xr/4ODuMqQSx&#10;EQgEJ8MdmsZ6I6hpsoD66QksQq/XniHLq0BSkQvJGxyotymKX649c27kc4d/F1P5RPm0lHlvl37/&#10;txtP7hO41VnvQ8MCJxWrAk32HMUZH5mUn5RfqZY9Y8yyKK9SOLsmwBeYjU7P0b3Q+tG17MUVrqEe&#10;WONVCvGIG1m8RxbYGcBTOnGCYD4NlEaapPim9Ntw+8YW2HWBrmlkNl3hKQRRuht+ujKROah0TkXR&#10;2cF44NWu+LkmF8gUk9L53cyOZmynTjbZoO5T22jM/SWx+19F3g9sV4qeWUctFePzGunE59eRr2tw&#10;PetW/LGgCTYfHUjDnklwHomgbzDC3uF03ekqKSTBxAdOo8ukSRgFE09hnSruivXK3xaiS6U0QBHH&#10;YGhfTQUmv1E+CXdv4X2zbmZ90uWUS06W1TCb7hmBvC6fzUykSEwd//3f+Y/lUj2Z4QLTPrx2rhgh&#10;2WG+3MZuhjUnr2iLbxNs2j17H9LJtE9qyZTcTbJtONVedAfZKSnR6AO76Jou/xvdfY3v9WDn183U&#10;n9lVyrSRmHaMbRvha4ZJUgTc7Dw0Qy5G+Ot1LVCqjDTBMQh4taJgFuuLHaDjCYLaELgDKzD0zR0E&#10;wRIkbfRSj4NI3gx8q7CyrOcrx26LqXqifNrKkqOnf3bDhpJD9Ys8Zk1pQ23ltyaAljvepFu6nIo7&#10;ASHPKIS1L4JzigkJQc1MvFU9Cz/R7FpeEySv7oQGme2swWijuOzZ4wobF4GEQC8/zur4vhiB3I2c&#10;Zrgu9w4Mf/kJlPC6CGoWjYbvZ4/sV9wSwSA6C6ddU7H2+HDcs707vkV3LGmpxuTommq8jPe4yGKM&#10;ofP6F9njFc/yT0p8nDAOnhqMr8vX6ub04LN3wlfTW2HyK/1NvFxNQPn0tVel3CYNaGuZD48mAHYE&#10;AW0UanzDzLnWUyqNT1CBxQ6CXXAhFhUPwbfETNM1DtWNjKkj6tMVa5h9lwmKVuiDNV5puWxXB+UP&#10;KqovHtkRaLLGTDKo/jTzLCa8rBW+QYZ294a2WPxuH7zjmMBnZduEtd5XSQwIyFrvi1RUudOwfO8Q&#10;XF/AZ9cKAi2/IxjXYWegiQet9fy7HYiewRwprNdrlNuP7vXnltyJwuMEzDA7Bqc2+xmPgI96qNUy&#10;3kGwB7LRZ+92XLPqFBqs9qNOkQ0NNzvw7XXFZd2fOXJHTMUT5dNaUveV/PZXa84dTtnhI7iV4po1&#10;BLeV5bj9mf045syiYin55FhEbdPgCxHoAjTSwAJkkqlct/zPNIIOND66TArLIKtIjk0eWBJTYClv&#10;fMxNA/O5dE9pqHVWdqbBdkMKGZjCEH5Q2Agzjg5AlYOM0SuAm4JAQC4HAcKlsZs5iJAdHXTMwKi3&#10;+uE3hTTC7DvJnmhMvI/cJ7mO5n4yUO2Jap4n9hz/rBiw5DNrplBjiJqpM6ymDYG8Fd0svr+WLDLj&#10;T3jixXvh8llL1YJBAphLbHcqgYz1Z5YjKXvJZLJfvq6wF5P3ThtaE+QCizHvHbn4N/H33MZ6aY2G&#10;WWSlWnebR2Ag+Jg02apDU4+879We9wML60SD+AqbyScAKYxDe1dk8e/MJvjOmg7o/fzjeLN0HHxh&#10;1j00xsWjhiiU0MB0ONPI4udi/emx+MsGsW+yS9Z9/Szpg8I5qAtxN/Yii778OVJYh2JyF8f12FZm&#10;1UrmnRjwwqPsKGazvoays5hBpjvI1J90osKfgcdfeo2d6mnWvxv114SRtCWI69ectT+8a//tMdVO&#10;lE97Gfd2yU0/23CmpC7d0vprfai7hm5png+NNr+AfbZ8w9x8vikIEmCUwkYph2pCCzD8xYfJmm4j&#10;iCiwlsqco9AKGk18tjI+K3dRmWOvS4EpFggJNPS6emwa1rI78Zc1rcgS+uG8Zx5dUop7DKJOZfjV&#10;4mcqd5TAQKZQ6UrDioMj8Oe1NAayPhlpvTyNRQnkxETa0XBq3/+DyyV3VcYpILGe2RKyzRyFpbQm&#10;IGickSC95CY89fIjBLU0hANWpmKlzLaSLJJ1erWiQ2teFaagMBqeK6trJBXLDo1Eg+VNrY5BoSm8&#10;vmFk2hzY1I2eIy61Qe1f+21xEZNSYG3dfN5nRSP8cGVTTHrtCbxnYydSM5vseSo7FT27kkQqywc7&#10;tchMVAZmYN3Z4ei0pTs+s1BJIgWSbVFPdaLJImV/EZhdrDuB2vuftY4J6eAxpx2uFevXZ7NvRYst&#10;HVDlZbv7CayRwfBrpzUP2z4wEMWeZXh8zy5+vwxJheWoX+AjW4vi64UnHR22vpvYCzRRLi/L3qr6&#10;+U+KKvfV2cwecP0ZpGhTmNV29sbP4N3qTPaeVC7XRETco+AJTkaULqLLPx/3bFOE+d+owOy1zVgU&#10;ldiEEwjUrlBoo+wx0d8KVTDKrdizDqiX0YH3JHtbTTcz4zbcnN8Bs/f1x1v2EfCAhlaTSkPTQudx&#10;FDIIukfwzcE5MqU+bzyJL5BtaGs2jfddQ0NpmCUD03NcMqYPKhawxZ8//lv07HydBqhBbqVHr6N1&#10;jFr7SpBruKwx5hwYRDYzm247wU0uqVuARnAgKFtrM61sGEGlAgrMxNbiEfjcSrr12c1QbyWfnQCf&#10;QnDTKo5/7GryWTQof9X3/pFYYJOS04XsqjvZETuT7BvReU9HvGObReBayOcim6TbHHFrXFXjntY6&#10;3bME5IXHRrDDewifJRCbgOgC1oOSRGoVAtvVzJKTcRo9MHV2tWewRGmuNOaqHd3rK8RnxZ24ac1d&#10;OOCayeeYznobTQ9Baa9mIexeyvbvi4wTi3FNVimS1vmRUlSKlI1ufHPjsdJ7N21rFlPlREmUy8vK&#10;Eyd+/NPCinfrbAmg3vrzNFzQ2E4i/6Q2hVHCSBqji+yJCh5WQG90Kqo8c9GBPbeYlvLSp6wmSK0m&#10;YClkgqAghnMREK6i3LXF7J9gDIN/y2jFBGjw/7O6FZ54uSc2nRmOak0wRObw3tNpgEMIuH0RiQ7n&#10;86Vhx3uTcKNmL3NupdFoc11ewxjO++/1YSXZBAzzqEmMnK5kbgQ3/t5v8pnfOMdnDE5AIKQlP8qS&#10;QmAzEwkCN7qiWs8YmISK6hm4aR2BJqsVQVidAQFd45AGECRiO++/94cRgaVmlVPy6HpmdsB3CE5z&#10;D/Xms8qNluvMNtYa4SDdTUyDo2Y6dpUNw+g3H8dv1xPIstiJaUmVNvHJ62h+d70srUhgJ6LML2Zs&#10;U7/h6vePi1xVhZFcu4KdoTqzvDtwY35L7KskiAbpemrSyjcakYAmW2aYiRdNIsx7bw1BLWTWgH4u&#10;z41rtvnR/NWzQ2MqnCiJcvVyx5bSYQ22Aw3XlqBegQPJa21YfWqLcUetDBDWbJ/GjgLBkUYJXbY0&#10;dNxOhV52u1Fak3RSs58x1+3/6rnjUi9HY0t3GZdG41manatLF7fOinuRslRGcDP+tqUFJux9Es8X&#10;j4M9oJQ5FGX70NhPdA5OuWagy1beO+dO1CEjUHT81e71YSUe82UmTCia+UvSBtLZLdB2cw/Y6UKH&#10;QmMQMtvC0aUToCn9ksbXtGytZj7GvKS9W5sTZNrzd7cyKwMspqNrWszqyvt+ZJLTmEDVHK+cI4ip&#10;DqMEXaWPx1QE6WoeYv0ue2so2m57GJ8VE9ZmKyv0uzuwTsny2NmInTXIFDtWYgR1IgQ3TRJ9QEDW&#10;DGw9MmutnLihsAn2VvEZAmSNTnYCPumYJl3UtkqnNIyu6VSkH96IpPV0Q9c58KXVHnymyIPWz1Yl&#10;FrYnyj8ujVbv73cNgS2lsNrsjl1vzQVsOLHKmkRgb65t15SnTYPgZsMOp3r3VJwLzEHnHT1oALdQ&#10;aVuQddE1EaiZAFKBm5RZx9pyuaJrrC3ZjJHpPWuMrJ5m7FbfRYCVy0MmsEKDy3fhs1lNcUtRNwx+&#10;qTdyjw/DfrLJSk1sRBbgpDcXf9Ja1Ow70YCAceV9PhJRqIVATVkqYsu96uTeRbe6PV3qplh6ioZI&#10;VzNEdy5Kg9RMaY2bdaaB9+B0vGibgf/JboTkDD6nWO7almhAEE8RE4qB5VXv+yHFBFGzfr9BAN59&#10;bhqCWAo3WdFJdlRFJwdj5N7eaPLs/fi6XG2tJ1V4Ta7FyOpmdGZH05XgJhBrbjqwOqs0g0tR25iw&#10;Db6nY21wiw0/mBAVSaxTMDPXmXfi1jWt8V4pmRpmUK9GmCBcP+vMjEkS3KJk5hrfVee67MhqXsOB&#10;lDV+JG+3o/5mD+7a6Uhscpwo/7jcuenw8M9sjSJ5jYs9I3vEvHNYf5LAFlFqIxqmWUdKgAvItZpi&#10;jDUkY/XNgC2Yhj4vPYT6S+4gI5AS0ygIVDIkK+bqHwObXrOYDw3BGARFs3ZkCCmKuNd1DBPUZ2lI&#10;Wtye3hT1VrTEl2kkf9jYHp2290D7F3rhOwVkP9lifmRR77vPRyC1wYdHhZwoBksJNzU7eMfmjnA6&#10;Z6GGrFYpdgLBaca9CokVRWah10uPEziaGfCW216X1zCpn0xnoOsSCHRe+54fgcgVFbhcRze6za77&#10;0Oa5h3DT5u74PpnWNSsUQkPRqg+1AUFbQbqaZNBMsFntoWczHU/sOQVUAiixSwNqek9ApvaO3Vcd&#10;Fq+nOtJyKbP2V6+vuBVNNrXHCddc6o/SfU9AmOxbGZGVNFRLpsymMay/iJhuaDKWHF1PIHUjWSsM&#10;NvjQYLMXd7/i6x5T30RJlKuXG4rODGywrQZ1CwRsPjTML8a6kwXsLQlkRuGkbBqHoatgzuMiJjIO&#10;kehczHpnAK5b2dS4LmZ9pzF8GoCWXinEII+AQyOQXFT+fygyFH5eRwOQMqQY+9C5jtk8aiA8nW7T&#10;CooMkaCYtJpAedVrfrRixowUwpJLxlXQAQ2W/Q1bjgwiiE02O6Z7Q9NQ4xqNGnYCBx3j8UOtn+Tn&#10;zXf5/Oa3CCiuuO7HIwIpHpUOSvWlsUy1hQBLIBTvdAw4xcX63qVztV2s/Uw7XCkaK9X77U27a0Pk&#10;hpmtycA1Nke9SG+OPi8+juLAYsNsTYyfQCyWkt7aW8Fy280uWBr7C07GoqPrWL926mY56pC11d/i&#10;ReuXHd1i6psoiXL1csPG4gH16YrWNYzNS2A7S2BbfRVgo+JdBDXN9E1BSMqnvSRr0lB0bgxu1njL&#10;Mi2HIgPQaoN8ulo0gnq5imGTUceN5MOLQM+kPDKMj4apyQvFfIlNXOXzH7kQBOpmEcDFWLQKI+N2&#10;9HruXoBAr82qvcGJZCBjjRHPeq8P37+V34sBwyctpm74nArzkOhcr8UY2GVs618UhdmIpWmsVIy7&#10;rrKpmPCeZvhmQVNkHBppJny0+YpWXShExqQcd8XGIC/TLctLQHASgW2tBWzrKum++1GPwHbXCwlg&#10;S5T/o/xrwKbxo5kIemdaW6I56W4Fp+Ckawp6vnIfPp95G+ouU1BuNyp2DzKbLmQoNKaPgqFcvIau&#10;p/Gp2KQFXzPuE0H0fd/5OIRgoAzCVpApGRAB4wcFrXGyiu66ZvYI+Ar38PvmoemOrmRrzfm9fw+w&#10;WfUTq69Y3JxJL2Wynnw0HY6VMon1r/FHLXxX8tDMJuiypQcOXaDO1KQiEhpGnRpB0GJnqKwy2qBH&#10;WXFjTC0BbInykZV/lbFFKdqtPUy3K6J9RLUpbmgyguFUbD87Aneox16ssTcqulYqyCUxoPTRMCoz&#10;dmRE2UQkBBpe30Ts1/rcxyaG5XQlMBAgtCyKIJ6c1Qorzw42oSlRra8k2L9VPQFfVvLHbAUzX+U6&#10;n5SwXjQ2ZuLxTBwhGSfbxjzTR1FnrI86Ys5KXknW/iu6oYsPDyGwzyFrVbD3JPg1dOGZhoiTIOed&#10;YQDO2pSFnaP0ymO5pQlgS5QPXf51V1TKKHeLva1P27VZUfbm/fA8lPrnY/rbA/FDhQqk0/Bp9GI3&#10;dfKURUJLlJSKR66K3CSBhOLDFEZAdvGPxuJi4zsWqOl7NCTjTvH1uNT+/MckBhDo0snNbqgF4Lmd&#10;6W42Qe9XHkVNVAPjdL3CM7D49EDUTW+C5Eyxpfdf5xORi3WjeorV18X3Ym1Q+/NXEQF4vWwrCaVm&#10;Rc2+oCs7oX5WGzRQZt587XfQFF/JuIN18CBOOmfy98+lPkxCMKgg62nWOJpLCU1j2/sp75/J/Rdn&#10;bJb+JIAtUT50+VeB7f1izWZZO7izF5aLGknDftssPPXKk/iqkiIuvZM9uiYXyOAIZHUJZNqKTcuV&#10;FONkrUqQ8cWA6ioG9h8lZpC8Fepnt0NKgRb4N0KT9R3hDE6nESsf/yz026v9NBsbEPi3jbF9WGFb&#10;mLWgq9npkInXz23O390C9eR6asKGbnbDlS3R+ZkHsfc89SRAQCN7v8TELP2orSuXzt8vCWBLlA9d&#10;Pjpgm0KF1ITCJESUqcM7wsQomRTkBLg3yibjsT3d8OVczWK2QnJGFxo7e/l8xUzJTSOTyCP4aUMY&#10;4y6JVfyHAwGfUWNUJliVRq9Msd+l0b9TrYXjY+Aik72jiK9n8jeZZVpXucZ/gxDUlOLoGqVSyu6I&#10;ejn3E8y08uIONMhpjFbb78XmsyMQ1QqRsHRmDHVBOnM1Pfm/JQFsifKhy0cFbEYZ5Y66ZgHuGQbk&#10;IlTOsJ9GrrQ9YbK4yAzsLR6Dx5+7H19fKYBrROOQK9Sdx25kbXR1DKBJrmJg/0lCYzeZP8w4FZ/X&#10;5KZrjbrZLbD5/DD+3mk4bpuEb2qzlCy+ruwj/7G/6/96Lr2vcTmNkxLQVrTB51bchQ5beqDo1Ej4&#10;o8qMTD3wDEE4MAZBbYZtdvl/v558EEkAW6J86PJRAptc0RqX1vkpy8U0KucEM2sa9iv90Vgex9BF&#10;odJH5uLN0tHov6c7vp9+G11UhYgoW0hHujiKQ9MMnmY4CRxkQ9YAt8aG4kamY5zN/ZvAwgAbQc2M&#10;+fEZxN6UdTajJRafHARgFl4uG4PrBAZZ7VBH2XjFSq92rX+bqA7VsfAZL45r6m/VP4/6beZ1/q1j&#10;RmN8NudOdNnZCZtPDUE0uIh6MgVR/zBEXWPMxsVK3RT1qmO7up58EEkAW6J86PLRuaKWmO9QzFpJ&#10;z3jKRJ6z93Yre4NmUummagzO7PS+EPtLJ2Hwq9q9im7o8lth9rFUPBRdPBOrlkemUEDJVyycMr/K&#10;+GhosbAFE8R7mbH+m4TPWy8GbCPefprANhPrzw5GXa2NFFgbYPs3gfA/EoKYJnEayKVeyWfMb866&#10;VoomDQnIfeYzL78TX8xohPteeBBbSsYhotRS2iVenZVXKy2UGXiSSeFtVgwYubp+fBBJAFuifOjy&#10;UQNbbTGgZpSc3xW4GYDT3xMNyJlra4/IcBrerZqBMW/1wi/XxraX00a7moVTzBXZgrLJKpGhySgr&#10;0Iuzidgs6b9dyC7N0qGslui0oyuBbQHSCHCaKVSaJrMT1EVW9J8hZg0nn61OXivUZd3qGbVju1aN&#10;mCSU6c3w/ZzmGPLio3jpjGZ5CWhBdkjaAEhrYdm26rysiSPlnBMovV8P/llJAFuifOjy0bmiMaU2&#10;n7+6gmvv0qiuo805aBhRAZx/FCK+IVRiurGYjxOOuUg/MAK3r6X7lkE3Vfse5Cisoi0axgJKzdZ/&#10;sQy3/zksiKCl8cHMFrhlfTv+loUY8crDdLMbx9iPPiOmeeX3/g0SC++Qi69OQmm96+d2J/BSMsiS&#10;lzTGL1ffjakv98aJcg0dKG0U2zAwBiG2WVihG+/Th3++4/t7kgC2RPnQ5aMENm28HAc2MbL3f0bv&#10;xxkc/3YL6Oi++EZTkYch4hkO7Q2gTU4q/HORVTwWTXZ2xGez5KI2oZtEl04bjuRrRQNdUYKJGX+r&#10;Je93TT8Z4DP3FbCRsf1hbQfYgzPxxG4+53KFRvAzJlbvk2BsuocAVPeL/XYzNhl/zzqajL08r6NV&#10;Aiu78Dnb4hqyy7+tbYGFR/rivG06tN8FgtrXcxhC/gk8KgnCdLazmLiCa9mutdZ4amu82u39r0oC&#10;2BLlQ5eP0xV9v8gAYkYgg9DMGXt/gZsmGJTixxMaA194BN8bSzc1FW7vLGw9PxadnuuMr+bcTgNs&#10;RpBTqEE3uqNaziTDlXsqV0pLhwQwl4zZCuK1zo0IfGr//RGJAVhNFOS0xi8KOuCkYxq67CJgZDU3&#10;qbCNK3rFdz4eEXipDuLARpCLTwTwfaXyrreqXWy3fgmZb84daLytA1afGIZqN9kYQVn7HISCwyls&#10;C7meTmucFMo1V7sdPwZJAFuifOjyiQKb6d3j15mEGt8EyjgqMY+6F++hnYkCPoKdezxdHjK42Ca5&#10;ofA0vFIxGk+/9BC+qwkG7b0gVzSvs2EdyrKhDWOsGLi4kYu5aABcrERHGf3HCGyaXcxphR/ktcWb&#10;FRPRZAvvy7/r8r7aF+Bq3/voRbPHci/bm1AUkzeOr5m9Q5U0QPWg7fYymuIz2W3Rfmt3rDs7BHaz&#10;8bHaZyzbQ20/1bAzrSZRwHWYDC2icTVtsHJlu37EkgC2RPnQ5d8LbOMpCuaVW6P3+LqL5zSoiHc6&#10;ggHt9DSRz8DXPGPIIrRMZx5et03EYy/fi+/ltUDKohaok9URdfI6QVsCpuRas49WPjExF4mMWSD3&#10;MYOL7pHbCteTnW27MBY3bSazzFb8lwBX9/5kwE0L3s3mNlrJUdASKfltUF/AlsX7p7fA59kBdH6m&#10;G3ZcGIlwcDYBbRbrX6tGRptZzRpPKtue7MyVatoi6p+ICBlchKzaDCdc2a4fsSSALVE+dPm3uaIG&#10;yGJgFnvPzLQZRsCjXjObDus5ZpoVDVGFijhHA4EZiEbm42DFDPTZcy++vuZWMiO6qQrwzdFGx21M&#10;2nEtd7K2ndMxztQ+JoCJs8Tcu/ANgmn+6RG4YVM3uqICWN7fpND++IFN4TAmbKOgqVkCVSdTgc98&#10;jpV3ocHKv6HtznbYfmEiwlrHacZExZoVkqNEBrHJHSV8VLiOaQ99xvr78rb8+CQBbInyocsnC2xX&#10;kyuvq78FbJYhaW9JBfsK6CJkdyHfSDKKUWQTSpXEz0dnYb9tMnq+8DA+k9WYANcESavphmk3qSwC&#10;HQFNm85YAb4KkJVcHRQ+lJCtGXc0pwU+R4a44ugQ/LpQY4HWLK6y5n7wRJu15OJYmf4W67ziffMe&#10;hWCuv82GxQTzlFV38XnuQVJme1yztAU6b+iMLcXj4I0q24ZY8SiyszF0MdW5WONmNXT5rXqPiUAt&#10;1g6fpCSALVE+dPn3A9sHFa1BHQ9veBwCYaUt5zNpSzvFxXnoSvkXY8u5YWi8jeC27DZj0A1yH0Dd&#10;7O5Iztb4GkHBuKNXA4ePQOT6ClzohtbPb4fUd/vix+u78D3txNWK4BoHpw8jcbZZS0w836X3TGJP&#10;staknO5IWt4EvytohYzD/RHyLmBdWSythp2DZjYjZh9UAVhshvM/RBLAligfuvzHAxvvb2UNsTZQ&#10;1rhbSMu0+JoGsyN0pUKe0QhrB3myEbcnDalvPIFvrfgrjVt7jnZBnRyFhtD4L5sR1fk/kvjnPqiI&#10;ERJcCJ4NCC4T3u6L768VsGljYTI28/7VvvfPSi1Qo1ghLzqPva/suFkdUW95Kzz6Ynccd9HNDE9H&#10;DVmaPzDOSlLgmYGIeyLBbrTVvpoJvVrd/5skAWyJ8qHLfwNjMxlXydasAODYuBuP2l097KeLGiDg&#10;XQwcnQmloH6uZBj+tIHsLfs2AltXk0HEAiwxthiDi0lyrrWpSm2xQKqWxMHkytdjYoBzZSfD2upk&#10;t8bTe4fgx9rLk6/XJ9DVz5Kr2pHvW2tizZH30fdqi8lEW0suY5gKa+FvMML7mAkSgbWy1mqRvZ4l&#10;syV+sLIRFp58GtHwfNbXBOO6a5cxs28nmVrUPYP1pI5iDOtWdSpX9PI6/3dKAtgS5UOX/wZgswax&#10;FRSqvzUmpGexjlZgMF+PLdcy7E6zqJFUvOuZg+ZbutIla0EQ6YQULRkSkGmdqQEKARglrz0BQmtP&#10;9bqOFlAZEWgJMLRbfUEzJOWTBVJS8vi3mZjQqgIlXlQ+OY2l8e/c5mjzVh98P5aCqU6eUhvp81pa&#10;RcknGMUnNMSwzD2VxFGi8UHe04AWWZ5mU/P5HPyeWKGVt07jdnpf42gtzYxniiYncm7Hr/Ka4Jky&#10;thc008n2I2NTWI1WetRo9tlMGFh1qWVQZnKAn6td3/9uSQBbonzo8t8zxvYBhWDnDY6DLzQGcMzC&#10;Ccd8/HU7jX5FM9RZ2RlW9hAyNgXNCuRWWVl7TbJILWLXBiRatiXXUbOqOZKYmynGJhal+DDtkpVD&#10;Ebujq2vl+Oc53UAdf/TsI2hIgDNBu9qiT1lm9XnzPX4/zgD1/Wy+r8+YsBTrHskmK6/AtdbnCM7m&#10;c9nW/cxmNgS+z6/ojJSlrQmkt+G5Mq3pnIuIk0BGdzNqNksRkMU7hv98SQBbonzo8v8N2GrISLSC&#10;IeIbjhonjTwyC284JuErOU2RtJSMK4Ngo53OM/i3RFv3pdNl1dZ0mWRVGWRjOc0JcgTCbC3Eb44G&#10;2Xfh2oyW+Gxma3wh+258kfIVyjcIVN8m+P1gZSv8mOzq52RVv87vhD8V3oMW27rjtvVt8duCzvgl&#10;X/spmdl3CVDX8zvfoqv6P1kteY3m+OLKu3DdyhYEwSaol3s773kH6mQ1QV0+j8TkrMvQ8+qcIKut&#10;8/SccVGwckYrNFjQEtnHlfOOTM01jO76eLMfRY3G2D7BUI2PQhLAligfuvx/A7aobwoimil1joY3&#10;PBpBJbgMzsGiQ/3RefPduH93V/R66UE8/cqDGPRGT4za9xjG7XsC097pgzmHBmHRkSHIPD4cBSfG&#10;YOOp8dh6ahKeOTsVz58bjJdKB+H18mF4g7K/cgwOV4/BCdtQnHUOwznXSJR5RqGSLMnlngaHdySc&#10;vjGwkzlVusfjvHsMTjnGk0GOx3H7OBypGoW3y8fgzdKJeKV0Ep4/Pw67z43GtrMjUXB2DNLPjsbC&#10;s0Mx59hApB7thymHe2PcgacxfF8vDHjzEfR+4wE8+uK9eGBPD7Te3Qnj3nwMQf9SsrQpJu9dRCsI&#10;/AQJ1YVZuvafNY72jyQBbInyocv/O8YmYNPmMgQYpU3SruwhsRY/mUxAKxdmk9XMo/AYjUlEueH0&#10;niYepvM4DaiZwfd4HiQgBPm3XtOSowDvY4R/B/iezvW+n58141c8VxhFkM8SijEljWP5KVok7tc1&#10;9D1+joarrCbazQoRfr9GwvcifA6zXlOf0Tlf13Mph52eO8xjVOeUYCoiYX4nrNg0azIgatpKY2t0&#10;RdmGBtQ0Lmna8j9fEsCWKB+6/L8bY7uKmEwjmv27KAQTs07VEiuOq7bEQYGiI0WTFGaiIn49AxQC&#10;DIHoFCMXmZGORgRytUTfqyUauI9fXzO/ZvZXz2QG+WNy2XP9Hbn4WY2jxcD0v1gSwJYoH7p8GoDN&#10;WhJUS/iamRGMifXbLheluK4t77+GAMQSMUON7b3/vrxWbXnf+1f7zCX5e8/294XPaY5X3Oe/TBLA&#10;ligfunxage1yQLiaXAIuI1e9xhWfeZ/EP/d3xFyL9/rIgE1yxT3+CyUBbInyoUsc2OoZYPOgQf4Z&#10;rD2V93eA7f+B1Aan2nKlgV0EG7GgOBP6qOX99zVByHG52nN9ILnavf4LxAC76kDu+FgC20QsPkJg&#10;W11tAdu6BLAlygcsN2w8R2CLEtjcSCr04Jq881h/soDANo7ulbKmagG6Ne5jjTMp0PPTIBbIXJKr&#10;fSYhH6nEOpMa73iTPkmd66IjhQQ2Mrb11ai73ocGm3wEtuoEsCXKPy4WsNUgxQCbC9flnUDhKbqi&#10;oWGoUQYIM8uoQXZrQD0hCflYxYDcNIR804HIaCw5ugpJayPUTzuBzYP6mxPAligfoBhg21aDOmtt&#10;7BX9uCb/HLLOvgBEx9AtGE1lm0rhOZXOzB4mJCEfiygkh0e/dr2i+EYR2Poj4+gKJK1xoK7G2Qr9&#10;qLslAWyJ8gGKxtgabAOBzYGkdW58Ie8Acot3mh2jQv65CPoXIGQyasxCMDAzIQn5GCWVumadewLz&#10;4a9Zhlknt5OxnaNUI4XAVm+zJzHGlij/d7l506khDbYDyQS2Ouu8qLemDH95dj+6vbAD7Z97BW1e&#10;fBVtX3oW7Z9/Hu2eeyEhCfnYpP1zL5pj2xd28/gsuu3ZiT/teAMpG21I3lCNOoVuMjY3mr7o6x5T&#10;30RJlKuXW7aeHtqQrmhdAlvyOieSikJIyjuPpFXsJfO9SCpw0RWoZI8pqUpIQj4+WUMp0Hk1z21I&#10;WV1JvaTebfUYj6JuoRf16Yq2fMHdNaa+iZIoVy+3bj0zpv5W0A2NImm9j8cAUtYHeSSorQubY/Ja&#10;zUq5KXwtIQn5uGSdx9K79QEkFbKDXUe9XE+93EiAK/AgeX0EDcjY2j97PsHYEuUfl/Yb9w370eZK&#10;fGFHCF/ZGcAXN5bjc1uq8bnNTny+yIcvbHJYUuRMSEI+XjG6Zue5A58r8uBzGymbbNRDyka+ti2E&#10;n2wrx+Ob3moTU99ESZSrl95Fu77TYf1Ld7dYs79ni3UHH2m27kCbWzcebH9L0dsddLx189vm/Jai&#10;gwlJyMcrhQc73Lr+3fa3bnin3a0bqXeFb1AH325/67rT7W5ff/ju5pveu7/N+gM9p2x+8Ysx9U2U&#10;REmUREmUREmUREmUREmUREmUREmUREmUREmUREmUREmUREmUREmUREmUREmURPnf9uCAAAAAAEGQ&#10;/1c3JAAAAAAAAAAAAAAAAAAAAAAAgG81F2O4UoYD+CcAAAAASUVORK5CYII="/>
  <p:tag name="ISPRING_PRESENTERDATA_0" val="TGUgVGhpIEh1ZQ==|Z2lhbyB2aWVu|Z2lhbmdodWVsZTE5OEBnbWFpbCxjb20=||ezI1NDcxRTAwLTdBQkMtNDk1RC1BQjg5LUQ3RDVDNUIwRDlBNn0=||SVNQUklOR19QUkVTRU5URVJfUEhPVE9fMA==|MQ==||SVNQUklOR19QUkVTRU5URVJfUEhPVE9fMQ==|MDk4NTQ2NDM1OQ=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3.9|3.4|3.2|2.4"/>
  <p:tag name="GENSWF_SLIDE_TITLE" val="Trang bìa"/>
  <p:tag name="ISPRING_SLIDE_INDENT_LEVEL" val="0"/>
  <p:tag name="ISPRING_PRESENTER_ID" val="{25471E00-7ABC-495D-AB89-D7D5C5B0D9A6}"/>
  <p:tag name="ISPRING_CUSTOM_TIMING_USED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2.1|2.2|2.3"/>
  <p:tag name="GENSWF_SLIDE_TITLE" val="Câu đố"/>
  <p:tag name="ISPRING_SLIDE_INDENT_LEVEL" val="0"/>
  <p:tag name="ISPRING_PRESENTER_ID" val="{25471E00-7ABC-495D-AB89-D7D5C5B0D9A6}"/>
  <p:tag name="ISPRING_CUSTOM_TIMING_USED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9.9|1.4|1.8|1.8|1.7"/>
  <p:tag name="GENSWF_SLIDE_TITLE" val="Kể tên đồ dùng bằng điện trong gia đình"/>
  <p:tag name="ISPRING_SLIDE_INDENT_LEVEL" val="0"/>
  <p:tag name="ISPRING_PRESENTER_ID" val="{25471E00-7ABC-495D-AB89-D7D5C5B0D9A6}"/>
  <p:tag name="ISPRING_CUSTOM_TIMING_USED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1"/>
  <p:tag name="GENSWF_SLIDE_TITLE" val="Trên tay cô ấy đang cầm cái gì?"/>
  <p:tag name="ISPRING_SLIDE_INDENT_LEVEL" val="0"/>
  <p:tag name="ISPRING_PRESENTER_ID" val="{25471E00-7ABC-495D-AB89-D7D5C5B0D9A6}"/>
  <p:tag name="ISPRING_CUSTOM_TIMING_USED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  <p:tag name="ISPRING_SLIDE_INDENT_LEVEL" val="0"/>
  <p:tag name="ISPRING_PRESENTER_ID" val="{25471E00-7ABC-495D-AB89-D7D5C5B0D9A6}"/>
  <p:tag name="ISPRING_CUSTOM_TIMING_USED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2.3|23.7"/>
  <p:tag name="ISPRING_SLIDE_INDENT_LEVEL" val="0"/>
  <p:tag name="ISPRING_PRESENTER_ID" val="{25471E00-7ABC-495D-AB89-D7D5C5B0D9A6}"/>
  <p:tag name="ISPRING_CUSTOM_TIMING_USED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141</Words>
  <Application>Microsoft Office PowerPoint</Application>
  <PresentationFormat>Custom</PresentationFormat>
  <Paragraphs>22</Paragraphs>
  <Slides>6</Slides>
  <Notes>6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DejaVu Serif Bold</vt:lpstr>
      <vt:lpstr>Times New Roman</vt:lpstr>
      <vt:lpstr>Arial</vt:lpstr>
      <vt:lpstr>Calibri</vt:lpstr>
      <vt:lpstr>DejaVu Serif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Tôi giúp tivi chạy Tôi giúp chiếc quạt quay Có tôi đèn sáng ngay Tôi là ai đó bạn?</dc:title>
  <dc:creator>Admin</dc:creator>
  <cp:lastModifiedBy>Techsi.vn</cp:lastModifiedBy>
  <cp:revision>13</cp:revision>
  <dcterms:created xsi:type="dcterms:W3CDTF">2006-08-16T00:00:00Z</dcterms:created>
  <dcterms:modified xsi:type="dcterms:W3CDTF">2024-12-02T04:45:43Z</dcterms:modified>
  <dc:identifier>DAEufqlSlq0</dc:identifier>
</cp:coreProperties>
</file>