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image40.jpg" ContentType="image/png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295" r:id="rId4"/>
    <p:sldId id="296" r:id="rId5"/>
    <p:sldId id="291" r:id="rId6"/>
    <p:sldId id="260" r:id="rId7"/>
    <p:sldId id="263" r:id="rId8"/>
    <p:sldId id="259" r:id="rId9"/>
    <p:sldId id="261" r:id="rId10"/>
    <p:sldId id="262" r:id="rId11"/>
    <p:sldId id="264" r:id="rId12"/>
    <p:sldId id="265" r:id="rId13"/>
    <p:sldId id="297" r:id="rId14"/>
    <p:sldId id="268" r:id="rId15"/>
    <p:sldId id="269" r:id="rId16"/>
    <p:sldId id="271" r:id="rId17"/>
    <p:sldId id="270" r:id="rId18"/>
    <p:sldId id="272" r:id="rId19"/>
    <p:sldId id="273" r:id="rId20"/>
    <p:sldId id="278" r:id="rId21"/>
    <p:sldId id="277" r:id="rId22"/>
    <p:sldId id="279" r:id="rId23"/>
    <p:sldId id="280" r:id="rId24"/>
    <p:sldId id="283" r:id="rId25"/>
    <p:sldId id="288" r:id="rId26"/>
    <p:sldId id="293" r:id="rId27"/>
    <p:sldId id="285" r:id="rId28"/>
    <p:sldId id="286" r:id="rId29"/>
    <p:sldId id="287" r:id="rId30"/>
    <p:sldId id="289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9900"/>
    <a:srgbClr val="9900FF"/>
    <a:srgbClr val="FF3300"/>
    <a:srgbClr val="66CCFF"/>
    <a:srgbClr val="99CCFF"/>
    <a:srgbClr val="00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8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593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697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340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08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597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042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63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168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599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30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5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0A0A5-E2FD-4CBE-96AA-5A71CA8BD5E6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C5F6CD-DB4B-447A-B072-1AE5E243194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" y="44450"/>
            <a:ext cx="1080294" cy="10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4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image" Target="../media/image39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3.gif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0.jpg"/><Relationship Id="rId5" Type="http://schemas.openxmlformats.org/officeDocument/2006/relationships/audio" Target="../media/audio2.wav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9.jpg"/><Relationship Id="rId4" Type="http://schemas.openxmlformats.org/officeDocument/2006/relationships/image" Target="../media/image70.jp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2.jpeg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7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7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gif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6.jp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jpg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27.gif"/><Relationship Id="rId5" Type="http://schemas.openxmlformats.org/officeDocument/2006/relationships/audio" Target="../media/audio3.wav"/><Relationship Id="rId15" Type="http://schemas.openxmlformats.org/officeDocument/2006/relationships/image" Target="../media/image12.jpeg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70F38D3-4E72-4AC2-BBC0-1A96A0D778EF}"/>
              </a:ext>
            </a:extLst>
          </p:cNvPr>
          <p:cNvSpPr txBox="1"/>
          <p:nvPr/>
        </p:nvSpPr>
        <p:spPr>
          <a:xfrm>
            <a:off x="1524000" y="238507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1D6FD6-4C0E-4E4B-8700-64BD3A81C466}"/>
              </a:ext>
            </a:extLst>
          </p:cNvPr>
          <p:cNvSpPr txBox="1"/>
          <p:nvPr/>
        </p:nvSpPr>
        <p:spPr>
          <a:xfrm>
            <a:off x="1525742" y="30139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MÔN LÀM QUEN VỚI TOÁN</a:t>
            </a:r>
            <a:endParaRPr lang="vi-VN" sz="32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655268-E572-4411-BBDE-0FC4DB09DEF2}"/>
              </a:ext>
            </a:extLst>
          </p:cNvPr>
          <p:cNvSpPr txBox="1"/>
          <p:nvPr/>
        </p:nvSpPr>
        <p:spPr>
          <a:xfrm>
            <a:off x="1535796" y="373044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vi-VN" sz="2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F4A0A-E2D6-4ED5-B5C9-938CC476E1BE}"/>
              </a:ext>
            </a:extLst>
          </p:cNvPr>
          <p:cNvSpPr txBox="1"/>
          <p:nvPr/>
        </p:nvSpPr>
        <p:spPr>
          <a:xfrm>
            <a:off x="1477858" y="4222136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vi-VN" sz="2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98281C-0495-498D-BF86-5E6F47A1BDB2}"/>
              </a:ext>
            </a:extLst>
          </p:cNvPr>
          <p:cNvSpPr txBox="1"/>
          <p:nvPr/>
        </p:nvSpPr>
        <p:spPr>
          <a:xfrm>
            <a:off x="1477858" y="470647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Lớp: Mẫu giáo lớn A2</a:t>
            </a:r>
            <a:endParaRPr lang="vi-VN" sz="2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451" y="1348223"/>
            <a:ext cx="918025" cy="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C90951-A0AD-45DF-AF39-3D5CBADA5600}"/>
              </a:ext>
            </a:extLst>
          </p:cNvPr>
          <p:cNvSpPr/>
          <p:nvPr/>
        </p:nvSpPr>
        <p:spPr>
          <a:xfrm>
            <a:off x="2635301" y="380781"/>
            <a:ext cx="682911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</a:p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TRƯỜNG MẦM NON BAN MAI XANH </a:t>
            </a:r>
            <a:endParaRPr lang="en-US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662439-3647-4D69-A9EC-8C5F1931D972}"/>
              </a:ext>
            </a:extLst>
          </p:cNvPr>
          <p:cNvSpPr txBox="1"/>
          <p:nvPr/>
        </p:nvSpPr>
        <p:spPr>
          <a:xfrm>
            <a:off x="3875548" y="5705251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0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vi-VN" sz="20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29227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Wave 3">
            <a:extLst>
              <a:ext uri="{FF2B5EF4-FFF2-40B4-BE49-F238E27FC236}">
                <a16:creationId xmlns:a16="http://schemas.microsoft.com/office/drawing/2014/main" id="{2797DB7A-65A2-4441-A3DB-A710CEFE2CAE}"/>
              </a:ext>
            </a:extLst>
          </p:cNvPr>
          <p:cNvSpPr/>
          <p:nvPr/>
        </p:nvSpPr>
        <p:spPr>
          <a:xfrm>
            <a:off x="1271399" y="313704"/>
            <a:ext cx="9937104" cy="2350153"/>
          </a:xfrm>
          <a:prstGeom prst="double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4835" y="719087"/>
            <a:ext cx="9129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8 con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3224" y="4761065"/>
            <a:ext cx="687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94" y="5366949"/>
            <a:ext cx="1548142" cy="154358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956618" y="4697895"/>
            <a:ext cx="687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98" y="5314412"/>
            <a:ext cx="1548142" cy="154358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38" y="5325384"/>
            <a:ext cx="1548142" cy="154358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360922" y="4819800"/>
            <a:ext cx="687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65" y="5314412"/>
            <a:ext cx="1548142" cy="154358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15" y="5366949"/>
            <a:ext cx="1548142" cy="154358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375069"/>
            <a:ext cx="1548142" cy="154358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99" y="3284985"/>
            <a:ext cx="1548142" cy="154358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14" y="3307969"/>
            <a:ext cx="1548142" cy="154358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73" y="3292396"/>
            <a:ext cx="1548142" cy="154358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65" y="3307229"/>
            <a:ext cx="1548142" cy="154358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35" y="3303518"/>
            <a:ext cx="1548142" cy="15435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94" y="3307229"/>
            <a:ext cx="1548142" cy="15435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15" y="3290761"/>
            <a:ext cx="1548142" cy="1543589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9477511" y="3450386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TextBox 70"/>
          <p:cNvSpPr txBox="1"/>
          <p:nvPr/>
        </p:nvSpPr>
        <p:spPr>
          <a:xfrm>
            <a:off x="9520311" y="3333503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27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85"/>
    </mc:Choice>
    <mc:Fallback xmlns="">
      <p:transition spd="slow" advTm="65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62813 -0.3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15046"/>
                                    </p:animMotion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59" grpId="0"/>
      <p:bldP spid="70" grpId="0" animBg="1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910756DA-A453-40B4-B5D6-308D3684B37D}"/>
              </a:ext>
            </a:extLst>
          </p:cNvPr>
          <p:cNvSpPr/>
          <p:nvPr/>
        </p:nvSpPr>
        <p:spPr>
          <a:xfrm>
            <a:off x="1327266" y="-152107"/>
            <a:ext cx="10457366" cy="3221067"/>
          </a:xfrm>
          <a:prstGeom prst="ellipse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  <a:ln>
            <a:solidFill>
              <a:schemeClr val="accent1">
                <a:lumMod val="20000"/>
                <a:lumOff val="80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5263" y="422517"/>
            <a:ext cx="10044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624" y="5540475"/>
            <a:ext cx="935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976355" y="5425442"/>
            <a:ext cx="1063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B:</a:t>
            </a:r>
            <a:endParaRPr lang="vi-VN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64152" y="5445224"/>
            <a:ext cx="972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endParaRPr lang="vi-VN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7366" y="5540475"/>
            <a:ext cx="759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65992" y="5440161"/>
            <a:ext cx="1063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79270" y="5453538"/>
            <a:ext cx="687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69" y="3284985"/>
            <a:ext cx="1548142" cy="15435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34" y="3307969"/>
            <a:ext cx="1548142" cy="15435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60" y="3299694"/>
            <a:ext cx="1548142" cy="15435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70" y="3307229"/>
            <a:ext cx="1548142" cy="15435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25" y="3303518"/>
            <a:ext cx="1548142" cy="15435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76" y="3307229"/>
            <a:ext cx="1548142" cy="15435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45" y="3303057"/>
            <a:ext cx="1548142" cy="15435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526" y="3322856"/>
            <a:ext cx="1548142" cy="1543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79B4AA-FCEF-4F0A-9D1C-24F61BBDAA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95" y="380526"/>
            <a:ext cx="2256983" cy="1269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6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5"/>
    </mc:Choice>
    <mc:Fallback xmlns="">
      <p:transition spd="slow" advTm="5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2974 -0.244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-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59" grpId="0"/>
      <p:bldP spid="22" grpId="0"/>
      <p:bldP spid="23" grpId="0"/>
      <p:bldP spid="23" grpId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E76CC2-C102-471D-8090-5000206306F1}"/>
              </a:ext>
            </a:extLst>
          </p:cNvPr>
          <p:cNvSpPr/>
          <p:nvPr/>
        </p:nvSpPr>
        <p:spPr>
          <a:xfrm>
            <a:off x="1307468" y="1412776"/>
            <a:ext cx="95770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8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557">
        <p15:prstTrans prst="drape"/>
      </p:transition>
    </mc:Choice>
    <mc:Fallback xmlns="">
      <p:transition spd="slow" advTm="13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CB3519-C2A5-45C8-A495-E90B91EC0ABD}"/>
              </a:ext>
            </a:extLst>
          </p:cNvPr>
          <p:cNvSpPr txBox="1"/>
          <p:nvPr/>
        </p:nvSpPr>
        <p:spPr>
          <a:xfrm>
            <a:off x="3719736" y="3429000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THEO Ý THÍCH</a:t>
            </a:r>
          </a:p>
        </p:txBody>
      </p:sp>
    </p:spTree>
    <p:extLst>
      <p:ext uri="{BB962C8B-B14F-4D97-AF65-F5344CB8AC3E}">
        <p14:creationId xmlns:p14="http://schemas.microsoft.com/office/powerpoint/2010/main" val="103997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2188" r="1117" b="2662"/>
          <a:stretch/>
        </p:blipFill>
        <p:spPr>
          <a:xfrm>
            <a:off x="1560512" y="-315416"/>
            <a:ext cx="9144000" cy="6789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00" y="2644345"/>
            <a:ext cx="793879" cy="931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88" y="2659656"/>
            <a:ext cx="793879" cy="931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76" y="2677703"/>
            <a:ext cx="793879" cy="931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07" y="2677703"/>
            <a:ext cx="793879" cy="9316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91" y="2652312"/>
            <a:ext cx="793879" cy="931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21" y="2667623"/>
            <a:ext cx="793879" cy="9316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93" y="2685670"/>
            <a:ext cx="793879" cy="9316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79" y="2685670"/>
            <a:ext cx="793879" cy="9316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264352" y="2393755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9307152" y="2276872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8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85"/>
    </mc:Choice>
    <mc:Fallback xmlns="">
      <p:transition spd="slow" advTm="48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2.77778E-6 0.3194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72"/>
                                    </p:animMotion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01285 0.3173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5856"/>
                                    </p:animMotion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01285 0.3145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5718"/>
                                    </p:animMotion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-0.02414 0.3145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5718"/>
                                    </p:animMotion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2916 0.3182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5903"/>
                                    </p:animMotion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0.01389 0.3057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5278"/>
                                    </p:animMotion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00521 0.303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5139"/>
                                    </p:animMotion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0.01805 0.303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15139"/>
                                    </p:animMotion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9641" y="43221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069914" y="1437632"/>
            <a:ext cx="3744416" cy="2016224"/>
            <a:chOff x="179512" y="1052736"/>
            <a:chExt cx="3744416" cy="2016224"/>
          </a:xfrm>
        </p:grpSpPr>
        <p:sp>
          <p:nvSpPr>
            <p:cNvPr id="6" name="Rounded Rectangle 5"/>
            <p:cNvSpPr/>
            <p:nvPr/>
          </p:nvSpPr>
          <p:spPr>
            <a:xfrm>
              <a:off x="179512" y="1052736"/>
              <a:ext cx="3744416" cy="2016224"/>
            </a:xfrm>
            <a:prstGeom prst="round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240311" y="1052736"/>
              <a:ext cx="0" cy="2016224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40" y="1205141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5536" y="1885554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1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67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710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78" y="116960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621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176" y="209685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819" y="209685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87" y="2071875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162621" y="1827401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7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893354" y="1451606"/>
            <a:ext cx="3888432" cy="2019050"/>
            <a:chOff x="179512" y="3717032"/>
            <a:chExt cx="3888432" cy="2019050"/>
          </a:xfrm>
        </p:grpSpPr>
        <p:sp>
          <p:nvSpPr>
            <p:cNvPr id="11" name="Rectangle 10"/>
            <p:cNvSpPr/>
            <p:nvPr/>
          </p:nvSpPr>
          <p:spPr>
            <a:xfrm>
              <a:off x="179512" y="3717032"/>
              <a:ext cx="3888432" cy="1944216"/>
            </a:xfrm>
            <a:prstGeom prst="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461801" y="3717032"/>
              <a:ext cx="0" cy="1944216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16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339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117" y="468268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760" y="468268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028" y="381731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671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461600" y="4566531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2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76536" y="4510214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6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117" y="380140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760" y="380140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3" name="Group 62"/>
          <p:cNvGrpSpPr/>
          <p:nvPr/>
        </p:nvGrpSpPr>
        <p:grpSpPr>
          <a:xfrm>
            <a:off x="1797695" y="4295386"/>
            <a:ext cx="4056468" cy="2016224"/>
            <a:chOff x="5052036" y="1038880"/>
            <a:chExt cx="4056468" cy="2016224"/>
          </a:xfrm>
        </p:grpSpPr>
        <p:sp>
          <p:nvSpPr>
            <p:cNvPr id="23" name="Hexagon 22"/>
            <p:cNvSpPr/>
            <p:nvPr/>
          </p:nvSpPr>
          <p:spPr>
            <a:xfrm>
              <a:off x="5052036" y="1052735"/>
              <a:ext cx="4056468" cy="2002369"/>
            </a:xfrm>
            <a:prstGeom prst="hexagon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6755251" y="1038880"/>
              <a:ext cx="0" cy="2016224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301" y="114495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944" y="114495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461" y="203413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6023944" y="1808725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3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152" y="113874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795" y="113874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063" y="113101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426" y="20154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939" y="20154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8117109" y="1865141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5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036869" y="4387516"/>
            <a:ext cx="3972423" cy="1980220"/>
            <a:chOff x="5093601" y="3694883"/>
            <a:chExt cx="3972423" cy="1980220"/>
          </a:xfrm>
        </p:grpSpPr>
        <p:sp>
          <p:nvSpPr>
            <p:cNvPr id="60" name="Round Diagonal Corner Rectangle 59"/>
            <p:cNvSpPr/>
            <p:nvPr/>
          </p:nvSpPr>
          <p:spPr>
            <a:xfrm>
              <a:off x="5093601" y="3717032"/>
              <a:ext cx="3972423" cy="1944216"/>
            </a:xfrm>
            <a:prstGeom prst="round2DiagRec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7074045" y="3694883"/>
              <a:ext cx="5768" cy="1980220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477" y="385201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120" y="385201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477" y="46510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120" y="465878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743" y="385588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86" y="385588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743" y="465492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86" y="46626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6407319" y="4104364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327951" y="4104782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9" name="Oval 78"/>
          <p:cNvSpPr/>
          <p:nvPr/>
        </p:nvSpPr>
        <p:spPr>
          <a:xfrm>
            <a:off x="1297923" y="2116053"/>
            <a:ext cx="555734" cy="547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099008" y="4804386"/>
            <a:ext cx="555734" cy="547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191212" y="1996932"/>
            <a:ext cx="555734" cy="547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6134091" y="4649169"/>
            <a:ext cx="555734" cy="547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54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64"/>
    </mc:Choice>
    <mc:Fallback xmlns="">
      <p:transition spd="slow" advTm="4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82" grpId="0" animBg="1"/>
      <p:bldP spid="83" grpId="0" animBg="1"/>
      <p:bldP spid="84" grpId="0" animBg="1"/>
      <p:bldP spid="8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EA4AE489-0CDA-4DE8-BA9A-892E5C568160}"/>
              </a:ext>
            </a:extLst>
          </p:cNvPr>
          <p:cNvSpPr/>
          <p:nvPr/>
        </p:nvSpPr>
        <p:spPr>
          <a:xfrm>
            <a:off x="1279458" y="144495"/>
            <a:ext cx="9721080" cy="1323439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79458" y="211773"/>
            <a:ext cx="9721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36324" y="3368449"/>
            <a:ext cx="2863732" cy="668870"/>
            <a:chOff x="5334000" y="3040184"/>
            <a:chExt cx="3791934" cy="740897"/>
          </a:xfrm>
        </p:grpSpPr>
        <p:sp>
          <p:nvSpPr>
            <p:cNvPr id="7" name="Rounded Rectangle 6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02121" y="3059597"/>
              <a:ext cx="3423813" cy="64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2 cách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36324" y="2284903"/>
            <a:ext cx="2432015" cy="655732"/>
            <a:chOff x="1615310" y="5835108"/>
            <a:chExt cx="2712466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5310" y="5835108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44351" y="5877095"/>
              <a:ext cx="2483425" cy="660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1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36324" y="5463559"/>
            <a:ext cx="2514536" cy="703345"/>
            <a:chOff x="5333999" y="4821703"/>
            <a:chExt cx="2679720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0296" y="4884152"/>
              <a:ext cx="2483423" cy="61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D. 4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endPara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14" y="5527856"/>
            <a:ext cx="954354" cy="8022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44" y="2352356"/>
            <a:ext cx="694011" cy="6940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10" y="3359475"/>
            <a:ext cx="720080" cy="7200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738300" y="4416089"/>
            <a:ext cx="2861756" cy="668869"/>
            <a:chOff x="5334000" y="3040184"/>
            <a:chExt cx="3791934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02121" y="3059597"/>
              <a:ext cx="3423813" cy="64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3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93" y="4475203"/>
            <a:ext cx="720080" cy="720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3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21" y="2437684"/>
            <a:ext cx="1687436" cy="17113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53558" y="459894"/>
            <a:ext cx="2808312" cy="1521314"/>
            <a:chOff x="179512" y="1052736"/>
            <a:chExt cx="3744416" cy="2016224"/>
          </a:xfrm>
        </p:grpSpPr>
        <p:sp>
          <p:nvSpPr>
            <p:cNvPr id="7" name="Rounded Rectangle 6"/>
            <p:cNvSpPr/>
            <p:nvPr/>
          </p:nvSpPr>
          <p:spPr>
            <a:xfrm>
              <a:off x="179512" y="1052736"/>
              <a:ext cx="3744416" cy="2016224"/>
            </a:xfrm>
            <a:prstGeom prst="round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240311" y="1052736"/>
              <a:ext cx="0" cy="2016224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40" y="1205141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2001" y="1886035"/>
              <a:ext cx="720080" cy="114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1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67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710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78" y="116960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621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176" y="209685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819" y="209685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87" y="2071875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144323" y="1900775"/>
              <a:ext cx="720080" cy="114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7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74422" y="501459"/>
            <a:ext cx="2869486" cy="1557422"/>
            <a:chOff x="179512" y="3717032"/>
            <a:chExt cx="3888432" cy="1944216"/>
          </a:xfrm>
        </p:grpSpPr>
        <p:sp>
          <p:nvSpPr>
            <p:cNvPr id="20" name="Rectangle 19"/>
            <p:cNvSpPr/>
            <p:nvPr/>
          </p:nvSpPr>
          <p:spPr>
            <a:xfrm>
              <a:off x="179512" y="3717032"/>
              <a:ext cx="3888432" cy="1944216"/>
            </a:xfrm>
            <a:prstGeom prst="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461801" y="3717032"/>
              <a:ext cx="0" cy="1944216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16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339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117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760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028" y="381731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671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61600" y="4522643"/>
              <a:ext cx="720080" cy="1075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2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73863" y="4539939"/>
              <a:ext cx="720080" cy="1075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6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117" y="470325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760" y="470325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1577374" y="4365104"/>
            <a:ext cx="3072482" cy="1654740"/>
            <a:chOff x="5052036" y="1038880"/>
            <a:chExt cx="4056468" cy="2016224"/>
          </a:xfrm>
        </p:grpSpPr>
        <p:sp>
          <p:nvSpPr>
            <p:cNvPr id="33" name="Hexagon 32"/>
            <p:cNvSpPr/>
            <p:nvPr/>
          </p:nvSpPr>
          <p:spPr>
            <a:xfrm>
              <a:off x="5052036" y="1052735"/>
              <a:ext cx="4056468" cy="2002369"/>
            </a:xfrm>
            <a:prstGeom prst="hexagon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6755251" y="1038880"/>
              <a:ext cx="0" cy="2016224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301" y="114495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944" y="114495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461" y="203413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005652" y="1960660"/>
              <a:ext cx="720080" cy="105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3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152" y="113874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795" y="113874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063" y="113101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426" y="20154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939" y="20154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8043941" y="1966431"/>
              <a:ext cx="720080" cy="105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5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676658" y="4342841"/>
            <a:ext cx="2887026" cy="1663149"/>
            <a:chOff x="5093601" y="3694883"/>
            <a:chExt cx="3972423" cy="1980220"/>
          </a:xfrm>
        </p:grpSpPr>
        <p:sp>
          <p:nvSpPr>
            <p:cNvPr id="46" name="Round Diagonal Corner Rectangle 45"/>
            <p:cNvSpPr/>
            <p:nvPr/>
          </p:nvSpPr>
          <p:spPr>
            <a:xfrm>
              <a:off x="5093601" y="3717032"/>
              <a:ext cx="3972423" cy="1944216"/>
            </a:xfrm>
            <a:prstGeom prst="round2DiagRec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7074045" y="3694883"/>
              <a:ext cx="5768" cy="1980220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477" y="385201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120" y="385201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477" y="46510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120" y="465878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743" y="385588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86" y="385588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743" y="465492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86" y="46626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6291161" y="4170349"/>
              <a:ext cx="720079" cy="102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341558" y="4238572"/>
              <a:ext cx="720079" cy="102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 flipV="1">
            <a:off x="4295801" y="2008576"/>
            <a:ext cx="1359953" cy="8443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312024" y="1577685"/>
            <a:ext cx="1362398" cy="11835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397887" y="3514863"/>
            <a:ext cx="1309252" cy="9460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4444937" y="3645024"/>
            <a:ext cx="1246727" cy="11472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6397887" y="1818210"/>
            <a:ext cx="1293220" cy="117874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475725" y="1844987"/>
            <a:ext cx="1316552" cy="88003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352634" y="3427707"/>
            <a:ext cx="1264705" cy="112036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 flipV="1">
            <a:off x="6397887" y="3293382"/>
            <a:ext cx="1484704" cy="104945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320618-2F59-4D67-B2B5-7C15E338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9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0"/>
    </mc:Choice>
    <mc:Fallback xmlns="">
      <p:transition spd="slow" advTm="5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37E147-6824-43FE-945A-03C9A15B300A}"/>
              </a:ext>
            </a:extLst>
          </p:cNvPr>
          <p:cNvSpPr/>
          <p:nvPr/>
        </p:nvSpPr>
        <p:spPr>
          <a:xfrm>
            <a:off x="2279576" y="2712114"/>
            <a:ext cx="73404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73542"/>
      </p:ext>
    </p:extLst>
  </p:cSld>
  <p:clrMapOvr>
    <a:masterClrMapping/>
  </p:clrMapOvr>
  <p:transition spd="slow" advTm="1408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/>
          <a:stretch/>
        </p:blipFill>
        <p:spPr bwMode="auto">
          <a:xfrm>
            <a:off x="2135561" y="2575728"/>
            <a:ext cx="8761413" cy="250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2188" r="4415" b="60425"/>
          <a:stretch/>
        </p:blipFill>
        <p:spPr>
          <a:xfrm>
            <a:off x="1529054" y="559655"/>
            <a:ext cx="8834147" cy="2667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1575049"/>
            <a:ext cx="793879" cy="931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590360"/>
            <a:ext cx="793879" cy="931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53" y="1580697"/>
            <a:ext cx="793879" cy="931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84" y="1566842"/>
            <a:ext cx="793879" cy="9316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03" y="1486031"/>
            <a:ext cx="793879" cy="931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46" y="1428060"/>
            <a:ext cx="793879" cy="9316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1495609"/>
            <a:ext cx="793879" cy="9316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58" y="1509464"/>
            <a:ext cx="793879" cy="9316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048328" y="1163229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9091128" y="1046346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3083" y="4151402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1</a:t>
            </a:r>
            <a:endParaRPr lang="vi-VN" sz="5000" b="1">
              <a:solidFill>
                <a:srgbClr val="FF33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00256" y="4151402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7</a:t>
            </a:r>
            <a:endParaRPr lang="vi-VN" sz="5000" b="1">
              <a:solidFill>
                <a:srgbClr val="FF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3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87"/>
    </mc:Choice>
    <mc:Fallback xmlns="">
      <p:transition spd="slow" advTm="58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0.16146 0.27616 " pathEditMode="relative" rAng="0" ptsTypes="AA">
                                      <p:cBhvr>
                                        <p:cTn id="64" dur="2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13796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41337 0.2106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0" y="10532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41163 0.2226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1134"/>
                                    </p:animMotion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39254 0.2141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18" y="10694"/>
                                    </p:animMotion>
                                  </p:childTnLst>
                                  <p:subTnLst>
                                    <p:audio>
                                      <p:cMediaNode vol="35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37951 0.2259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11296"/>
                                    </p:animMotion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5121 0.3708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18542"/>
                                    </p:animMotion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0.04323 0.3715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18565"/>
                                    </p:animMotion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03698 0.3486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17431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hiếu nhi cho bé - Bé tập đế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18.57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25000">
              <a:srgbClr val="66CCFF"/>
            </a:gs>
            <a:gs pos="75000">
              <a:srgbClr val="99CCFF"/>
            </a:gs>
            <a:gs pos="100000">
              <a:srgbClr val="66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824298" y="780728"/>
            <a:ext cx="797085" cy="11025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/>
          <p:cNvSpPr txBox="1"/>
          <p:nvPr/>
        </p:nvSpPr>
        <p:spPr>
          <a:xfrm>
            <a:off x="9829830" y="620688"/>
            <a:ext cx="551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r="2671" b="24707"/>
          <a:stretch/>
        </p:blipFill>
        <p:spPr>
          <a:xfrm>
            <a:off x="1493937" y="1883308"/>
            <a:ext cx="4218291" cy="32738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r="2671" b="23408"/>
          <a:stretch/>
        </p:blipFill>
        <p:spPr>
          <a:xfrm>
            <a:off x="6066328" y="1700808"/>
            <a:ext cx="4555054" cy="374441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315050" y="5445224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2</a:t>
            </a:r>
            <a:endParaRPr lang="vi-VN" sz="5000" b="1">
              <a:solidFill>
                <a:srgbClr val="FF33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61396" y="5519554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6</a:t>
            </a:r>
            <a:endParaRPr lang="vi-VN" sz="5000" b="1">
              <a:solidFill>
                <a:srgbClr val="FF33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1542372" y="548680"/>
            <a:ext cx="1196774" cy="1309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2594970" y="548680"/>
            <a:ext cx="1196774" cy="1309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4611194" y="514935"/>
            <a:ext cx="1196774" cy="1309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5591944" y="520971"/>
            <a:ext cx="1196774" cy="1309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3603082" y="542644"/>
            <a:ext cx="1196774" cy="1309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6617180" y="520971"/>
            <a:ext cx="1196774" cy="13093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7652654" y="514935"/>
            <a:ext cx="1196774" cy="13093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8660766" y="487226"/>
            <a:ext cx="1196774" cy="1309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6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85"/>
    </mc:Choice>
    <mc:Fallback xmlns="">
      <p:transition spd="slow" advTm="41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08 0.125 L 0.08108 0.37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08 0.125 L 0.08108 0.37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63 0.1743 L 0.36563 0.424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63 0.17431 L 0.36563 0.424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63 0.1743 L 0.36563 0.424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5648 L 4.16667E-6 0.3064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5648 L -2.77778E-7 0.3064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5648 L -3.33333E-6 0.3064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10550" r="15866" b="9488"/>
          <a:stretch/>
        </p:blipFill>
        <p:spPr>
          <a:xfrm>
            <a:off x="6309675" y="266955"/>
            <a:ext cx="4380772" cy="3643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t="19293" r="3237" b="24952"/>
          <a:stretch/>
        </p:blipFill>
        <p:spPr>
          <a:xfrm>
            <a:off x="1487489" y="88694"/>
            <a:ext cx="4599709" cy="38236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624392" y="5274075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9667192" y="5157192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74918" y="3921802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3</a:t>
            </a:r>
            <a:endParaRPr lang="vi-VN" sz="5000" b="1">
              <a:solidFill>
                <a:srgbClr val="FF33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53053" y="3935378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5</a:t>
            </a:r>
            <a:endParaRPr lang="vi-VN" sz="5000" b="1">
              <a:solidFill>
                <a:srgbClr val="FF33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96" y="5417514"/>
            <a:ext cx="1328936" cy="1328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5368134"/>
            <a:ext cx="1328936" cy="1328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48" y="5373216"/>
            <a:ext cx="1328936" cy="1328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08" y="5384722"/>
            <a:ext cx="1328936" cy="1328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20" y="5412432"/>
            <a:ext cx="1328936" cy="13289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75" y="5326569"/>
            <a:ext cx="1328936" cy="1328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44" y="5301208"/>
            <a:ext cx="1328936" cy="1328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64" y="5268416"/>
            <a:ext cx="1328936" cy="1328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9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6"/>
    </mc:Choice>
    <mc:Fallback xmlns="">
      <p:transition spd="slow" advTm="3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0.09705 -0.52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02535 -0.432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05313 -0.449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38785 -0.634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2" y="-3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0.24583 -0.522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2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19688 -0.5414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04913 -0.422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1753 -0.4594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44624"/>
            <a:ext cx="1255660" cy="113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-3125" r="6103"/>
          <a:stretch/>
        </p:blipFill>
        <p:spPr>
          <a:xfrm>
            <a:off x="1524002" y="3429000"/>
            <a:ext cx="4139951" cy="3456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50" y="3223352"/>
            <a:ext cx="5148064" cy="36620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5367" y="1567558"/>
            <a:ext cx="1087057" cy="7813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7255" y="1567558"/>
            <a:ext cx="1087057" cy="7813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3107" y="1567558"/>
            <a:ext cx="1087057" cy="7813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1250" y="1552959"/>
            <a:ext cx="1087057" cy="7813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912" y="1524528"/>
            <a:ext cx="1087057" cy="7813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0792" y="1524528"/>
            <a:ext cx="1087057" cy="7813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2680" y="1524528"/>
            <a:ext cx="1087057" cy="7813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5884" y="1509929"/>
            <a:ext cx="1087057" cy="78132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242318" y="3356992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4</a:t>
            </a:r>
            <a:endParaRPr lang="vi-VN" sz="5000" b="1">
              <a:solidFill>
                <a:srgbClr val="FF33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17254" y="3356992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4</a:t>
            </a:r>
            <a:endParaRPr lang="vi-VN" sz="5000" b="1">
              <a:solidFill>
                <a:srgbClr val="FF33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14798" y="1385644"/>
            <a:ext cx="717706" cy="12661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9898569" y="1268760"/>
            <a:ext cx="496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8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93"/>
    </mc:Choice>
    <mc:Fallback xmlns="">
      <p:transition spd="slow" advTm="54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00278 0.4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0191 0.49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-0.0349 0.5148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03507 0.4729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4375 0.531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04219 0.5400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0.05174 0.48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5174 0.5085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21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9780" y="1844824"/>
            <a:ext cx="85324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vi-VN" sz="6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097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167">
        <p15:prstTrans prst="crush"/>
      </p:transition>
    </mc:Choice>
    <mc:Fallback xmlns="">
      <p:transition spd="slow" advTm="19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6AA0713D-17A8-47F6-8BA6-700B299A6026}"/>
              </a:ext>
            </a:extLst>
          </p:cNvPr>
          <p:cNvSpPr/>
          <p:nvPr/>
        </p:nvSpPr>
        <p:spPr>
          <a:xfrm>
            <a:off x="623706" y="1578746"/>
            <a:ext cx="3134264" cy="3442420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6566" y="1739384"/>
            <a:ext cx="32863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con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20390" y="565673"/>
            <a:ext cx="3858757" cy="1463705"/>
          </a:xfrm>
          <a:prstGeom prst="ellipse">
            <a:avLst/>
          </a:prstGeom>
          <a:ln>
            <a:solidFill>
              <a:srgbClr val="FF3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51165" y="576125"/>
            <a:ext cx="0" cy="1433508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90256" y="866638"/>
            <a:ext cx="5454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rial" pitchFamily="34" charset="0"/>
                <a:cs typeface="Times New Roman" pitchFamily="18" charset="0"/>
              </a:rPr>
              <a:t>2</a:t>
            </a:r>
            <a:endParaRPr lang="vi-VN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1" y="1147859"/>
            <a:ext cx="5454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.VnArial" pitchFamily="34" charset="0"/>
                <a:cs typeface="Times New Roman" pitchFamily="18" charset="0"/>
              </a:rPr>
              <a:t>?</a:t>
            </a:r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99" y="3621424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99" y="2640726"/>
            <a:ext cx="694011" cy="6940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85" y="5779687"/>
            <a:ext cx="720080" cy="7200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30" y="4824601"/>
            <a:ext cx="720080" cy="7200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06" y="980216"/>
            <a:ext cx="648072" cy="662548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4020390" y="2465487"/>
            <a:ext cx="3803172" cy="724264"/>
            <a:chOff x="1776940" y="2679003"/>
            <a:chExt cx="3803172" cy="724264"/>
          </a:xfrm>
        </p:grpSpPr>
        <p:grpSp>
          <p:nvGrpSpPr>
            <p:cNvPr id="28" name="Group 27"/>
            <p:cNvGrpSpPr/>
            <p:nvPr/>
          </p:nvGrpSpPr>
          <p:grpSpPr>
            <a:xfrm>
              <a:off x="1776940" y="2679003"/>
              <a:ext cx="3803172" cy="724264"/>
              <a:chOff x="1617514" y="4821702"/>
              <a:chExt cx="2490733" cy="74089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1617514" y="4821702"/>
                <a:ext cx="2313710" cy="740897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noFill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624821" y="4881778"/>
                <a:ext cx="2483426" cy="566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A. 5 </a:t>
                </a:r>
                <a:endParaRPr lang="vi-VN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2690484"/>
              <a:ext cx="648072" cy="66254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280" y="2704339"/>
              <a:ext cx="648072" cy="66254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743" y="2721393"/>
              <a:ext cx="648072" cy="66254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247" y="2735248"/>
              <a:ext cx="648072" cy="66254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855" y="2722775"/>
              <a:ext cx="648072" cy="662548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3864584" y="3673586"/>
            <a:ext cx="4125940" cy="725207"/>
            <a:chOff x="1814212" y="3717032"/>
            <a:chExt cx="4125940" cy="725207"/>
          </a:xfrm>
        </p:grpSpPr>
        <p:grpSp>
          <p:nvGrpSpPr>
            <p:cNvPr id="31" name="Group 30"/>
            <p:cNvGrpSpPr/>
            <p:nvPr/>
          </p:nvGrpSpPr>
          <p:grpSpPr>
            <a:xfrm>
              <a:off x="1814212" y="3717032"/>
              <a:ext cx="4125940" cy="725207"/>
              <a:chOff x="5333999" y="4821703"/>
              <a:chExt cx="2483423" cy="740897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5333999" y="4821703"/>
                <a:ext cx="2310246" cy="740897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noFill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33999" y="4855087"/>
                <a:ext cx="2483423" cy="565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B. 6</a:t>
                </a:r>
                <a:endParaRPr lang="vi-VN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306" y="3717049"/>
              <a:ext cx="648072" cy="66254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810" y="3730904"/>
              <a:ext cx="648072" cy="66254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273" y="3747958"/>
              <a:ext cx="648072" cy="66254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777" y="3761813"/>
              <a:ext cx="648072" cy="662548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385" y="3749340"/>
              <a:ext cx="648072" cy="66254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664" y="3749340"/>
              <a:ext cx="648072" cy="662548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4174887" y="4769923"/>
            <a:ext cx="3786883" cy="708873"/>
            <a:chOff x="1851699" y="4864033"/>
            <a:chExt cx="3786883" cy="708873"/>
          </a:xfrm>
        </p:grpSpPr>
        <p:grpSp>
          <p:nvGrpSpPr>
            <p:cNvPr id="37" name="Group 36"/>
            <p:cNvGrpSpPr/>
            <p:nvPr/>
          </p:nvGrpSpPr>
          <p:grpSpPr>
            <a:xfrm>
              <a:off x="1851699" y="4864033"/>
              <a:ext cx="3786883" cy="708873"/>
              <a:chOff x="5334000" y="3040184"/>
              <a:chExt cx="3454012" cy="740897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5334000" y="3040184"/>
                <a:ext cx="2853163" cy="740897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noFill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364199" y="3086758"/>
                <a:ext cx="3423813" cy="579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C. 4</a:t>
                </a:r>
                <a:endParaRPr lang="vi-VN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997" y="4865594"/>
              <a:ext cx="648072" cy="66254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501" y="4879449"/>
              <a:ext cx="648072" cy="66254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964" y="4896503"/>
              <a:ext cx="648072" cy="66254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468" y="4910358"/>
              <a:ext cx="648072" cy="662548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3666268" y="5785472"/>
            <a:ext cx="5334800" cy="722549"/>
            <a:chOff x="1860070" y="5800206"/>
            <a:chExt cx="5334800" cy="722549"/>
          </a:xfrm>
        </p:grpSpPr>
        <p:grpSp>
          <p:nvGrpSpPr>
            <p:cNvPr id="25" name="Group 24"/>
            <p:cNvGrpSpPr/>
            <p:nvPr/>
          </p:nvGrpSpPr>
          <p:grpSpPr>
            <a:xfrm>
              <a:off x="1860070" y="5805263"/>
              <a:ext cx="5334800" cy="694503"/>
              <a:chOff x="5334000" y="3040184"/>
              <a:chExt cx="3445591" cy="740897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5334000" y="3040184"/>
                <a:ext cx="2853163" cy="740897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noFill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55778" y="3103805"/>
                <a:ext cx="3423813" cy="613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D. 7</a:t>
                </a:r>
                <a:endParaRPr lang="vi-VN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789" y="5800206"/>
              <a:ext cx="648072" cy="66254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293" y="5814061"/>
              <a:ext cx="648072" cy="662548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756" y="5831115"/>
              <a:ext cx="648072" cy="662548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260" y="5844970"/>
              <a:ext cx="648072" cy="662548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868" y="5832497"/>
              <a:ext cx="648072" cy="66254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147" y="5832497"/>
              <a:ext cx="648072" cy="662548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603" y="5860207"/>
              <a:ext cx="648072" cy="662548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04" y="945333"/>
            <a:ext cx="648072" cy="6625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165" y="618591"/>
            <a:ext cx="648072" cy="662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97" y="638960"/>
            <a:ext cx="648072" cy="66254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79" y="638960"/>
            <a:ext cx="648072" cy="66254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40" y="1319768"/>
            <a:ext cx="648072" cy="66254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5" y="1349821"/>
            <a:ext cx="648072" cy="66254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87" y="1276607"/>
            <a:ext cx="648072" cy="662548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7267386" y="909817"/>
            <a:ext cx="5454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rial" pitchFamily="34" charset="0"/>
                <a:cs typeface="Times New Roman" pitchFamily="18" charset="0"/>
              </a:rPr>
              <a:t>6</a:t>
            </a:r>
            <a:endParaRPr lang="vi-VN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504D5-7CF6-4E6E-B5A5-F7FAA773EB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" y="1607881"/>
            <a:ext cx="1195682" cy="672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1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18" grpId="0"/>
      <p:bldP spid="85" grpId="0"/>
    </p:bldLst>
  </p:timing>
  <p:extLst>
    <p:ext uri="{E180D4A7-C9FB-4DFB-919C-405C955672EB}">
      <p14:showEvtLst xmlns:p14="http://schemas.microsoft.com/office/powerpoint/2010/main">
        <p14:triggerEvt type="onClick" time="30781" objId="80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>
            <a:extLst>
              <a:ext uri="{FF2B5EF4-FFF2-40B4-BE49-F238E27FC236}">
                <a16:creationId xmlns:a16="http://schemas.microsoft.com/office/drawing/2014/main" id="{20410BF3-7DAC-4427-BC63-F083FCE38269}"/>
              </a:ext>
            </a:extLst>
          </p:cNvPr>
          <p:cNvSpPr/>
          <p:nvPr/>
        </p:nvSpPr>
        <p:spPr>
          <a:xfrm>
            <a:off x="1055441" y="984153"/>
            <a:ext cx="10318807" cy="1835311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8992" y="1366971"/>
            <a:ext cx="10615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106521" y="4385227"/>
            <a:ext cx="2078841" cy="1053667"/>
            <a:chOff x="2555776" y="1029833"/>
            <a:chExt cx="2532017" cy="1073016"/>
          </a:xfrm>
        </p:grpSpPr>
        <p:sp>
          <p:nvSpPr>
            <p:cNvPr id="20" name="Rectangle 19"/>
            <p:cNvSpPr/>
            <p:nvPr/>
          </p:nvSpPr>
          <p:spPr>
            <a:xfrm>
              <a:off x="2555776" y="1029833"/>
              <a:ext cx="2532017" cy="1073016"/>
            </a:xfrm>
            <a:prstGeom prst="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109444" y="1029833"/>
              <a:ext cx="0" cy="1073016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096" y="1089445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573" y="1573810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933" y="1588144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929" y="1588144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935" y="1110547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824" y="1114813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040" y="1101768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36" y="1101768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935" y="1581806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1379415" y="2826607"/>
            <a:ext cx="1930888" cy="1053667"/>
            <a:chOff x="176848" y="1003273"/>
            <a:chExt cx="2450936" cy="1075062"/>
          </a:xfrm>
        </p:grpSpPr>
        <p:grpSp>
          <p:nvGrpSpPr>
            <p:cNvPr id="6" name="Group 5"/>
            <p:cNvGrpSpPr/>
            <p:nvPr/>
          </p:nvGrpSpPr>
          <p:grpSpPr>
            <a:xfrm>
              <a:off x="180619" y="1003273"/>
              <a:ext cx="2447165" cy="1075062"/>
              <a:chOff x="179512" y="1052736"/>
              <a:chExt cx="3744416" cy="2016224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79512" y="1052736"/>
                <a:ext cx="3744416" cy="2016224"/>
              </a:xfrm>
              <a:prstGeom prst="roundRect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ln>
                    <a:solidFill>
                      <a:srgbClr val="FF3300"/>
                    </a:solidFill>
                  </a:ln>
                  <a:solidFill>
                    <a:srgbClr val="FF3300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1049515" y="1052736"/>
                <a:ext cx="0" cy="201622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48" y="1215403"/>
              <a:ext cx="551018" cy="56332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86" y="1005319"/>
              <a:ext cx="551018" cy="56332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509" y="1015100"/>
              <a:ext cx="551018" cy="56332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210" y="1015100"/>
              <a:ext cx="551018" cy="56332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07" y="1487285"/>
              <a:ext cx="551018" cy="563326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830" y="1497066"/>
              <a:ext cx="551018" cy="563326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531" y="1497066"/>
              <a:ext cx="551018" cy="56332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766" y="1286982"/>
              <a:ext cx="551018" cy="563326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6832729" y="3288582"/>
            <a:ext cx="2229022" cy="1387434"/>
            <a:chOff x="4431210" y="1029832"/>
            <a:chExt cx="2229022" cy="1387434"/>
          </a:xfrm>
        </p:grpSpPr>
        <p:grpSp>
          <p:nvGrpSpPr>
            <p:cNvPr id="45" name="Group 44"/>
            <p:cNvGrpSpPr/>
            <p:nvPr/>
          </p:nvGrpSpPr>
          <p:grpSpPr>
            <a:xfrm>
              <a:off x="4431210" y="1029832"/>
              <a:ext cx="2229022" cy="1387434"/>
              <a:chOff x="5093601" y="3694883"/>
              <a:chExt cx="3972423" cy="2607489"/>
            </a:xfrm>
          </p:grpSpPr>
          <p:sp>
            <p:nvSpPr>
              <p:cNvPr id="46" name="Round Diagonal Corner Rectangle 45"/>
              <p:cNvSpPr/>
              <p:nvPr/>
            </p:nvSpPr>
            <p:spPr>
              <a:xfrm>
                <a:off x="5093601" y="3717032"/>
                <a:ext cx="3972423" cy="1944216"/>
              </a:xfrm>
              <a:prstGeom prst="round2Diag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7074045" y="3694883"/>
                <a:ext cx="5768" cy="1980220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6407319" y="4104364"/>
                <a:ext cx="720080" cy="2198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vi-VN" sz="7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210" y="1083071"/>
              <a:ext cx="497164" cy="43996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33" y="1083071"/>
              <a:ext cx="492671" cy="435992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210" y="1569871"/>
              <a:ext cx="497164" cy="439968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33" y="1569871"/>
              <a:ext cx="492671" cy="43599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90" y="1097152"/>
              <a:ext cx="497164" cy="4399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413" y="1097152"/>
              <a:ext cx="492671" cy="435992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90" y="1583952"/>
              <a:ext cx="497164" cy="439968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413" y="1583952"/>
              <a:ext cx="492671" cy="435992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8502361" y="4694969"/>
            <a:ext cx="2337925" cy="1092811"/>
            <a:chOff x="6554555" y="1048923"/>
            <a:chExt cx="2337925" cy="1092811"/>
          </a:xfrm>
        </p:grpSpPr>
        <p:grpSp>
          <p:nvGrpSpPr>
            <p:cNvPr id="32" name="Group 31"/>
            <p:cNvGrpSpPr/>
            <p:nvPr/>
          </p:nvGrpSpPr>
          <p:grpSpPr>
            <a:xfrm>
              <a:off x="6554555" y="1048923"/>
              <a:ext cx="2337925" cy="1053667"/>
              <a:chOff x="5052036" y="1038880"/>
              <a:chExt cx="4056468" cy="2016224"/>
            </a:xfrm>
          </p:grpSpPr>
          <p:sp>
            <p:nvSpPr>
              <p:cNvPr id="33" name="Hexagon 32"/>
              <p:cNvSpPr/>
              <p:nvPr/>
            </p:nvSpPr>
            <p:spPr>
              <a:xfrm>
                <a:off x="5052036" y="1052735"/>
                <a:ext cx="4056468" cy="2002369"/>
              </a:xfrm>
              <a:prstGeom prst="hexagon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6728806" y="1038880"/>
                <a:ext cx="0" cy="201622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677" y="1293248"/>
              <a:ext cx="559427" cy="55778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539" y="1056164"/>
              <a:ext cx="559427" cy="557782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67" y="1545408"/>
              <a:ext cx="559427" cy="557782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817" y="1056164"/>
              <a:ext cx="559427" cy="557782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994" y="1571602"/>
              <a:ext cx="559427" cy="55778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792" y="1068514"/>
              <a:ext cx="559427" cy="557782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969" y="1583952"/>
              <a:ext cx="559427" cy="557782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5459" y="1266517"/>
              <a:ext cx="559427" cy="557782"/>
            </a:xfrm>
            <a:prstGeom prst="rect">
              <a:avLst/>
            </a:prstGeom>
          </p:spPr>
        </p:pic>
      </p:grpSp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4648" r="20424" b="7159"/>
          <a:stretch/>
        </p:blipFill>
        <p:spPr>
          <a:xfrm>
            <a:off x="4862557" y="3303509"/>
            <a:ext cx="2087550" cy="3005882"/>
          </a:xfrm>
          <a:prstGeom prst="rect">
            <a:avLst/>
          </a:prstGeom>
        </p:spPr>
      </p:pic>
      <p:sp>
        <p:nvSpPr>
          <p:cNvPr id="114" name="Rounded Rectangle 113"/>
          <p:cNvSpPr/>
          <p:nvPr/>
        </p:nvSpPr>
        <p:spPr>
          <a:xfrm>
            <a:off x="5087576" y="4901171"/>
            <a:ext cx="1785029" cy="680409"/>
          </a:xfrm>
          <a:prstGeom prst="roundRect">
            <a:avLst/>
          </a:prstGeom>
          <a:ln w="28575">
            <a:solidFill>
              <a:srgbClr val="99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rial" pitchFamily="34" charset="0"/>
              </a:rPr>
              <a:t>1 - 7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8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5"/>
    </mc:Choice>
    <mc:Fallback xmlns="">
      <p:transition spd="slow" advTm="1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0.36268 -0.2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2" y="-13264"/>
                                    </p:animMotion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eparation 3">
            <a:extLst>
              <a:ext uri="{FF2B5EF4-FFF2-40B4-BE49-F238E27FC236}">
                <a16:creationId xmlns:a16="http://schemas.microsoft.com/office/drawing/2014/main" id="{7916A935-2C1C-4595-850E-1D7E7E8D2B16}"/>
              </a:ext>
            </a:extLst>
          </p:cNvPr>
          <p:cNvSpPr/>
          <p:nvPr/>
        </p:nvSpPr>
        <p:spPr>
          <a:xfrm>
            <a:off x="1786543" y="600206"/>
            <a:ext cx="9937101" cy="2318961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78845" y="907904"/>
            <a:ext cx="8890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Con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763348" y="4943716"/>
            <a:ext cx="2078841" cy="1053667"/>
            <a:chOff x="2555776" y="1029833"/>
            <a:chExt cx="2532017" cy="1073016"/>
          </a:xfrm>
        </p:grpSpPr>
        <p:sp>
          <p:nvSpPr>
            <p:cNvPr id="20" name="Rectangle 19"/>
            <p:cNvSpPr/>
            <p:nvPr/>
          </p:nvSpPr>
          <p:spPr>
            <a:xfrm>
              <a:off x="2555776" y="1029833"/>
              <a:ext cx="2532017" cy="1073016"/>
            </a:xfrm>
            <a:prstGeom prst="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109444" y="1029833"/>
              <a:ext cx="0" cy="1073016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096" y="1089445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573" y="1573810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933" y="1588144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929" y="1588144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935" y="1110547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824" y="1114813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040" y="1101768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36" y="1101768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935" y="1581806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3370655" y="3391126"/>
            <a:ext cx="1930888" cy="1053667"/>
            <a:chOff x="176848" y="1003273"/>
            <a:chExt cx="2450936" cy="1075062"/>
          </a:xfrm>
        </p:grpSpPr>
        <p:grpSp>
          <p:nvGrpSpPr>
            <p:cNvPr id="6" name="Group 5"/>
            <p:cNvGrpSpPr/>
            <p:nvPr/>
          </p:nvGrpSpPr>
          <p:grpSpPr>
            <a:xfrm>
              <a:off x="180619" y="1003273"/>
              <a:ext cx="2447165" cy="1075062"/>
              <a:chOff x="179512" y="1052736"/>
              <a:chExt cx="3744416" cy="2016224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79512" y="1052736"/>
                <a:ext cx="3744416" cy="2016224"/>
              </a:xfrm>
              <a:prstGeom prst="roundRect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ln>
                    <a:solidFill>
                      <a:srgbClr val="FF3300"/>
                    </a:solidFill>
                  </a:ln>
                  <a:solidFill>
                    <a:srgbClr val="FF3300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1049515" y="1052736"/>
                <a:ext cx="0" cy="201622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48" y="1215403"/>
              <a:ext cx="551018" cy="56332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86" y="1005319"/>
              <a:ext cx="551018" cy="56332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509" y="1015100"/>
              <a:ext cx="551018" cy="56332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210" y="1015100"/>
              <a:ext cx="551018" cy="56332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07" y="1487285"/>
              <a:ext cx="551018" cy="563326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830" y="1497066"/>
              <a:ext cx="551018" cy="563326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531" y="1497066"/>
              <a:ext cx="551018" cy="56332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766" y="1286982"/>
              <a:ext cx="551018" cy="563326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6974950" y="3398457"/>
            <a:ext cx="2229022" cy="1387434"/>
            <a:chOff x="4431210" y="1029832"/>
            <a:chExt cx="2229022" cy="1387434"/>
          </a:xfrm>
        </p:grpSpPr>
        <p:grpSp>
          <p:nvGrpSpPr>
            <p:cNvPr id="45" name="Group 44"/>
            <p:cNvGrpSpPr/>
            <p:nvPr/>
          </p:nvGrpSpPr>
          <p:grpSpPr>
            <a:xfrm>
              <a:off x="4431210" y="1029832"/>
              <a:ext cx="2229022" cy="1387434"/>
              <a:chOff x="5093601" y="3694883"/>
              <a:chExt cx="3972423" cy="2607489"/>
            </a:xfrm>
          </p:grpSpPr>
          <p:sp>
            <p:nvSpPr>
              <p:cNvPr id="46" name="Round Diagonal Corner Rectangle 45"/>
              <p:cNvSpPr/>
              <p:nvPr/>
            </p:nvSpPr>
            <p:spPr>
              <a:xfrm>
                <a:off x="5093601" y="3717032"/>
                <a:ext cx="3972423" cy="1944216"/>
              </a:xfrm>
              <a:prstGeom prst="round2Diag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7074045" y="3694883"/>
                <a:ext cx="5768" cy="1980220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6407319" y="4104364"/>
                <a:ext cx="720080" cy="2198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vi-VN" sz="7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210" y="1083071"/>
              <a:ext cx="497164" cy="43996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33" y="1083071"/>
              <a:ext cx="492671" cy="435992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210" y="1569871"/>
              <a:ext cx="497164" cy="439968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33" y="1569871"/>
              <a:ext cx="492671" cy="43599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90" y="1097152"/>
              <a:ext cx="497164" cy="4399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413" y="1097152"/>
              <a:ext cx="492671" cy="435992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90" y="1583952"/>
              <a:ext cx="497164" cy="439968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413" y="1583952"/>
              <a:ext cx="492671" cy="435992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8136562" y="5022975"/>
            <a:ext cx="2337925" cy="1092811"/>
            <a:chOff x="6554555" y="1048923"/>
            <a:chExt cx="2337925" cy="1092811"/>
          </a:xfrm>
        </p:grpSpPr>
        <p:grpSp>
          <p:nvGrpSpPr>
            <p:cNvPr id="32" name="Group 31"/>
            <p:cNvGrpSpPr/>
            <p:nvPr/>
          </p:nvGrpSpPr>
          <p:grpSpPr>
            <a:xfrm>
              <a:off x="6554555" y="1048923"/>
              <a:ext cx="2337925" cy="1053667"/>
              <a:chOff x="5052036" y="1038880"/>
              <a:chExt cx="4056468" cy="2016224"/>
            </a:xfrm>
          </p:grpSpPr>
          <p:sp>
            <p:nvSpPr>
              <p:cNvPr id="33" name="Hexagon 32"/>
              <p:cNvSpPr/>
              <p:nvPr/>
            </p:nvSpPr>
            <p:spPr>
              <a:xfrm>
                <a:off x="5052036" y="1052735"/>
                <a:ext cx="4056468" cy="2002369"/>
              </a:xfrm>
              <a:prstGeom prst="hexagon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6728806" y="1038880"/>
                <a:ext cx="0" cy="201622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677" y="1293248"/>
              <a:ext cx="559427" cy="55778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539" y="1056164"/>
              <a:ext cx="559427" cy="557782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67" y="1545408"/>
              <a:ext cx="559427" cy="557782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817" y="1056164"/>
              <a:ext cx="559427" cy="557782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994" y="1571602"/>
              <a:ext cx="559427" cy="55778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792" y="1068514"/>
              <a:ext cx="559427" cy="557782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969" y="1583952"/>
              <a:ext cx="559427" cy="557782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5459" y="1266517"/>
              <a:ext cx="559427" cy="557782"/>
            </a:xfrm>
            <a:prstGeom prst="rect">
              <a:avLst/>
            </a:prstGeom>
          </p:spPr>
        </p:pic>
      </p:grpSp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4648" r="20424" b="7159"/>
          <a:stretch/>
        </p:blipFill>
        <p:spPr>
          <a:xfrm>
            <a:off x="5020217" y="3886592"/>
            <a:ext cx="2087550" cy="3005882"/>
          </a:xfrm>
          <a:prstGeom prst="rect">
            <a:avLst/>
          </a:prstGeom>
        </p:spPr>
      </p:pic>
      <p:sp>
        <p:nvSpPr>
          <p:cNvPr id="114" name="Rounded Rectangle 113"/>
          <p:cNvSpPr/>
          <p:nvPr/>
        </p:nvSpPr>
        <p:spPr>
          <a:xfrm>
            <a:off x="4990293" y="5656439"/>
            <a:ext cx="1785029" cy="680409"/>
          </a:xfrm>
          <a:prstGeom prst="roundRect">
            <a:avLst/>
          </a:prstGeom>
          <a:ln w="28575">
            <a:solidFill>
              <a:srgbClr val="99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rial" pitchFamily="34" charset="0"/>
              </a:rPr>
              <a:t>3 - 5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0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7"/>
    </mc:Choice>
    <mc:Fallback xmlns="">
      <p:transition spd="slow" advTm="1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38559 -0.28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-14028"/>
                                    </p:animMotion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78F6DC-8A11-494D-95F5-CB2DA30C382E}"/>
              </a:ext>
            </a:extLst>
          </p:cNvPr>
          <p:cNvSpPr/>
          <p:nvPr/>
        </p:nvSpPr>
        <p:spPr>
          <a:xfrm>
            <a:off x="1671858" y="210771"/>
            <a:ext cx="9327775" cy="1521010"/>
          </a:xfrm>
          <a:prstGeom prst="roundRect">
            <a:avLst/>
          </a:prstGeom>
          <a:solidFill>
            <a:schemeClr val="accent1">
              <a:alpha val="36000"/>
            </a:schemeClr>
          </a:solidFill>
          <a:ln w="349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09163" y="254891"/>
            <a:ext cx="9089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69" y="2030384"/>
            <a:ext cx="954354" cy="80225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94655" y="3259554"/>
            <a:ext cx="5958842" cy="782913"/>
            <a:chOff x="1537776" y="3576545"/>
            <a:chExt cx="5958842" cy="782913"/>
          </a:xfrm>
        </p:grpSpPr>
        <p:grpSp>
          <p:nvGrpSpPr>
            <p:cNvPr id="14" name="Group 13"/>
            <p:cNvGrpSpPr/>
            <p:nvPr/>
          </p:nvGrpSpPr>
          <p:grpSpPr>
            <a:xfrm>
              <a:off x="1537776" y="3620047"/>
              <a:ext cx="5958842" cy="724264"/>
              <a:chOff x="1786706" y="3645024"/>
              <a:chExt cx="5958842" cy="724264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786706" y="3645024"/>
                <a:ext cx="5958842" cy="724264"/>
                <a:chOff x="5334000" y="3040184"/>
                <a:chExt cx="3454012" cy="740897"/>
              </a:xfrm>
            </p:grpSpPr>
            <p:sp>
              <p:nvSpPr>
                <p:cNvPr id="38" name="Rounded Rectangle 37"/>
                <p:cNvSpPr/>
                <p:nvPr/>
              </p:nvSpPr>
              <p:spPr>
                <a:xfrm>
                  <a:off x="5334000" y="3040184"/>
                  <a:ext cx="2853163" cy="740897"/>
                </a:xfrm>
                <a:prstGeom prst="roundRect">
                  <a:avLst/>
                </a:prstGeom>
                <a:ln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noFill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5364199" y="3086758"/>
                  <a:ext cx="3423813" cy="5790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B. </a:t>
                  </a:r>
                  <a:endParaRPr lang="vi-VN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02" name="Straight Connector 101"/>
              <p:cNvCxnSpPr/>
              <p:nvPr/>
            </p:nvCxnSpPr>
            <p:spPr>
              <a:xfrm>
                <a:off x="4332793" y="3645024"/>
                <a:ext cx="0" cy="72426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462" y="3587663"/>
              <a:ext cx="774071" cy="771795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625" y="3587663"/>
              <a:ext cx="774071" cy="771795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881" y="3587663"/>
              <a:ext cx="774071" cy="771795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2013323" y="3689791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3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141105" y="3689791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3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711" y="3576545"/>
              <a:ext cx="774071" cy="77179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874" y="3576545"/>
              <a:ext cx="774071" cy="771795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130" y="3576545"/>
              <a:ext cx="774071" cy="77179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494655" y="2018067"/>
            <a:ext cx="5518747" cy="805387"/>
            <a:chOff x="1509147" y="2465578"/>
            <a:chExt cx="5518747" cy="805387"/>
          </a:xfrm>
        </p:grpSpPr>
        <p:grpSp>
          <p:nvGrpSpPr>
            <p:cNvPr id="15" name="Group 14"/>
            <p:cNvGrpSpPr/>
            <p:nvPr/>
          </p:nvGrpSpPr>
          <p:grpSpPr>
            <a:xfrm>
              <a:off x="1509147" y="2492897"/>
              <a:ext cx="5518747" cy="778068"/>
              <a:chOff x="1813113" y="4652939"/>
              <a:chExt cx="5932435" cy="76693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813113" y="4653137"/>
                <a:ext cx="5932435" cy="766733"/>
                <a:chOff x="5333999" y="4821703"/>
                <a:chExt cx="2483423" cy="740897"/>
              </a:xfrm>
            </p:grpSpPr>
            <p:sp>
              <p:nvSpPr>
                <p:cNvPr id="32" name="Rounded Rectangle 31"/>
                <p:cNvSpPr/>
                <p:nvPr/>
              </p:nvSpPr>
              <p:spPr>
                <a:xfrm>
                  <a:off x="5333999" y="4821703"/>
                  <a:ext cx="2310246" cy="740897"/>
                </a:xfrm>
                <a:prstGeom prst="roundRect">
                  <a:avLst/>
                </a:prstGeom>
                <a:ln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noFill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5333999" y="4855087"/>
                  <a:ext cx="2483423" cy="535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A.  </a:t>
                  </a:r>
                  <a:endParaRPr lang="vi-VN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14" name="Straight Connector 113"/>
              <p:cNvCxnSpPr/>
              <p:nvPr/>
            </p:nvCxnSpPr>
            <p:spPr>
              <a:xfrm>
                <a:off x="4725577" y="4652939"/>
                <a:ext cx="0" cy="764377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324" y="2465579"/>
              <a:ext cx="774071" cy="77179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357" y="2465579"/>
              <a:ext cx="774071" cy="77179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842" y="2465579"/>
              <a:ext cx="774071" cy="771795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875" y="2471623"/>
              <a:ext cx="774071" cy="77179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204296" y="2586636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949269" y="257255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356" y="2493125"/>
              <a:ext cx="774071" cy="771795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389" y="2493125"/>
              <a:ext cx="774071" cy="771795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874" y="2493125"/>
              <a:ext cx="774071" cy="771795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061" y="2465578"/>
              <a:ext cx="774071" cy="77179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30513" y="4424148"/>
            <a:ext cx="4154700" cy="785650"/>
            <a:chOff x="1561282" y="4627846"/>
            <a:chExt cx="4154700" cy="785650"/>
          </a:xfrm>
        </p:grpSpPr>
        <p:grpSp>
          <p:nvGrpSpPr>
            <p:cNvPr id="13" name="Group 12"/>
            <p:cNvGrpSpPr/>
            <p:nvPr/>
          </p:nvGrpSpPr>
          <p:grpSpPr>
            <a:xfrm>
              <a:off x="1561282" y="4653136"/>
              <a:ext cx="4154700" cy="732650"/>
              <a:chOff x="1776939" y="2679002"/>
              <a:chExt cx="4154700" cy="73265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776939" y="2679002"/>
                <a:ext cx="4154700" cy="732650"/>
                <a:chOff x="1617514" y="4821702"/>
                <a:chExt cx="2490733" cy="740897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1617514" y="4821702"/>
                  <a:ext cx="2313710" cy="740897"/>
                </a:xfrm>
                <a:prstGeom prst="roundRect">
                  <a:avLst/>
                </a:prstGeom>
                <a:ln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noFill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1624821" y="4881778"/>
                  <a:ext cx="2483426" cy="566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C. </a:t>
                  </a:r>
                  <a:endParaRPr lang="vi-VN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59" name="Straight Connector 58"/>
              <p:cNvCxnSpPr/>
              <p:nvPr/>
            </p:nvCxnSpPr>
            <p:spPr>
              <a:xfrm>
                <a:off x="3822734" y="2679003"/>
                <a:ext cx="0" cy="72426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792" y="4641701"/>
              <a:ext cx="774071" cy="771795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955" y="4641701"/>
              <a:ext cx="774071" cy="771795"/>
            </a:xfrm>
            <a:prstGeom prst="rect">
              <a:avLst/>
            </a:prstGeom>
          </p:spPr>
        </p:pic>
        <p:sp>
          <p:nvSpPr>
            <p:cNvPr id="96" name="Rectangle 95"/>
            <p:cNvSpPr/>
            <p:nvPr/>
          </p:nvSpPr>
          <p:spPr>
            <a:xfrm>
              <a:off x="2061653" y="4743829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2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837" y="4627846"/>
              <a:ext cx="774071" cy="771795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627846"/>
              <a:ext cx="774071" cy="771795"/>
            </a:xfrm>
            <a:prstGeom prst="rect">
              <a:avLst/>
            </a:prstGeom>
          </p:spPr>
        </p:pic>
        <p:sp>
          <p:nvSpPr>
            <p:cNvPr id="103" name="Rectangle 102"/>
            <p:cNvSpPr/>
            <p:nvPr/>
          </p:nvSpPr>
          <p:spPr>
            <a:xfrm>
              <a:off x="3750133" y="472997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2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72902" y="5661248"/>
            <a:ext cx="4069921" cy="780412"/>
            <a:chOff x="1589507" y="5708246"/>
            <a:chExt cx="4069921" cy="780412"/>
          </a:xfrm>
        </p:grpSpPr>
        <p:grpSp>
          <p:nvGrpSpPr>
            <p:cNvPr id="22" name="Group 21"/>
            <p:cNvGrpSpPr/>
            <p:nvPr/>
          </p:nvGrpSpPr>
          <p:grpSpPr>
            <a:xfrm>
              <a:off x="1589507" y="5734952"/>
              <a:ext cx="4069921" cy="718384"/>
              <a:chOff x="1589507" y="5734952"/>
              <a:chExt cx="6957837" cy="707524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1589507" y="5734952"/>
                <a:ext cx="5761520" cy="707524"/>
              </a:xfrm>
              <a:prstGeom prst="round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noFill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633484" y="5795707"/>
                <a:ext cx="6913860" cy="545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:endParaRPr lang="vi-VN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4704340" y="5748807"/>
                <a:ext cx="0" cy="687409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009" y="5708246"/>
              <a:ext cx="774071" cy="771795"/>
            </a:xfrm>
            <a:prstGeom prst="rect">
              <a:avLst/>
            </a:prstGeom>
          </p:spPr>
        </p:pic>
        <p:sp>
          <p:nvSpPr>
            <p:cNvPr id="105" name="Rectangle 104"/>
            <p:cNvSpPr/>
            <p:nvPr/>
          </p:nvSpPr>
          <p:spPr>
            <a:xfrm>
              <a:off x="2155450" y="581037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1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848" y="5716863"/>
              <a:ext cx="774071" cy="771795"/>
            </a:xfrm>
            <a:prstGeom prst="rect">
              <a:avLst/>
            </a:prstGeom>
          </p:spPr>
        </p:pic>
        <p:sp>
          <p:nvSpPr>
            <p:cNvPr id="129" name="Rectangle 128"/>
            <p:cNvSpPr/>
            <p:nvPr/>
          </p:nvSpPr>
          <p:spPr>
            <a:xfrm>
              <a:off x="3600289" y="5818991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1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36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96"/>
    </mc:Choice>
    <mc:Fallback xmlns="">
      <p:transition spd="slow" advTm="4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Snipped 1">
            <a:extLst>
              <a:ext uri="{FF2B5EF4-FFF2-40B4-BE49-F238E27FC236}">
                <a16:creationId xmlns:a16="http://schemas.microsoft.com/office/drawing/2014/main" id="{73022FEA-D5A2-442F-88E1-0EBD3A7E9363}"/>
              </a:ext>
            </a:extLst>
          </p:cNvPr>
          <p:cNvSpPr/>
          <p:nvPr/>
        </p:nvSpPr>
        <p:spPr>
          <a:xfrm>
            <a:off x="1239971" y="539557"/>
            <a:ext cx="10688677" cy="614389"/>
          </a:xfrm>
          <a:prstGeom prst="snip2SameRect">
            <a:avLst/>
          </a:prstGeom>
          <a:solidFill>
            <a:schemeClr val="bg2"/>
          </a:solidFill>
          <a:ln>
            <a:solidFill>
              <a:schemeClr val="accent1">
                <a:shade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616280" y="3230393"/>
            <a:ext cx="2863732" cy="668870"/>
            <a:chOff x="5334000" y="3040184"/>
            <a:chExt cx="3791934" cy="740897"/>
          </a:xfrm>
        </p:grpSpPr>
        <p:sp>
          <p:nvSpPr>
            <p:cNvPr id="7" name="Rounded Rectangle 6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02121" y="3059597"/>
              <a:ext cx="3423813" cy="64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5 cách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43870" y="1642677"/>
            <a:ext cx="2360243" cy="655732"/>
            <a:chOff x="1617514" y="4821702"/>
            <a:chExt cx="2632417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66506" y="4901061"/>
              <a:ext cx="2483425" cy="660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3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43870" y="5098644"/>
            <a:ext cx="2556600" cy="703345"/>
            <a:chOff x="5333999" y="4821703"/>
            <a:chExt cx="2724547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75123" y="4854686"/>
              <a:ext cx="2483423" cy="61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D. 4 cách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46" y="6030285"/>
            <a:ext cx="954354" cy="8022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94" y="2534924"/>
            <a:ext cx="694011" cy="6940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18" y="4378564"/>
            <a:ext cx="720080" cy="7200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62152" y="3045130"/>
            <a:ext cx="2861756" cy="668869"/>
            <a:chOff x="5334000" y="3040184"/>
            <a:chExt cx="3791934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02121" y="3059597"/>
              <a:ext cx="3423813" cy="64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6 cách 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59" y="4077072"/>
            <a:ext cx="720080" cy="7200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2849" y="378120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9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68"/>
    </mc:Choice>
    <mc:Fallback xmlns="">
      <p:transition spd="slow" advTm="3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5362" objId="1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F565E3B3-DEBC-4A0E-B255-BD36D5D22BB7}"/>
              </a:ext>
            </a:extLst>
          </p:cNvPr>
          <p:cNvSpPr/>
          <p:nvPr/>
        </p:nvSpPr>
        <p:spPr>
          <a:xfrm>
            <a:off x="1203730" y="432184"/>
            <a:ext cx="10801200" cy="1943721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696229" y="5519869"/>
            <a:ext cx="3273755" cy="694504"/>
            <a:chOff x="5345882" y="3832481"/>
            <a:chExt cx="3423813" cy="740897"/>
          </a:xfrm>
        </p:grpSpPr>
        <p:sp>
          <p:nvSpPr>
            <p:cNvPr id="7" name="Rounded Rectangle 6"/>
            <p:cNvSpPr/>
            <p:nvPr/>
          </p:nvSpPr>
          <p:spPr>
            <a:xfrm>
              <a:off x="5345882" y="3832481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45882" y="3956677"/>
              <a:ext cx="3423813" cy="492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65229" y="2557171"/>
            <a:ext cx="2939101" cy="655732"/>
            <a:chOff x="1635953" y="5800271"/>
            <a:chExt cx="2483425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40621" y="5800271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35953" y="5911139"/>
              <a:ext cx="2483425" cy="52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96229" y="3460239"/>
            <a:ext cx="2960923" cy="703345"/>
            <a:chOff x="5333999" y="4821703"/>
            <a:chExt cx="2500786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51362" y="4961692"/>
              <a:ext cx="2483423" cy="486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Có số lượng là 8</a:t>
              </a:r>
              <a:endParaRPr lang="vi-VN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10" y="3422838"/>
            <a:ext cx="954354" cy="8022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63" y="2518892"/>
            <a:ext cx="694011" cy="6940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28" y="5519869"/>
            <a:ext cx="720080" cy="7200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700288" y="4482450"/>
            <a:ext cx="3234905" cy="680648"/>
            <a:chOff x="5311647" y="3911980"/>
            <a:chExt cx="3423813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5311647" y="3911980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11647" y="4067360"/>
              <a:ext cx="3423813" cy="50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6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67" y="4525075"/>
            <a:ext cx="720080" cy="7200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71464" y="544399"/>
            <a:ext cx="1091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gộp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76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5"/>
    </mc:Choice>
    <mc:Fallback xmlns="">
      <p:transition spd="slow" advTm="4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9469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639516-54DC-42B0-A58C-D994CD48A339}"/>
              </a:ext>
            </a:extLst>
          </p:cNvPr>
          <p:cNvSpPr/>
          <p:nvPr/>
        </p:nvSpPr>
        <p:spPr>
          <a:xfrm>
            <a:off x="767408" y="1852991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vi 8</a:t>
            </a:r>
            <a:endParaRPr lang="vi-VN" sz="32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1E89FC-28C0-41FC-A4E3-000B64BC6968}"/>
              </a:ext>
            </a:extLst>
          </p:cNvPr>
          <p:cNvSpPr/>
          <p:nvPr/>
        </p:nvSpPr>
        <p:spPr>
          <a:xfrm>
            <a:off x="2423592" y="11343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 3 PHẦN:  </a:t>
            </a:r>
            <a:endParaRPr lang="vi-VN" sz="40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195E6D-464A-41DC-B047-E1049CBDCCA6}"/>
              </a:ext>
            </a:extLst>
          </p:cNvPr>
          <p:cNvSpPr/>
          <p:nvPr/>
        </p:nvSpPr>
        <p:spPr>
          <a:xfrm>
            <a:off x="839416" y="2387981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2FE381-7444-4567-A1F2-EE63E957C7D9}"/>
              </a:ext>
            </a:extLst>
          </p:cNvPr>
          <p:cNvSpPr/>
          <p:nvPr/>
        </p:nvSpPr>
        <p:spPr>
          <a:xfrm>
            <a:off x="1001180" y="3408067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vi-VN" sz="32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6BBC51-B83A-412E-9E34-82016BF79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32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3080" y="1428452"/>
            <a:ext cx="1051316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 ƠN THẦY CÔ</a:t>
            </a:r>
          </a:p>
          <a:p>
            <a:pPr algn="ctr"/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VÀ CÁC CON ĐÃ THAM GIA BÀI HỌC</a:t>
            </a:r>
            <a:endParaRPr lang="vi-VN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9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"/>
    </mc:Choice>
    <mc:Fallback xmlns="">
      <p:transition spd="slow" advTm="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E3BC1E-CB1C-473C-A82D-22575BCA0675}"/>
              </a:ext>
            </a:extLst>
          </p:cNvPr>
          <p:cNvSpPr txBox="1"/>
          <p:nvPr/>
        </p:nvSpPr>
        <p:spPr>
          <a:xfrm>
            <a:off x="1487488" y="1628800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9900"/>
                </a:solidFill>
                <a:latin typeface="+mj-lt"/>
              </a:rPr>
              <a:t>Phần 1</a:t>
            </a:r>
          </a:p>
          <a:p>
            <a:pPr algn="ctr"/>
            <a:r>
              <a:rPr lang="vi-VN" sz="6600" b="1" dirty="0">
                <a:solidFill>
                  <a:srgbClr val="009900"/>
                </a:solidFill>
                <a:latin typeface="+mj-lt"/>
              </a:rPr>
              <a:t>Ôn số lượng, thêm bớt trong phạm vi 8</a:t>
            </a:r>
          </a:p>
        </p:txBody>
      </p:sp>
    </p:spTree>
    <p:extLst>
      <p:ext uri="{BB962C8B-B14F-4D97-AF65-F5344CB8AC3E}">
        <p14:creationId xmlns:p14="http://schemas.microsoft.com/office/powerpoint/2010/main" val="21167220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5BDE89CB-F0E2-4AD0-84A3-4546952B350A}"/>
              </a:ext>
            </a:extLst>
          </p:cNvPr>
          <p:cNvSpPr/>
          <p:nvPr/>
        </p:nvSpPr>
        <p:spPr>
          <a:xfrm>
            <a:off x="1559496" y="1196752"/>
            <a:ext cx="9001000" cy="3370729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91544" y="2051119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5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5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147A22-6AC6-43BB-BF2C-54C7F18072D3}"/>
              </a:ext>
            </a:extLst>
          </p:cNvPr>
          <p:cNvSpPr/>
          <p:nvPr/>
        </p:nvSpPr>
        <p:spPr>
          <a:xfrm>
            <a:off x="4253188" y="1844824"/>
            <a:ext cx="368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39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4617">
        <p14:glitter pattern="hexagon"/>
      </p:transition>
    </mc:Choice>
    <mc:Fallback xmlns="">
      <p:transition spd="slow" advTm="14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12B2DD-5A28-45B9-8EA2-52A206746831}"/>
              </a:ext>
            </a:extLst>
          </p:cNvPr>
          <p:cNvSpPr/>
          <p:nvPr/>
        </p:nvSpPr>
        <p:spPr>
          <a:xfrm>
            <a:off x="1580603" y="112045"/>
            <a:ext cx="6853020" cy="1947848"/>
          </a:xfrm>
          <a:prstGeom prst="ellipse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79426"/>
            <a:ext cx="1517602" cy="1351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379426"/>
            <a:ext cx="1982828" cy="1321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112">
            <a:off x="3030080" y="2164602"/>
            <a:ext cx="3150681" cy="1777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99" y="3066702"/>
            <a:ext cx="1548142" cy="15435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73433" y="553814"/>
            <a:ext cx="741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61598" y="5146024"/>
            <a:ext cx="1706810" cy="611373"/>
            <a:chOff x="5334000" y="3040184"/>
            <a:chExt cx="3791934" cy="740897"/>
          </a:xfrm>
        </p:grpSpPr>
        <p:sp>
          <p:nvSpPr>
            <p:cNvPr id="21" name="Rounded Rectangle 20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02121" y="3059597"/>
              <a:ext cx="3423813" cy="70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7 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671480" y="5120983"/>
            <a:ext cx="1502214" cy="617451"/>
            <a:chOff x="1617514" y="4821702"/>
            <a:chExt cx="2781235" cy="740897"/>
          </a:xfrm>
        </p:grpSpPr>
        <p:sp>
          <p:nvSpPr>
            <p:cNvPr id="24" name="Rounded Rectangle 23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15323" y="4828995"/>
              <a:ext cx="2483426" cy="701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5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50442" y="5127193"/>
            <a:ext cx="1565639" cy="611162"/>
            <a:chOff x="5333999" y="4821703"/>
            <a:chExt cx="2724547" cy="763925"/>
          </a:xfrm>
        </p:grpSpPr>
        <p:sp>
          <p:nvSpPr>
            <p:cNvPr id="27" name="Rounded Rectangle 26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5123" y="4854686"/>
              <a:ext cx="2483423" cy="7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6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34" y="6005738"/>
            <a:ext cx="954354" cy="8022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29" y="6032151"/>
            <a:ext cx="694011" cy="6940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85" y="6043203"/>
            <a:ext cx="720080" cy="7200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81" y="3254487"/>
            <a:ext cx="1950756" cy="13558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413" y="2777805"/>
            <a:ext cx="2113453" cy="183248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196492" y="1708729"/>
            <a:ext cx="864096" cy="1247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TextBox 35"/>
          <p:cNvSpPr txBox="1"/>
          <p:nvPr/>
        </p:nvSpPr>
        <p:spPr>
          <a:xfrm>
            <a:off x="8249304" y="1543723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vi-VN" sz="8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33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9"/>
    </mc:Choice>
    <mc:Fallback xmlns="">
      <p:transition spd="slow" advTm="50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  <p:extLst>
    <p:ext uri="{E180D4A7-C9FB-4DFB-919C-405C955672EB}">
      <p14:showEvtLst xmlns:p14="http://schemas.microsoft.com/office/powerpoint/2010/main">
        <p14:triggerEvt type="onClick" time="15419" objId="2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A0E92AC-4A20-4AE4-8E9B-793B015382E2}"/>
              </a:ext>
            </a:extLst>
          </p:cNvPr>
          <p:cNvSpPr/>
          <p:nvPr/>
        </p:nvSpPr>
        <p:spPr>
          <a:xfrm>
            <a:off x="6779150" y="115158"/>
            <a:ext cx="4359908" cy="215630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98286" y="650556"/>
            <a:ext cx="4492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8?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09294" y="1983307"/>
            <a:ext cx="5430351" cy="1080120"/>
            <a:chOff x="371634" y="3861048"/>
            <a:chExt cx="3983638" cy="1080120"/>
          </a:xfrm>
        </p:grpSpPr>
        <p:sp>
          <p:nvSpPr>
            <p:cNvPr id="10" name="Rectangle 9"/>
            <p:cNvSpPr/>
            <p:nvPr/>
          </p:nvSpPr>
          <p:spPr>
            <a:xfrm>
              <a:off x="371634" y="3861048"/>
              <a:ext cx="3983638" cy="10801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  <a:endParaRPr lang="vi-VN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386" y="4084044"/>
              <a:ext cx="734394" cy="6541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611" y="4074025"/>
              <a:ext cx="734394" cy="65416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522" y="4059070"/>
              <a:ext cx="734394" cy="65416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707" y="4084044"/>
              <a:ext cx="734394" cy="65416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89" y="4059070"/>
              <a:ext cx="734394" cy="65416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145" y="4084044"/>
              <a:ext cx="734394" cy="65416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437660" y="4221088"/>
              <a:ext cx="486508" cy="41750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9043" y="4475231"/>
            <a:ext cx="4777489" cy="1080120"/>
            <a:chOff x="395536" y="3861048"/>
            <a:chExt cx="3983637" cy="1080120"/>
          </a:xfrm>
        </p:grpSpPr>
        <p:sp>
          <p:nvSpPr>
            <p:cNvPr id="31" name="Rectangle 30"/>
            <p:cNvSpPr/>
            <p:nvPr/>
          </p:nvSpPr>
          <p:spPr>
            <a:xfrm>
              <a:off x="395536" y="3861048"/>
              <a:ext cx="3983637" cy="10801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  <a:endParaRPr lang="vi-VN"/>
            </a:p>
          </p:txBody>
        </p:sp>
        <p:sp>
          <p:nvSpPr>
            <p:cNvPr id="38" name="Oval 37"/>
            <p:cNvSpPr/>
            <p:nvPr/>
          </p:nvSpPr>
          <p:spPr>
            <a:xfrm>
              <a:off x="418733" y="4221088"/>
              <a:ext cx="576064" cy="49436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649292" y="5584394"/>
            <a:ext cx="5278040" cy="1012959"/>
            <a:chOff x="395536" y="3861048"/>
            <a:chExt cx="3983637" cy="1080120"/>
          </a:xfrm>
        </p:grpSpPr>
        <p:sp>
          <p:nvSpPr>
            <p:cNvPr id="49" name="Rectangle 48"/>
            <p:cNvSpPr/>
            <p:nvPr/>
          </p:nvSpPr>
          <p:spPr>
            <a:xfrm>
              <a:off x="395536" y="3861048"/>
              <a:ext cx="3983637" cy="10801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  <a:endParaRPr lang="vi-VN"/>
            </a:p>
          </p:txBody>
        </p:sp>
        <p:sp>
          <p:nvSpPr>
            <p:cNvPr id="56" name="Oval 55"/>
            <p:cNvSpPr/>
            <p:nvPr/>
          </p:nvSpPr>
          <p:spPr>
            <a:xfrm>
              <a:off x="418733" y="4221088"/>
              <a:ext cx="576064" cy="49436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632718" y="3154825"/>
            <a:ext cx="5606948" cy="1125943"/>
            <a:chOff x="383760" y="3780143"/>
            <a:chExt cx="3983637" cy="1080120"/>
          </a:xfrm>
        </p:grpSpPr>
        <p:sp>
          <p:nvSpPr>
            <p:cNvPr id="40" name="Rectangle 39"/>
            <p:cNvSpPr/>
            <p:nvPr/>
          </p:nvSpPr>
          <p:spPr>
            <a:xfrm>
              <a:off x="383760" y="3780143"/>
              <a:ext cx="3983637" cy="10801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  <a:endParaRPr lang="vi-VN"/>
            </a:p>
          </p:txBody>
        </p:sp>
        <p:sp>
          <p:nvSpPr>
            <p:cNvPr id="47" name="Oval 46"/>
            <p:cNvSpPr/>
            <p:nvPr/>
          </p:nvSpPr>
          <p:spPr>
            <a:xfrm>
              <a:off x="431696" y="4221088"/>
              <a:ext cx="410102" cy="36004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05" y="3416123"/>
            <a:ext cx="1065973" cy="79394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61" y="3416123"/>
            <a:ext cx="1065973" cy="79394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47" y="3398558"/>
            <a:ext cx="1065973" cy="79394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88" y="3398557"/>
            <a:ext cx="1065973" cy="79394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344" y="3416124"/>
            <a:ext cx="1065973" cy="79394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31" y="3416124"/>
            <a:ext cx="1065973" cy="7939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70" y="3416123"/>
            <a:ext cx="1065973" cy="79394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43" y="3388969"/>
            <a:ext cx="1065973" cy="79394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94" y="4629392"/>
            <a:ext cx="774071" cy="77179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24" y="4629393"/>
            <a:ext cx="774071" cy="77179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79" y="4640845"/>
            <a:ext cx="774071" cy="77179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84" y="4669721"/>
            <a:ext cx="774071" cy="77179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17" y="4649273"/>
            <a:ext cx="774071" cy="7717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18" y="4740082"/>
            <a:ext cx="774071" cy="77179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65" y="4629392"/>
            <a:ext cx="774071" cy="77179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87" y="5632751"/>
            <a:ext cx="1056727" cy="91624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86" y="5632751"/>
            <a:ext cx="1056727" cy="91624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82" y="5632751"/>
            <a:ext cx="1056727" cy="91624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78" y="5632751"/>
            <a:ext cx="1056727" cy="91624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74" y="5609102"/>
            <a:ext cx="1056727" cy="91624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50" y="3212977"/>
            <a:ext cx="1508210" cy="1071623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9234880" y="3063427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TextBox 50"/>
          <p:cNvSpPr txBox="1"/>
          <p:nvPr/>
        </p:nvSpPr>
        <p:spPr>
          <a:xfrm>
            <a:off x="9257673" y="2988224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B304D-CF6E-4260-9C4C-CD8DCDD80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68" r="37098"/>
          <a:stretch/>
        </p:blipFill>
        <p:spPr>
          <a:xfrm>
            <a:off x="9927241" y="3083514"/>
            <a:ext cx="2367815" cy="4635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214D9B-9584-4EAE-8B3A-2F9E62C4B0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560" y="1819172"/>
            <a:ext cx="1375334" cy="13753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EA440E4-B604-4096-ADEE-AB1D3FF9AB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59" y="5609102"/>
            <a:ext cx="1375334" cy="137533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B8B030-5A15-42B1-82FE-F59B402CC5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25" y="4280768"/>
            <a:ext cx="1375334" cy="137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3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21"/>
    </mc:Choice>
    <mc:Fallback xmlns="">
      <p:transition spd="slow" advTm="57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8A3FF-A039-4AD8-A5C5-11A998A265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30308" r="34739" b="31352"/>
          <a:stretch/>
        </p:blipFill>
        <p:spPr>
          <a:xfrm>
            <a:off x="1115828" y="8234"/>
            <a:ext cx="5853004" cy="2237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63" y="2261297"/>
            <a:ext cx="3456384" cy="3120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33" y="1331591"/>
            <a:ext cx="3333750" cy="300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66" y="2078549"/>
            <a:ext cx="1981150" cy="1981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015">
            <a:off x="2380159" y="2891146"/>
            <a:ext cx="1723929" cy="1723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9091">
            <a:off x="8338170" y="3342418"/>
            <a:ext cx="1630132" cy="1630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3505">
            <a:off x="2876608" y="1965649"/>
            <a:ext cx="2362644" cy="1333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02" y="2637408"/>
            <a:ext cx="3456384" cy="31206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59" y="1670515"/>
            <a:ext cx="3639908" cy="32863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75983" y="457507"/>
            <a:ext cx="4951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bay?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447928" y="5007659"/>
            <a:ext cx="1706810" cy="611373"/>
            <a:chOff x="5334000" y="3040184"/>
            <a:chExt cx="3791934" cy="740897"/>
          </a:xfrm>
        </p:grpSpPr>
        <p:sp>
          <p:nvSpPr>
            <p:cNvPr id="18" name="Rounded Rectangle 17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02121" y="3059597"/>
              <a:ext cx="3423813" cy="70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7 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49570" y="5001582"/>
            <a:ext cx="1502214" cy="617451"/>
            <a:chOff x="1617514" y="4821702"/>
            <a:chExt cx="2781235" cy="740897"/>
          </a:xfrm>
        </p:grpSpPr>
        <p:sp>
          <p:nvSpPr>
            <p:cNvPr id="21" name="Rounded Rectangle 20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15323" y="4828995"/>
              <a:ext cx="2483426" cy="701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6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130762" y="5013176"/>
            <a:ext cx="1565639" cy="611162"/>
            <a:chOff x="5333999" y="4821703"/>
            <a:chExt cx="2724547" cy="763925"/>
          </a:xfrm>
        </p:grpSpPr>
        <p:sp>
          <p:nvSpPr>
            <p:cNvPr id="24" name="Rounded Rectangle 23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75123" y="4854686"/>
              <a:ext cx="2483423" cy="7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8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54" y="5891721"/>
            <a:ext cx="954354" cy="8022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19" y="5912750"/>
            <a:ext cx="694011" cy="6940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15" y="5904838"/>
            <a:ext cx="720080" cy="72008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62561" y="2780928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/>
          <p:cNvSpPr txBox="1"/>
          <p:nvPr/>
        </p:nvSpPr>
        <p:spPr>
          <a:xfrm>
            <a:off x="422835" y="2780928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7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4"/>
    </mc:Choice>
    <mc:Fallback xmlns="">
      <p:transition spd="slow" advTm="5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  <p:extLst>
    <p:ext uri="{E180D4A7-C9FB-4DFB-919C-405C955672EB}">
      <p14:showEvtLst xmlns:p14="http://schemas.microsoft.com/office/powerpoint/2010/main">
        <p14:triggerEvt type="onClick" time="18591" objId="2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726BB0-65E5-4A80-965B-FC11F1870EE1}"/>
              </a:ext>
            </a:extLst>
          </p:cNvPr>
          <p:cNvSpPr/>
          <p:nvPr/>
        </p:nvSpPr>
        <p:spPr>
          <a:xfrm>
            <a:off x="2135560" y="167637"/>
            <a:ext cx="8568952" cy="1317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18311" y="472268"/>
            <a:ext cx="8295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69" y="3284985"/>
            <a:ext cx="1548142" cy="15435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34" y="3307969"/>
            <a:ext cx="1548142" cy="15435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03" y="3292396"/>
            <a:ext cx="1548142" cy="15435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70" y="3307229"/>
            <a:ext cx="1548142" cy="15435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25" y="3303518"/>
            <a:ext cx="1548142" cy="15435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76" y="3307229"/>
            <a:ext cx="1548142" cy="15435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30" y="3303057"/>
            <a:ext cx="1548142" cy="154358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112224" y="5085185"/>
            <a:ext cx="1706810" cy="611373"/>
            <a:chOff x="5334000" y="3040184"/>
            <a:chExt cx="3791934" cy="740897"/>
          </a:xfrm>
        </p:grpSpPr>
        <p:sp>
          <p:nvSpPr>
            <p:cNvPr id="26" name="Rounded Rectangle 25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02121" y="3059597"/>
              <a:ext cx="3423813" cy="70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8 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04990" y="5085185"/>
            <a:ext cx="1502214" cy="617451"/>
            <a:chOff x="1617514" y="4821702"/>
            <a:chExt cx="2781235" cy="740897"/>
          </a:xfrm>
        </p:grpSpPr>
        <p:sp>
          <p:nvSpPr>
            <p:cNvPr id="29" name="Rounded Rectangle 2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15323" y="4828995"/>
              <a:ext cx="2483426" cy="701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6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53113" y="5129482"/>
            <a:ext cx="1565639" cy="611162"/>
            <a:chOff x="5333999" y="4821703"/>
            <a:chExt cx="2724547" cy="763925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5123" y="4854686"/>
              <a:ext cx="2483423" cy="7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7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05" y="6008027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39" y="5996353"/>
            <a:ext cx="694011" cy="6940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11" y="5982364"/>
            <a:ext cx="720080" cy="72008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9477511" y="3450386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Box 37"/>
          <p:cNvSpPr txBox="1"/>
          <p:nvPr/>
        </p:nvSpPr>
        <p:spPr>
          <a:xfrm>
            <a:off x="9520311" y="3333503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vi-VN" sz="8800" b="1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4F11D-EB36-4D1B-9053-B503C20CAF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3" y="-381624"/>
            <a:ext cx="4071243" cy="2290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2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2"/>
    </mc:Choice>
    <mc:Fallback xmlns="">
      <p:transition spd="slow" advTm="49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</p:bldLst>
  </p:timing>
  <p:extLst>
    <p:ext uri="{E180D4A7-C9FB-4DFB-919C-405C955672EB}">
      <p14:showEvtLst xmlns:p14="http://schemas.microsoft.com/office/powerpoint/2010/main">
        <p14:triggerEvt type="onClick" time="17370" objId="3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4|2.7|25.1|2|2|1.7|1.9|1.9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4|3.7|3.5|1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4|1.5|1.6|1.6|1.7|1.5|1.5|3.4|8.9|1.8|3.3|2.7|2.3|2.3|2.5|2.2|2.2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4|1.5|1.4|1.5|1.4|1.5|1.4|3.1|5.2|2.4|2.2|3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.9|1.7|1.6|2.2|2.3|2.4|2.4|2.2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5|1.4|1.4|1.5|1.4|1.5|1.4|3.7|5.4|3.4|2|2.3|2.1|2|2.1|1.9|2|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3.4|3.7|25.6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8|4.6|4.6|9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4|3.4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15.3|1.6|1.8|1.6|1.5|1.5|1.4|1.8|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|3.5|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3|21.8|2.5|2.1|2|1.8|2.1|2|1.7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8|3.1|19.5|2|1.7|1.9|2|1.7|2.3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1|3.6|6.8|14.5|1.9|2.1|2|1.7|1.9|2.1|2.3|1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8|3.1|3.1|6.1|16.9|1.8|1.7|1.4|1.5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8|1.8|1.6|1.6|1.6|1.8|1.9|3.4|7.9|1.6|1.7|2|2.4|2.1|2.2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6|5.2|5.6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649</Words>
  <Application>Microsoft Office PowerPoint</Application>
  <PresentationFormat>Widescreen</PresentationFormat>
  <Paragraphs>140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.VnArial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247</cp:revision>
  <dcterms:created xsi:type="dcterms:W3CDTF">2021-12-08T11:03:17Z</dcterms:created>
  <dcterms:modified xsi:type="dcterms:W3CDTF">2024-12-02T05:21:40Z</dcterms:modified>
</cp:coreProperties>
</file>