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70" r:id="rId5"/>
    <p:sldId id="264" r:id="rId6"/>
    <p:sldId id="268" r:id="rId7"/>
    <p:sldId id="267" r:id="rId8"/>
    <p:sldId id="266" r:id="rId9"/>
    <p:sldId id="271"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0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3E1FA4D-93E7-4641-8748-33D4A398FC10}"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3ADAB874-0A79-4C3F-A396-E10724900AE0}" type="slidenum">
              <a:rPr lang="en-US"/>
              <a:pPr>
                <a:defRPr/>
              </a:pPr>
              <a:t>‹#›</a:t>
            </a:fld>
            <a:endParaRPr lang="en-US"/>
          </a:p>
        </p:txBody>
      </p:sp>
    </p:spTree>
    <p:extLst>
      <p:ext uri="{BB962C8B-B14F-4D97-AF65-F5344CB8AC3E}">
        <p14:creationId xmlns:p14="http://schemas.microsoft.com/office/powerpoint/2010/main" val="2006931895"/>
      </p:ext>
    </p:extLst>
  </p:cSld>
  <p:clrMapOvr>
    <a:masterClrMapping/>
  </p:clrMapOvr>
  <p:transition spd="slow" advTm="1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5A910E4-E452-42B8-9593-9148ABF379C4}"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6735853D-554B-4FD6-A053-361543B9360D}" type="slidenum">
              <a:rPr lang="en-US"/>
              <a:pPr>
                <a:defRPr/>
              </a:pPr>
              <a:t>‹#›</a:t>
            </a:fld>
            <a:endParaRPr lang="en-US"/>
          </a:p>
        </p:txBody>
      </p:sp>
    </p:spTree>
    <p:extLst>
      <p:ext uri="{BB962C8B-B14F-4D97-AF65-F5344CB8AC3E}">
        <p14:creationId xmlns:p14="http://schemas.microsoft.com/office/powerpoint/2010/main" val="2031481775"/>
      </p:ext>
    </p:extLst>
  </p:cSld>
  <p:clrMapOvr>
    <a:masterClrMapping/>
  </p:clrMapOvr>
  <p:transition spd="slow" advTm="1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8FA5739-993A-4517-B11B-C3EE30EF2F24}"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199617D-03C7-4B31-9C44-395E017C060B}" type="slidenum">
              <a:rPr lang="en-US"/>
              <a:pPr>
                <a:defRPr/>
              </a:pPr>
              <a:t>‹#›</a:t>
            </a:fld>
            <a:endParaRPr lang="en-US"/>
          </a:p>
        </p:txBody>
      </p:sp>
    </p:spTree>
    <p:extLst>
      <p:ext uri="{BB962C8B-B14F-4D97-AF65-F5344CB8AC3E}">
        <p14:creationId xmlns:p14="http://schemas.microsoft.com/office/powerpoint/2010/main" val="2009914421"/>
      </p:ext>
    </p:extLst>
  </p:cSld>
  <p:clrMapOvr>
    <a:masterClrMapping/>
  </p:clrMapOvr>
  <p:transition spd="slow" advTm="11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7488CB7-624A-49FA-B69F-8C65C9CAB051}"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FE5DC66-F938-4029-9920-4DC3D08A69E8}" type="slidenum">
              <a:rPr lang="en-US"/>
              <a:pPr>
                <a:defRPr/>
              </a:pPr>
              <a:t>‹#›</a:t>
            </a:fld>
            <a:endParaRPr lang="en-US"/>
          </a:p>
        </p:txBody>
      </p:sp>
    </p:spTree>
    <p:extLst>
      <p:ext uri="{BB962C8B-B14F-4D97-AF65-F5344CB8AC3E}">
        <p14:creationId xmlns:p14="http://schemas.microsoft.com/office/powerpoint/2010/main" val="1854120208"/>
      </p:ext>
    </p:extLst>
  </p:cSld>
  <p:clrMapOvr>
    <a:masterClrMapping/>
  </p:clrMapOvr>
  <p:transition spd="slow" advTm="11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EE51B71-22D8-4446-9D82-E157B131DD72}"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16B772BA-DAB3-4082-B54C-2F5F43710049}" type="slidenum">
              <a:rPr lang="en-US"/>
              <a:pPr>
                <a:defRPr/>
              </a:pPr>
              <a:t>‹#›</a:t>
            </a:fld>
            <a:endParaRPr lang="en-US"/>
          </a:p>
        </p:txBody>
      </p:sp>
    </p:spTree>
    <p:extLst>
      <p:ext uri="{BB962C8B-B14F-4D97-AF65-F5344CB8AC3E}">
        <p14:creationId xmlns:p14="http://schemas.microsoft.com/office/powerpoint/2010/main" val="1790451310"/>
      </p:ext>
    </p:extLst>
  </p:cSld>
  <p:clrMapOvr>
    <a:masterClrMapping/>
  </p:clrMapOvr>
  <p:transition spd="slow" advTm="11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4"/>
            <a:ext cx="51816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757B2D6-A1F1-42FE-A08F-717CE6D5190F}"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642475B-7A4E-43AC-A841-E2471559A3C9}" type="slidenum">
              <a:rPr lang="en-US"/>
              <a:pPr>
                <a:defRPr/>
              </a:pPr>
              <a:t>‹#›</a:t>
            </a:fld>
            <a:endParaRPr lang="en-US"/>
          </a:p>
        </p:txBody>
      </p:sp>
    </p:spTree>
    <p:extLst>
      <p:ext uri="{BB962C8B-B14F-4D97-AF65-F5344CB8AC3E}">
        <p14:creationId xmlns:p14="http://schemas.microsoft.com/office/powerpoint/2010/main" val="2713335348"/>
      </p:ext>
    </p:extLst>
  </p:cSld>
  <p:clrMapOvr>
    <a:masterClrMapping/>
  </p:clrMapOvr>
  <p:transition spd="slow" advTm="11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1"/>
            <a:ext cx="26924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4CACF1-4AD9-49A3-A4E5-6BDEA84619C3}" type="datetimeFigureOut">
              <a:rPr lang="en-US"/>
              <a:pPr>
                <a:defRPr/>
              </a:pPr>
              <a:t>11/8/2024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3A7588E-013A-4CC1-9D9A-1A2E1D901821}" type="slidenum">
              <a:rPr lang="en-US"/>
              <a:pPr>
                <a:defRPr/>
              </a:pPr>
              <a:t>‹#›</a:t>
            </a:fld>
            <a:endParaRPr lang="en-US"/>
          </a:p>
        </p:txBody>
      </p:sp>
    </p:spTree>
    <p:extLst>
      <p:ext uri="{BB962C8B-B14F-4D97-AF65-F5344CB8AC3E}">
        <p14:creationId xmlns:p14="http://schemas.microsoft.com/office/powerpoint/2010/main" val="1046449351"/>
      </p:ext>
    </p:extLst>
  </p:cSld>
  <p:clrMapOvr>
    <a:masterClrMapping/>
  </p:clrMapOvr>
  <p:transition spd="slow" advTm="11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D1DFFF3-1951-448D-9A24-50B0FBC0DF0A}" type="datetimeFigureOut">
              <a:rPr lang="en-US"/>
              <a:pPr>
                <a:defRPr/>
              </a:pPr>
              <a:t>11/8/2024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141E124-F194-4713-AF3A-5265B94F6223}" type="slidenum">
              <a:rPr lang="en-US"/>
              <a:pPr>
                <a:defRPr/>
              </a:pPr>
              <a:t>‹#›</a:t>
            </a:fld>
            <a:endParaRPr lang="en-US"/>
          </a:p>
        </p:txBody>
      </p:sp>
    </p:spTree>
    <p:extLst>
      <p:ext uri="{BB962C8B-B14F-4D97-AF65-F5344CB8AC3E}">
        <p14:creationId xmlns:p14="http://schemas.microsoft.com/office/powerpoint/2010/main" val="607045853"/>
      </p:ext>
    </p:extLst>
  </p:cSld>
  <p:clrMapOvr>
    <a:masterClrMapping/>
  </p:clrMapOvr>
  <p:transition spd="slow" advTm="11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A7E41060-E706-408F-BFA8-F1710208A1FA}" type="datetimeFigureOut">
              <a:rPr lang="en-US"/>
              <a:pPr>
                <a:defRPr/>
              </a:pPr>
              <a:t>11/8/2024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5DB6A52-14C7-421F-A52E-DD6619C16345}" type="slidenum">
              <a:rPr lang="en-US"/>
              <a:pPr>
                <a:defRPr/>
              </a:pPr>
              <a:t>‹#›</a:t>
            </a:fld>
            <a:endParaRPr lang="en-US"/>
          </a:p>
        </p:txBody>
      </p:sp>
    </p:spTree>
    <p:extLst>
      <p:ext uri="{BB962C8B-B14F-4D97-AF65-F5344CB8AC3E}">
        <p14:creationId xmlns:p14="http://schemas.microsoft.com/office/powerpoint/2010/main" val="1523544546"/>
      </p:ext>
    </p:extLst>
  </p:cSld>
  <p:clrMapOvr>
    <a:masterClrMapping/>
  </p:clrMapOvr>
  <p:transition spd="slow" advTm="11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BD679B7-A1D8-43D8-893B-7871AD194332}" type="datetimeFigureOut">
              <a:rPr lang="en-US"/>
              <a:pPr>
                <a:defRPr/>
              </a:pPr>
              <a:t>11/8/2024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E14BD13-C89B-4F54-A622-FEFA0DD0F624}" type="slidenum">
              <a:rPr lang="en-US"/>
              <a:pPr>
                <a:defRPr/>
              </a:pPr>
              <a:t>‹#›</a:t>
            </a:fld>
            <a:endParaRPr lang="en-US"/>
          </a:p>
        </p:txBody>
      </p:sp>
    </p:spTree>
    <p:extLst>
      <p:ext uri="{BB962C8B-B14F-4D97-AF65-F5344CB8AC3E}">
        <p14:creationId xmlns:p14="http://schemas.microsoft.com/office/powerpoint/2010/main" val="2719763881"/>
      </p:ext>
    </p:extLst>
  </p:cSld>
  <p:clrMapOvr>
    <a:masterClrMapping/>
  </p:clrMapOvr>
  <p:transition spd="slow" advTm="11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3"/>
            <a:ext cx="2005543"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2383368" y="182035"/>
            <a:ext cx="3407833"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5"/>
            <a:ext cx="2005543"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417A1D25-4DBD-4650-ACD6-397BC08C8AA4}" type="datetimeFigureOut">
              <a:rPr lang="en-US"/>
              <a:pPr>
                <a:defRPr/>
              </a:pPr>
              <a:t>11/8/2024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05FF74E-36EE-40BA-B0CA-A628641B1F20}" type="slidenum">
              <a:rPr lang="en-US"/>
              <a:pPr>
                <a:defRPr/>
              </a:pPr>
              <a:t>‹#›</a:t>
            </a:fld>
            <a:endParaRPr lang="en-US"/>
          </a:p>
        </p:txBody>
      </p:sp>
    </p:spTree>
    <p:extLst>
      <p:ext uri="{BB962C8B-B14F-4D97-AF65-F5344CB8AC3E}">
        <p14:creationId xmlns:p14="http://schemas.microsoft.com/office/powerpoint/2010/main" val="494053240"/>
      </p:ext>
    </p:extLst>
  </p:cSld>
  <p:clrMapOvr>
    <a:masterClrMapping/>
  </p:clrMapOvr>
  <p:transition spd="slow" advTm="1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DAA2524-7873-4D65-B5C2-399072EF250D}"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0D83FB3-0B3F-4F42-B85E-80C729ECCDB3}" type="slidenum">
              <a:rPr lang="en-US"/>
              <a:pPr>
                <a:defRPr/>
              </a:pPr>
              <a:t>‹#›</a:t>
            </a:fld>
            <a:endParaRPr lang="en-US"/>
          </a:p>
        </p:txBody>
      </p:sp>
    </p:spTree>
    <p:extLst>
      <p:ext uri="{BB962C8B-B14F-4D97-AF65-F5344CB8AC3E}">
        <p14:creationId xmlns:p14="http://schemas.microsoft.com/office/powerpoint/2010/main" val="172534385"/>
      </p:ext>
    </p:extLst>
  </p:cSld>
  <p:clrMapOvr>
    <a:masterClrMapping/>
  </p:clrMapOvr>
  <p:transition spd="slow" advTm="11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pPr lvl="0"/>
            <a:endParaRPr lang="en-US" noProof="0"/>
          </a:p>
        </p:txBody>
      </p:sp>
      <p:sp>
        <p:nvSpPr>
          <p:cNvPr id="4" name="Text Placeholder 3"/>
          <p:cNvSpPr>
            <a:spLocks noGrp="1"/>
          </p:cNvSpPr>
          <p:nvPr>
            <p:ph type="body" sz="half" idx="2"/>
          </p:nvPr>
        </p:nvSpPr>
        <p:spPr>
          <a:xfrm>
            <a:off x="1194859" y="3578226"/>
            <a:ext cx="36576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13ABA0F-5CCB-4807-9247-38B1E506C586}" type="datetimeFigureOut">
              <a:rPr lang="en-US"/>
              <a:pPr>
                <a:defRPr/>
              </a:pPr>
              <a:t>11/8/2024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2EF5A8C-BFF8-492F-BA47-D95802E1EEA0}" type="slidenum">
              <a:rPr lang="en-US"/>
              <a:pPr>
                <a:defRPr/>
              </a:pPr>
              <a:t>‹#›</a:t>
            </a:fld>
            <a:endParaRPr lang="en-US"/>
          </a:p>
        </p:txBody>
      </p:sp>
    </p:spTree>
    <p:extLst>
      <p:ext uri="{BB962C8B-B14F-4D97-AF65-F5344CB8AC3E}">
        <p14:creationId xmlns:p14="http://schemas.microsoft.com/office/powerpoint/2010/main" val="3090681305"/>
      </p:ext>
    </p:extLst>
  </p:cSld>
  <p:clrMapOvr>
    <a:masterClrMapping/>
  </p:clrMapOvr>
  <p:transition spd="slow" advTm="11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272DC5D-B5D7-4E8C-9435-BD7A71F9AA66}"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197FB8E-45F1-4E27-9C66-35755CEB0A33}" type="slidenum">
              <a:rPr lang="en-US"/>
              <a:pPr>
                <a:defRPr/>
              </a:pPr>
              <a:t>‹#›</a:t>
            </a:fld>
            <a:endParaRPr lang="en-US"/>
          </a:p>
        </p:txBody>
      </p:sp>
    </p:spTree>
    <p:extLst>
      <p:ext uri="{BB962C8B-B14F-4D97-AF65-F5344CB8AC3E}">
        <p14:creationId xmlns:p14="http://schemas.microsoft.com/office/powerpoint/2010/main" val="3230161882"/>
      </p:ext>
    </p:extLst>
  </p:cSld>
  <p:clrMapOvr>
    <a:masterClrMapping/>
  </p:clrMapOvr>
  <p:transition spd="slow" advTm="11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780C32E-D318-4E98-AED3-B6FDEB62F26B}"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DB1FF016-9D57-40F0-B68F-AD71292FC096}" type="slidenum">
              <a:rPr lang="en-US"/>
              <a:pPr>
                <a:defRPr/>
              </a:pPr>
              <a:t>‹#›</a:t>
            </a:fld>
            <a:endParaRPr lang="en-US"/>
          </a:p>
        </p:txBody>
      </p:sp>
    </p:spTree>
    <p:extLst>
      <p:ext uri="{BB962C8B-B14F-4D97-AF65-F5344CB8AC3E}">
        <p14:creationId xmlns:p14="http://schemas.microsoft.com/office/powerpoint/2010/main" val="576339419"/>
      </p:ext>
    </p:extLst>
  </p:cSld>
  <p:clrMapOvr>
    <a:masterClrMapping/>
  </p:clrMapOvr>
  <p:transition spd="slow" advTm="11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834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415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751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5063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6529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912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45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6E29A1B-ADFC-42BE-BCE7-6D8A041E3703}" type="datetimeFigureOut">
              <a:rPr lang="en-US"/>
              <a:pPr>
                <a:defRPr/>
              </a:pPr>
              <a:t>11/8/2024</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C643F4C-BF88-470D-B796-9875C877E78F}" type="slidenum">
              <a:rPr lang="en-US"/>
              <a:pPr>
                <a:defRPr/>
              </a:pPr>
              <a:t>‹#›</a:t>
            </a:fld>
            <a:endParaRPr lang="en-US"/>
          </a:p>
        </p:txBody>
      </p:sp>
    </p:spTree>
    <p:extLst>
      <p:ext uri="{BB962C8B-B14F-4D97-AF65-F5344CB8AC3E}">
        <p14:creationId xmlns:p14="http://schemas.microsoft.com/office/powerpoint/2010/main" val="2538718157"/>
      </p:ext>
    </p:extLst>
  </p:cSld>
  <p:clrMapOvr>
    <a:masterClrMapping/>
  </p:clrMapOvr>
  <p:transition spd="slow" advTm="1100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6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77478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78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16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528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717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788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0552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4971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95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C7A986E3-201F-4BA2-966E-D7387FCF530C}" type="datetimeFigureOut">
              <a:rPr lang="en-US"/>
              <a:pPr>
                <a:defRPr/>
              </a:pPr>
              <a:t>11/8/2024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054B1C4-D096-4FBD-B904-9840029AFCE6}" type="slidenum">
              <a:rPr lang="en-US"/>
              <a:pPr>
                <a:defRPr/>
              </a:pPr>
              <a:t>‹#›</a:t>
            </a:fld>
            <a:endParaRPr lang="en-US"/>
          </a:p>
        </p:txBody>
      </p:sp>
    </p:spTree>
    <p:extLst>
      <p:ext uri="{BB962C8B-B14F-4D97-AF65-F5344CB8AC3E}">
        <p14:creationId xmlns:p14="http://schemas.microsoft.com/office/powerpoint/2010/main" val="3389838275"/>
      </p:ext>
    </p:extLst>
  </p:cSld>
  <p:clrMapOvr>
    <a:masterClrMapping/>
  </p:clrMapOvr>
  <p:transition spd="slow" advTm="1100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434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71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5389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256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93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4"/>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838C6E31-F1AF-40D8-8281-38946D2F56F9}" type="datetimeFigureOut">
              <a:rPr lang="en-US"/>
              <a:pPr>
                <a:defRPr/>
              </a:pPr>
              <a:t>11/8/2024</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048DC55D-EAF5-43CA-BF1B-C8276B84BB36}" type="slidenum">
              <a:rPr lang="en-US"/>
              <a:pPr>
                <a:defRPr/>
              </a:pPr>
              <a:t>‹#›</a:t>
            </a:fld>
            <a:endParaRPr lang="en-US"/>
          </a:p>
        </p:txBody>
      </p:sp>
    </p:spTree>
    <p:extLst>
      <p:ext uri="{BB962C8B-B14F-4D97-AF65-F5344CB8AC3E}">
        <p14:creationId xmlns:p14="http://schemas.microsoft.com/office/powerpoint/2010/main" val="344181766"/>
      </p:ext>
    </p:extLst>
  </p:cSld>
  <p:clrMapOvr>
    <a:masterClrMapping/>
  </p:clrMapOvr>
  <p:transition spd="slow" advTm="1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9BC8DFA1-5312-45CB-A209-9847CEBEE837}" type="datetimeFigureOut">
              <a:rPr lang="en-US"/>
              <a:pPr>
                <a:defRPr/>
              </a:pPr>
              <a:t>11/8/2024</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734C53C-9292-46A1-8BBD-E9CEA7B1A3F6}" type="slidenum">
              <a:rPr lang="en-US"/>
              <a:pPr>
                <a:defRPr/>
              </a:pPr>
              <a:t>‹#›</a:t>
            </a:fld>
            <a:endParaRPr lang="en-US"/>
          </a:p>
        </p:txBody>
      </p:sp>
    </p:spTree>
    <p:extLst>
      <p:ext uri="{BB962C8B-B14F-4D97-AF65-F5344CB8AC3E}">
        <p14:creationId xmlns:p14="http://schemas.microsoft.com/office/powerpoint/2010/main" val="2159460397"/>
      </p:ext>
    </p:extLst>
  </p:cSld>
  <p:clrMapOvr>
    <a:masterClrMapping/>
  </p:clrMapOvr>
  <p:transition spd="slow" advTm="1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71254C69-78FE-4192-A3FD-0910EF3E00EE}" type="datetimeFigureOut">
              <a:rPr lang="en-US"/>
              <a:pPr>
                <a:defRPr/>
              </a:pPr>
              <a:t>11/8/2024</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FB8D82E0-238B-41A4-8029-DFE1240DEBB5}" type="slidenum">
              <a:rPr lang="en-US"/>
              <a:pPr>
                <a:defRPr/>
              </a:pPr>
              <a:t>‹#›</a:t>
            </a:fld>
            <a:endParaRPr lang="en-US"/>
          </a:p>
        </p:txBody>
      </p:sp>
    </p:spTree>
    <p:extLst>
      <p:ext uri="{BB962C8B-B14F-4D97-AF65-F5344CB8AC3E}">
        <p14:creationId xmlns:p14="http://schemas.microsoft.com/office/powerpoint/2010/main" val="370520342"/>
      </p:ext>
    </p:extLst>
  </p:cSld>
  <p:clrMapOvr>
    <a:masterClrMapping/>
  </p:clrMapOvr>
  <p:transition spd="slow" advTm="1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4" y="273053"/>
            <a:ext cx="6815668"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52F87E64-9097-402B-B70A-FE849B6AA6DE}" type="datetimeFigureOut">
              <a:rPr lang="en-US"/>
              <a:pPr>
                <a:defRPr/>
              </a:pPr>
              <a:t>11/8/2024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2EE8C8DA-34F3-4CF6-9664-7D7C01C464FF}" type="slidenum">
              <a:rPr lang="en-US"/>
              <a:pPr>
                <a:defRPr/>
              </a:pPr>
              <a:t>‹#›</a:t>
            </a:fld>
            <a:endParaRPr lang="en-US"/>
          </a:p>
        </p:txBody>
      </p:sp>
    </p:spTree>
    <p:extLst>
      <p:ext uri="{BB962C8B-B14F-4D97-AF65-F5344CB8AC3E}">
        <p14:creationId xmlns:p14="http://schemas.microsoft.com/office/powerpoint/2010/main" val="2704851745"/>
      </p:ext>
    </p:extLst>
  </p:cSld>
  <p:clrMapOvr>
    <a:masterClrMapping/>
  </p:clrMapOvr>
  <p:transition spd="slow" advTm="1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EE110F75-6899-4C7A-871C-A46979AD370A}" type="datetimeFigureOut">
              <a:rPr lang="en-US"/>
              <a:pPr>
                <a:defRPr/>
              </a:pPr>
              <a:t>11/8/2024</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defRPr>
            </a:lvl1pPr>
          </a:lstStyle>
          <a:p>
            <a:pPr>
              <a:defRPr/>
            </a:pPr>
            <a:fld id="{B8C2313C-4165-4CAB-85A5-E4992E60E53E}" type="slidenum">
              <a:rPr lang="en-US"/>
              <a:pPr>
                <a:defRPr/>
              </a:pPr>
              <a:t>‹#›</a:t>
            </a:fld>
            <a:endParaRPr lang="en-US"/>
          </a:p>
        </p:txBody>
      </p:sp>
    </p:spTree>
    <p:extLst>
      <p:ext uri="{BB962C8B-B14F-4D97-AF65-F5344CB8AC3E}">
        <p14:creationId xmlns:p14="http://schemas.microsoft.com/office/powerpoint/2010/main" val="1423725266"/>
      </p:ext>
    </p:extLst>
  </p:cSld>
  <p:clrMapOvr>
    <a:masterClrMapping/>
  </p:clrMapOvr>
  <p:transition spd="slow" advTm="1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prstClr val="black">
                    <a:tint val="75000"/>
                  </a:prstClr>
                </a:solidFill>
                <a:latin typeface="Calibri"/>
              </a:defRPr>
            </a:lvl1pPr>
          </a:lstStyle>
          <a:p>
            <a:pPr>
              <a:defRPr/>
            </a:pPr>
            <a:fld id="{B4A3ADF0-62D1-4EEF-98EE-199D31616DD5}" type="datetimeFigureOut">
              <a:rPr lang="en-US"/>
              <a:pPr>
                <a:defRPr/>
              </a:pPr>
              <a:t>11/8/2024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prstClr val="black">
                    <a:tint val="75000"/>
                  </a:prstClr>
                </a:solidFill>
                <a:latin typeface="Calibri"/>
              </a:defRPr>
            </a:lvl1pPr>
          </a:lstStyle>
          <a:p>
            <a:pPr>
              <a:defRPr/>
            </a:pPr>
            <a:fld id="{8A4F4113-8371-4C3D-88E3-F9287166B8BE}" type="slidenum">
              <a:rPr lang="en-US"/>
              <a:pPr>
                <a:defRPr/>
              </a:pPr>
              <a:t>‹#›</a:t>
            </a:fld>
            <a:endParaRPr lang="en-US"/>
          </a:p>
        </p:txBody>
      </p:sp>
    </p:spTree>
    <p:extLst>
      <p:ext uri="{BB962C8B-B14F-4D97-AF65-F5344CB8AC3E}">
        <p14:creationId xmlns:p14="http://schemas.microsoft.com/office/powerpoint/2010/main" val="3127976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1000"/>
  <p:txStyles>
    <p:titleStyle>
      <a:lvl1pPr algn="ctr" defTabSz="685800" rtl="0" fontAlgn="base">
        <a:spcBef>
          <a:spcPct val="0"/>
        </a:spcBef>
        <a:spcAft>
          <a:spcPct val="0"/>
        </a:spcAft>
        <a:defRPr sz="3300" kern="1200">
          <a:solidFill>
            <a:schemeClr val="tx1"/>
          </a:solidFill>
          <a:latin typeface="+mj-lt"/>
          <a:ea typeface="+mj-ea"/>
          <a:cs typeface="+mj-cs"/>
        </a:defRPr>
      </a:lvl1pPr>
      <a:lvl2pPr algn="ctr" defTabSz="685800" rtl="0" fontAlgn="base">
        <a:spcBef>
          <a:spcPct val="0"/>
        </a:spcBef>
        <a:spcAft>
          <a:spcPct val="0"/>
        </a:spcAft>
        <a:defRPr sz="3300">
          <a:solidFill>
            <a:schemeClr val="tx1"/>
          </a:solidFill>
          <a:latin typeface="Calibri" panose="020F0502020204030204" pitchFamily="34" charset="0"/>
        </a:defRPr>
      </a:lvl2pPr>
      <a:lvl3pPr algn="ctr" defTabSz="685800" rtl="0" fontAlgn="base">
        <a:spcBef>
          <a:spcPct val="0"/>
        </a:spcBef>
        <a:spcAft>
          <a:spcPct val="0"/>
        </a:spcAft>
        <a:defRPr sz="3300">
          <a:solidFill>
            <a:schemeClr val="tx1"/>
          </a:solidFill>
          <a:latin typeface="Calibri" panose="020F0502020204030204" pitchFamily="34" charset="0"/>
        </a:defRPr>
      </a:lvl3pPr>
      <a:lvl4pPr algn="ctr" defTabSz="685800" rtl="0" fontAlgn="base">
        <a:spcBef>
          <a:spcPct val="0"/>
        </a:spcBef>
        <a:spcAft>
          <a:spcPct val="0"/>
        </a:spcAft>
        <a:defRPr sz="3300">
          <a:solidFill>
            <a:schemeClr val="tx1"/>
          </a:solidFill>
          <a:latin typeface="Calibri" panose="020F0502020204030204" pitchFamily="34" charset="0"/>
        </a:defRPr>
      </a:lvl4pPr>
      <a:lvl5pPr algn="ctr" defTabSz="685800" rtl="0" fontAlgn="base">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fontAlgn="base">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04800" y="4237039"/>
            <a:ext cx="1422400" cy="244475"/>
          </a:xfrm>
          <a:prstGeom prst="rect">
            <a:avLst/>
          </a:prstGeom>
        </p:spPr>
        <p:txBody>
          <a:bodyPr vert="horz" lIns="91440" tIns="45720" rIns="91440" bIns="45720" rtlCol="0" anchor="ctr"/>
          <a:lstStyle>
            <a:lvl1pPr algn="l" eaLnBrk="1" fontAlgn="auto" hangingPunct="1">
              <a:spcBef>
                <a:spcPts val="0"/>
              </a:spcBef>
              <a:spcAft>
                <a:spcPts val="0"/>
              </a:spcAft>
              <a:defRPr sz="600" smtClean="0">
                <a:solidFill>
                  <a:prstClr val="black">
                    <a:tint val="75000"/>
                  </a:prstClr>
                </a:solidFill>
                <a:latin typeface="Calibri"/>
              </a:defRPr>
            </a:lvl1pPr>
          </a:lstStyle>
          <a:p>
            <a:pPr>
              <a:defRPr/>
            </a:pPr>
            <a:fld id="{9BED8230-C2F5-4D96-AE63-35851E041509}" type="datetimeFigureOut">
              <a:rPr lang="en-US"/>
              <a:pPr>
                <a:defRPr/>
              </a:pPr>
              <a:t>11/8/2024</a:t>
            </a:fld>
            <a:endParaRPr lang="en-US"/>
          </a:p>
        </p:txBody>
      </p:sp>
      <p:sp>
        <p:nvSpPr>
          <p:cNvPr id="5" name="Footer Placeholder 4"/>
          <p:cNvSpPr>
            <a:spLocks noGrp="1"/>
          </p:cNvSpPr>
          <p:nvPr>
            <p:ph type="ftr" sz="quarter" idx="3"/>
          </p:nvPr>
        </p:nvSpPr>
        <p:spPr>
          <a:xfrm>
            <a:off x="2082800" y="4237039"/>
            <a:ext cx="1930400" cy="244475"/>
          </a:xfrm>
          <a:prstGeom prst="rect">
            <a:avLst/>
          </a:prstGeom>
        </p:spPr>
        <p:txBody>
          <a:bodyPr vert="horz" lIns="91440" tIns="45720" rIns="91440" bIns="45720" rtlCol="0" anchor="ctr"/>
          <a:lstStyle>
            <a:lvl1pPr algn="ctr" eaLnBrk="1" fontAlgn="auto" hangingPunct="1">
              <a:spcBef>
                <a:spcPts val="0"/>
              </a:spcBef>
              <a:spcAft>
                <a:spcPts val="0"/>
              </a:spcAft>
              <a:defRPr sz="6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4368800" y="4237039"/>
            <a:ext cx="1422400" cy="244475"/>
          </a:xfrm>
          <a:prstGeom prst="rect">
            <a:avLst/>
          </a:prstGeom>
        </p:spPr>
        <p:txBody>
          <a:bodyPr vert="horz" lIns="91440" tIns="45720" rIns="91440" bIns="45720" rtlCol="0" anchor="ctr"/>
          <a:lstStyle>
            <a:lvl1pPr algn="r" eaLnBrk="1" fontAlgn="auto" hangingPunct="1">
              <a:spcBef>
                <a:spcPts val="0"/>
              </a:spcBef>
              <a:spcAft>
                <a:spcPts val="0"/>
              </a:spcAft>
              <a:defRPr sz="600" smtClean="0">
                <a:solidFill>
                  <a:prstClr val="black">
                    <a:tint val="75000"/>
                  </a:prstClr>
                </a:solidFill>
                <a:latin typeface="Calibri"/>
              </a:defRPr>
            </a:lvl1pPr>
          </a:lstStyle>
          <a:p>
            <a:pPr>
              <a:defRPr/>
            </a:pPr>
            <a:fld id="{09EE6570-F1B8-4CC3-95E6-61E07B3FCC2C}" type="slidenum">
              <a:rPr lang="en-US"/>
              <a:pPr>
                <a:defRPr/>
              </a:pPr>
              <a:t>‹#›</a:t>
            </a:fld>
            <a:endParaRPr lang="en-US"/>
          </a:p>
        </p:txBody>
      </p:sp>
    </p:spTree>
    <p:extLst>
      <p:ext uri="{BB962C8B-B14F-4D97-AF65-F5344CB8AC3E}">
        <p14:creationId xmlns:p14="http://schemas.microsoft.com/office/powerpoint/2010/main" val="3798428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Tm="11000"/>
  <p:txStyles>
    <p:titleStyle>
      <a:lvl1pPr algn="ctr" defTabSz="457200" rtl="0" fontAlgn="base">
        <a:spcBef>
          <a:spcPct val="0"/>
        </a:spcBef>
        <a:spcAft>
          <a:spcPct val="0"/>
        </a:spcAft>
        <a:defRPr sz="2200" kern="1200">
          <a:solidFill>
            <a:schemeClr val="tx1"/>
          </a:solidFill>
          <a:latin typeface="+mj-lt"/>
          <a:ea typeface="+mj-ea"/>
          <a:cs typeface="+mj-cs"/>
        </a:defRPr>
      </a:lvl1pPr>
      <a:lvl2pPr algn="ctr" defTabSz="457200" rtl="0" fontAlgn="base">
        <a:spcBef>
          <a:spcPct val="0"/>
        </a:spcBef>
        <a:spcAft>
          <a:spcPct val="0"/>
        </a:spcAft>
        <a:defRPr sz="2200">
          <a:solidFill>
            <a:schemeClr val="tx1"/>
          </a:solidFill>
          <a:latin typeface="Calibri" panose="020F0502020204030204" pitchFamily="34" charset="0"/>
        </a:defRPr>
      </a:lvl2pPr>
      <a:lvl3pPr algn="ctr" defTabSz="457200" rtl="0" fontAlgn="base">
        <a:spcBef>
          <a:spcPct val="0"/>
        </a:spcBef>
        <a:spcAft>
          <a:spcPct val="0"/>
        </a:spcAft>
        <a:defRPr sz="2200">
          <a:solidFill>
            <a:schemeClr val="tx1"/>
          </a:solidFill>
          <a:latin typeface="Calibri" panose="020F0502020204030204" pitchFamily="34" charset="0"/>
        </a:defRPr>
      </a:lvl3pPr>
      <a:lvl4pPr algn="ctr" defTabSz="457200" rtl="0" fontAlgn="base">
        <a:spcBef>
          <a:spcPct val="0"/>
        </a:spcBef>
        <a:spcAft>
          <a:spcPct val="0"/>
        </a:spcAft>
        <a:defRPr sz="2200">
          <a:solidFill>
            <a:schemeClr val="tx1"/>
          </a:solidFill>
          <a:latin typeface="Calibri" panose="020F0502020204030204" pitchFamily="34" charset="0"/>
        </a:defRPr>
      </a:lvl4pPr>
      <a:lvl5pPr algn="ctr" defTabSz="457200" rtl="0" fontAlgn="base">
        <a:spcBef>
          <a:spcPct val="0"/>
        </a:spcBef>
        <a:spcAft>
          <a:spcPct val="0"/>
        </a:spcAft>
        <a:defRPr sz="2200">
          <a:solidFill>
            <a:schemeClr val="tx1"/>
          </a:solidFill>
          <a:latin typeface="Calibri" panose="020F0502020204030204" pitchFamily="34" charset="0"/>
        </a:defRPr>
      </a:lvl5pPr>
      <a:lvl6pPr marL="457200" algn="ctr" defTabSz="457200" rtl="0" fontAlgn="base">
        <a:spcBef>
          <a:spcPct val="0"/>
        </a:spcBef>
        <a:spcAft>
          <a:spcPct val="0"/>
        </a:spcAft>
        <a:defRPr sz="2200">
          <a:solidFill>
            <a:schemeClr val="tx1"/>
          </a:solidFill>
          <a:latin typeface="Calibri" panose="020F0502020204030204" pitchFamily="34" charset="0"/>
        </a:defRPr>
      </a:lvl6pPr>
      <a:lvl7pPr marL="914400" algn="ctr" defTabSz="457200" rtl="0" fontAlgn="base">
        <a:spcBef>
          <a:spcPct val="0"/>
        </a:spcBef>
        <a:spcAft>
          <a:spcPct val="0"/>
        </a:spcAft>
        <a:defRPr sz="2200">
          <a:solidFill>
            <a:schemeClr val="tx1"/>
          </a:solidFill>
          <a:latin typeface="Calibri" panose="020F0502020204030204" pitchFamily="34" charset="0"/>
        </a:defRPr>
      </a:lvl7pPr>
      <a:lvl8pPr marL="1371600" algn="ctr" defTabSz="457200" rtl="0" fontAlgn="base">
        <a:spcBef>
          <a:spcPct val="0"/>
        </a:spcBef>
        <a:spcAft>
          <a:spcPct val="0"/>
        </a:spcAft>
        <a:defRPr sz="2200">
          <a:solidFill>
            <a:schemeClr val="tx1"/>
          </a:solidFill>
          <a:latin typeface="Calibri" panose="020F0502020204030204" pitchFamily="34" charset="0"/>
        </a:defRPr>
      </a:lvl8pPr>
      <a:lvl9pPr marL="1828800" algn="ctr" defTabSz="457200" rtl="0" fontAlgn="base">
        <a:spcBef>
          <a:spcPct val="0"/>
        </a:spcBef>
        <a:spcAft>
          <a:spcPct val="0"/>
        </a:spcAft>
        <a:defRPr sz="2200">
          <a:solidFill>
            <a:schemeClr val="tx1"/>
          </a:solidFill>
          <a:latin typeface="Calibri" panose="020F0502020204030204" pitchFamily="34" charset="0"/>
        </a:defRPr>
      </a:lvl9pPr>
    </p:titleStyle>
    <p:bodyStyle>
      <a:lvl1pPr marL="171450" indent="-171450" algn="l" defTabSz="457200" rtl="0" fontAlgn="base">
        <a:spcBef>
          <a:spcPct val="20000"/>
        </a:spcBef>
        <a:spcAft>
          <a:spcPct val="0"/>
        </a:spcAft>
        <a:buFont typeface="Arial" panose="020B0604020202020204" pitchFamily="34" charset="0"/>
        <a:buChar char="•"/>
        <a:defRPr sz="1600" kern="1200">
          <a:solidFill>
            <a:schemeClr val="tx1"/>
          </a:solidFill>
          <a:latin typeface="+mn-lt"/>
          <a:ea typeface="+mn-ea"/>
          <a:cs typeface="+mn-cs"/>
        </a:defRPr>
      </a:lvl1pPr>
      <a:lvl2pPr marL="371475" indent="-142875" algn="l" defTabSz="457200"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2pPr>
      <a:lvl3pPr marL="571500" indent="-114300" algn="l" defTabSz="457200" rtl="0" fontAlgn="base">
        <a:spcBef>
          <a:spcPct val="20000"/>
        </a:spcBef>
        <a:spcAft>
          <a:spcPct val="0"/>
        </a:spcAft>
        <a:buFont typeface="Arial" panose="020B0604020202020204" pitchFamily="34" charset="0"/>
        <a:buChar char="•"/>
        <a:defRPr sz="1200" kern="1200">
          <a:solidFill>
            <a:schemeClr val="tx1"/>
          </a:solidFill>
          <a:latin typeface="+mn-lt"/>
          <a:ea typeface="+mn-ea"/>
          <a:cs typeface="+mn-cs"/>
        </a:defRPr>
      </a:lvl3pPr>
      <a:lvl4pPr marL="800100" indent="-114300" algn="l" defTabSz="457200" rtl="0" fontAlgn="base">
        <a:spcBef>
          <a:spcPct val="20000"/>
        </a:spcBef>
        <a:spcAft>
          <a:spcPct val="0"/>
        </a:spcAft>
        <a:buFont typeface="Arial" panose="020B0604020202020204" pitchFamily="34" charset="0"/>
        <a:buChar char="–"/>
        <a:defRPr sz="1000" kern="1200">
          <a:solidFill>
            <a:schemeClr val="tx1"/>
          </a:solidFill>
          <a:latin typeface="+mn-lt"/>
          <a:ea typeface="+mn-ea"/>
          <a:cs typeface="+mn-cs"/>
        </a:defRPr>
      </a:lvl4pPr>
      <a:lvl5pPr marL="1028700" indent="-114300" algn="l" defTabSz="457200" rtl="0" fontAlgn="base">
        <a:spcBef>
          <a:spcPct val="20000"/>
        </a:spcBef>
        <a:spcAft>
          <a:spcPct val="0"/>
        </a:spcAft>
        <a:buFont typeface="Arial" panose="020B0604020202020204"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873EE-342D-4152-8DBF-DF09000622B9}"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A0249-1FD2-48F7-AEDA-DF1B3E87B0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6232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E77A8A-8DBB-40BD-93B8-3A7D1B74FD6B}" type="datetimeFigureOut">
              <a:rPr lang="en-US" smtClean="0">
                <a:solidFill>
                  <a:prstClr val="black">
                    <a:tint val="75000"/>
                  </a:prstClr>
                </a:solidFill>
              </a:rPr>
              <a:pPr/>
              <a:t>11/8/2024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A44B6-9924-4E10-B85D-C3F72AEC757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8865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52" y="0"/>
            <a:ext cx="12192000" cy="6858000"/>
          </a:xfrm>
          <a:prstGeom prst="rect">
            <a:avLst/>
          </a:prstGeom>
        </p:spPr>
      </p:pic>
      <p:sp>
        <p:nvSpPr>
          <p:cNvPr id="5" name="TextBox 4"/>
          <p:cNvSpPr txBox="1"/>
          <p:nvPr/>
        </p:nvSpPr>
        <p:spPr>
          <a:xfrm>
            <a:off x="3148717" y="445273"/>
            <a:ext cx="5852160" cy="984885"/>
          </a:xfrm>
          <a:prstGeom prst="rect">
            <a:avLst/>
          </a:prstGeom>
          <a:noFill/>
        </p:spPr>
        <p:txBody>
          <a:bodyPr wrap="square" rtlCol="0">
            <a:spAutoFit/>
          </a:bodyPr>
          <a:lstStyle/>
          <a:p>
            <a:pPr algn="ctr"/>
            <a:r>
              <a:rPr lang="en-US">
                <a:solidFill>
                  <a:prstClr val="black"/>
                </a:solidFill>
              </a:rPr>
              <a:t> </a:t>
            </a:r>
            <a:r>
              <a:rPr lang="en-US" sz="2000" b="1">
                <a:solidFill>
                  <a:prstClr val="black"/>
                </a:solidFill>
                <a:latin typeface="Times New Roman" panose="02020603050405020304" pitchFamily="18" charset="0"/>
                <a:cs typeface="Times New Roman" panose="02020603050405020304" pitchFamily="18" charset="0"/>
              </a:rPr>
              <a:t>ỦY BAN NHÂN DÂN QUẬN LONG BIÊN</a:t>
            </a:r>
          </a:p>
          <a:p>
            <a:pPr algn="ctr"/>
            <a:r>
              <a:rPr lang="en-US" sz="2000" b="1">
                <a:solidFill>
                  <a:prstClr val="black"/>
                </a:solidFill>
                <a:latin typeface="Times New Roman" panose="02020603050405020304" pitchFamily="18" charset="0"/>
                <a:cs typeface="Times New Roman" panose="02020603050405020304" pitchFamily="18" charset="0"/>
              </a:rPr>
              <a:t>TRƯỜNG MẦM NON </a:t>
            </a:r>
            <a:r>
              <a:rPr lang="en-US" sz="2000" b="1" smtClean="0">
                <a:solidFill>
                  <a:prstClr val="black"/>
                </a:solidFill>
                <a:latin typeface="Times New Roman" panose="02020603050405020304" pitchFamily="18" charset="0"/>
                <a:cs typeface="Times New Roman" panose="02020603050405020304" pitchFamily="18" charset="0"/>
              </a:rPr>
              <a:t>BAN MAI XANH</a:t>
            </a:r>
            <a:endParaRPr lang="en-US" sz="2000" b="1">
              <a:solidFill>
                <a:prstClr val="black"/>
              </a:solidFill>
              <a:latin typeface="Times New Roman" panose="02020603050405020304" pitchFamily="18" charset="0"/>
              <a:cs typeface="Times New Roman" panose="02020603050405020304" pitchFamily="18" charset="0"/>
            </a:endParaRPr>
          </a:p>
          <a:p>
            <a:endParaRPr lang="en-US">
              <a:solidFill>
                <a:prstClr val="black"/>
              </a:solidFill>
            </a:endParaRPr>
          </a:p>
        </p:txBody>
      </p:sp>
      <p:sp>
        <p:nvSpPr>
          <p:cNvPr id="7" name="Rounded Rectangle 6"/>
          <p:cNvSpPr/>
          <p:nvPr/>
        </p:nvSpPr>
        <p:spPr>
          <a:xfrm>
            <a:off x="2274073" y="2135577"/>
            <a:ext cx="7585544" cy="299301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ct val="150000"/>
              </a:lnSpc>
            </a:pPr>
            <a:endParaRPr lang="en-US" sz="2800" b="1" smtClean="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2400" b="1" smtClean="0">
                <a:solidFill>
                  <a:srgbClr val="FF0000"/>
                </a:solidFill>
                <a:latin typeface="Times New Roman" panose="02020603050405020304" pitchFamily="18" charset="0"/>
                <a:cs typeface="Times New Roman" panose="02020603050405020304" pitchFamily="18" charset="0"/>
              </a:rPr>
              <a:t>GIÁO DỤC NẾP SỐNG VĂN MINH THANH LỊCH</a:t>
            </a:r>
          </a:p>
          <a:p>
            <a:pPr algn="ctr">
              <a:lnSpc>
                <a:spcPct val="150000"/>
              </a:lnSpc>
            </a:pPr>
            <a:r>
              <a:rPr lang="en-US" sz="2000" b="1" smtClean="0">
                <a:solidFill>
                  <a:srgbClr val="00B0F0"/>
                </a:solidFill>
                <a:latin typeface="Times New Roman" panose="02020603050405020304" pitchFamily="18" charset="0"/>
                <a:cs typeface="Times New Roman" panose="02020603050405020304" pitchFamily="18" charset="0"/>
              </a:rPr>
              <a:t>Đề </a:t>
            </a:r>
            <a:r>
              <a:rPr lang="en-US" sz="2000" b="1">
                <a:solidFill>
                  <a:srgbClr val="00B0F0"/>
                </a:solidFill>
                <a:latin typeface="Times New Roman" panose="02020603050405020304" pitchFamily="18" charset="0"/>
                <a:cs typeface="Times New Roman" panose="02020603050405020304" pitchFamily="18" charset="0"/>
              </a:rPr>
              <a:t>tài: </a:t>
            </a:r>
            <a:r>
              <a:rPr lang="en-US" sz="2000" b="1" smtClean="0">
                <a:solidFill>
                  <a:srgbClr val="00B0F0"/>
                </a:solidFill>
                <a:latin typeface="Times New Roman" panose="02020603050405020304" pitchFamily="18" charset="0"/>
                <a:cs typeface="Times New Roman" panose="02020603050405020304" pitchFamily="18" charset="0"/>
              </a:rPr>
              <a:t>Trang phục gọn gàng, sạch sẽ</a:t>
            </a:r>
          </a:p>
          <a:p>
            <a:pPr algn="ctr"/>
            <a:r>
              <a:rPr lang="en-US" sz="2000" b="1" smtClean="0">
                <a:solidFill>
                  <a:srgbClr val="7030A0"/>
                </a:solidFill>
                <a:latin typeface="Times New Roman" panose="02020603050405020304" pitchFamily="18" charset="0"/>
                <a:cs typeface="Times New Roman" panose="02020603050405020304" pitchFamily="18" charset="0"/>
              </a:rPr>
              <a:t>Lứa tuổi: 5-6 tuổi</a:t>
            </a:r>
            <a:endParaRPr lang="en-US" sz="2000" b="1">
              <a:solidFill>
                <a:srgbClr val="7030A0"/>
              </a:solidFill>
              <a:latin typeface="Times New Roman" panose="02020603050405020304" pitchFamily="18" charset="0"/>
              <a:cs typeface="Times New Roman" panose="02020603050405020304" pitchFamily="18" charset="0"/>
            </a:endParaRPr>
          </a:p>
          <a:p>
            <a:pPr algn="ctr"/>
            <a:r>
              <a:rPr lang="en-US" sz="2000" b="1">
                <a:solidFill>
                  <a:srgbClr val="FF0000"/>
                </a:solidFill>
                <a:latin typeface="Times New Roman" panose="02020603050405020304" pitchFamily="18" charset="0"/>
                <a:cs typeface="Times New Roman" panose="02020603050405020304" pitchFamily="18" charset="0"/>
              </a:rPr>
              <a:t> </a:t>
            </a:r>
            <a:r>
              <a:rPr lang="en-US" sz="2000" b="1" smtClean="0">
                <a:solidFill>
                  <a:srgbClr val="FF0000"/>
                </a:solidFill>
                <a:latin typeface="Times New Roman" panose="02020603050405020304" pitchFamily="18" charset="0"/>
                <a:cs typeface="Times New Roman" panose="02020603050405020304" pitchFamily="18" charset="0"/>
              </a:rPr>
              <a:t>                                     </a:t>
            </a:r>
            <a:endParaRPr lang="en-US" sz="2000" b="1">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246" y="887616"/>
            <a:ext cx="1580012" cy="15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17831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arn(inVertic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barn(inVertical)">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730" y="524427"/>
            <a:ext cx="8092228" cy="536289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Tree>
    <p:extLst>
      <p:ext uri="{BB962C8B-B14F-4D97-AF65-F5344CB8AC3E}">
        <p14:creationId xmlns:p14="http://schemas.microsoft.com/office/powerpoint/2010/main" val="995790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10" y="522713"/>
            <a:ext cx="8591580" cy="560705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Tree>
    <p:extLst>
      <p:ext uri="{BB962C8B-B14F-4D97-AF65-F5344CB8AC3E}">
        <p14:creationId xmlns:p14="http://schemas.microsoft.com/office/powerpoint/2010/main" val="29692551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890" y="472411"/>
            <a:ext cx="8463103" cy="562803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Tree>
    <p:extLst>
      <p:ext uri="{BB962C8B-B14F-4D97-AF65-F5344CB8AC3E}">
        <p14:creationId xmlns:p14="http://schemas.microsoft.com/office/powerpoint/2010/main" val="26402322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73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5030" y="695112"/>
            <a:ext cx="8359050" cy="59410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Tree>
    <p:extLst>
      <p:ext uri="{BB962C8B-B14F-4D97-AF65-F5344CB8AC3E}">
        <p14:creationId xmlns:p14="http://schemas.microsoft.com/office/powerpoint/2010/main" val="7342008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02349" y="3207643"/>
            <a:ext cx="1587302" cy="1587302"/>
          </a:xfrm>
        </p:spPr>
      </p:pic>
      <p:pic>
        <p:nvPicPr>
          <p:cNvPr id="5" name="Picture 4"/>
          <p:cNvPicPr>
            <a:picLocks noChangeAspect="1"/>
          </p:cNvPicPr>
          <p:nvPr/>
        </p:nvPicPr>
        <p:blipFill>
          <a:blip r:embed="rId3"/>
          <a:stretch>
            <a:fillRect/>
          </a:stretch>
        </p:blipFill>
        <p:spPr>
          <a:xfrm>
            <a:off x="19250" y="11857"/>
            <a:ext cx="12193057" cy="6858594"/>
          </a:xfrm>
          <a:prstGeom prst="rect">
            <a:avLst/>
          </a:prstGeom>
        </p:spPr>
      </p:pic>
      <p:sp>
        <p:nvSpPr>
          <p:cNvPr id="9" name="Rounded Rectangle 8"/>
          <p:cNvSpPr/>
          <p:nvPr/>
        </p:nvSpPr>
        <p:spPr>
          <a:xfrm>
            <a:off x="4643046" y="443103"/>
            <a:ext cx="2632509" cy="9302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643046" y="465055"/>
            <a:ext cx="2555507" cy="830997"/>
          </a:xfrm>
          <a:prstGeom prst="rect">
            <a:avLst/>
          </a:prstGeom>
          <a:noFill/>
        </p:spPr>
        <p:txBody>
          <a:bodyPr wrap="square" rtlCol="0">
            <a:spAutoFit/>
          </a:bodyPr>
          <a:lstStyle/>
          <a:p>
            <a:r>
              <a:rPr lang="en-US" sz="4800" b="1" smtClean="0">
                <a:solidFill>
                  <a:srgbClr val="FF0000"/>
                </a:solidFill>
                <a:latin typeface="Times New Roman" panose="02020603050405020304" pitchFamily="18" charset="0"/>
                <a:cs typeface="Times New Roman" panose="02020603050405020304" pitchFamily="18" charset="0"/>
              </a:rPr>
              <a:t>Giáo dục </a:t>
            </a:r>
            <a:endParaRPr lang="en-US" sz="4800" b="1">
              <a:solidFill>
                <a:srgbClr val="FF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48" y="179534"/>
            <a:ext cx="810047" cy="755380"/>
          </a:xfrm>
          <a:prstGeom prst="rect">
            <a:avLst/>
          </a:prstGeom>
        </p:spPr>
      </p:pic>
      <p:sp>
        <p:nvSpPr>
          <p:cNvPr id="13" name="TextBox 12"/>
          <p:cNvSpPr txBox="1"/>
          <p:nvPr/>
        </p:nvSpPr>
        <p:spPr>
          <a:xfrm>
            <a:off x="2425566" y="2098307"/>
            <a:ext cx="7276699" cy="3272590"/>
          </a:xfrm>
          <a:prstGeom prst="rect">
            <a:avLst/>
          </a:prstGeom>
          <a:noFill/>
        </p:spPr>
        <p:txBody>
          <a:bodyPr wrap="square" rtlCol="0">
            <a:spAutoFit/>
          </a:bodyPr>
          <a:lstStyle/>
          <a:p>
            <a:endParaRPr lang="en-US">
              <a:solidFill>
                <a:prstClr val="black"/>
              </a:solidFill>
            </a:endParaRPr>
          </a:p>
        </p:txBody>
      </p:sp>
      <p:sp>
        <p:nvSpPr>
          <p:cNvPr id="14" name="TextBox 13"/>
          <p:cNvSpPr txBox="1"/>
          <p:nvPr/>
        </p:nvSpPr>
        <p:spPr>
          <a:xfrm>
            <a:off x="1186004" y="1613345"/>
            <a:ext cx="9257407" cy="4524315"/>
          </a:xfrm>
          <a:prstGeom prst="rect">
            <a:avLst/>
          </a:prstGeom>
          <a:noFill/>
        </p:spPr>
        <p:txBody>
          <a:bodyPr wrap="square" rtlCol="0">
            <a:spAutoFit/>
          </a:bodyPr>
          <a:lstStyle/>
          <a:p>
            <a:r>
              <a:rPr lang="vi-VN" sz="3200">
                <a:solidFill>
                  <a:srgbClr val="333333"/>
                </a:solidFill>
                <a:latin typeface="Times New Roman" panose="02020603050405020304" pitchFamily="18" charset="0"/>
              </a:rPr>
              <a:t>Để giữ cho quần áo luôn sạch sẽ, gọn gàng thì các con hãy giữ vệ sinh chân tay, cơ thể luôn sạch sẽ, không bôi bẩn lên quần áo, khi ăn thì phải ăn từ tốn không để thức ăn rơi vào quần áo, biết gấp, treo quần áo gọn gàng. Và hàng ngày các con hãy tự mình chuẩn bị và mặc quần áo nhé. Các con ạ! Mặc trang phục gọn gàng sạch sẽ, phù hợp thời tiết giúp các con xinh đẹp, khỏe mạnh và đáng yêu, cũng là thể hiện nếp sống thanh lịch văn minh của người Hà Nội nhé.</a:t>
            </a:r>
            <a:endParaRPr lang="en-US" sz="32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672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3645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2.7|1.1|8.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159</Words>
  <Application>Microsoft Office PowerPoint</Application>
  <PresentationFormat>Widescreen</PresentationFormat>
  <Paragraphs>9</Paragraphs>
  <Slides>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7</vt:i4>
      </vt:variant>
    </vt:vector>
  </HeadingPairs>
  <TitlesOfParts>
    <vt:vector size="15" baseType="lpstr">
      <vt:lpstr>Arial</vt:lpstr>
      <vt:lpstr>Calibri</vt:lpstr>
      <vt:lpstr>Calibri Light</vt:lpstr>
      <vt:lpstr>Times New Roman</vt:lpstr>
      <vt:lpstr>1_Office Theme</vt:lpstr>
      <vt:lpstr>2_Office Theme</vt:lpstr>
      <vt:lpstr>3_Office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Techsi.vn</cp:lastModifiedBy>
  <cp:revision>21</cp:revision>
  <dcterms:created xsi:type="dcterms:W3CDTF">2022-10-20T13:44:39Z</dcterms:created>
  <dcterms:modified xsi:type="dcterms:W3CDTF">2024-11-08T02:25:36Z</dcterms:modified>
</cp:coreProperties>
</file>