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4" r:id="rId3"/>
    <p:sldMasterId id="2147483686" r:id="rId4"/>
  </p:sldMasterIdLst>
  <p:sldIdLst>
    <p:sldId id="359" r:id="rId5"/>
    <p:sldId id="360" r:id="rId6"/>
    <p:sldId id="317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361" r:id="rId16"/>
    <p:sldId id="362" r:id="rId17"/>
    <p:sldId id="264" r:id="rId18"/>
    <p:sldId id="265" r:id="rId19"/>
    <p:sldId id="266" r:id="rId20"/>
    <p:sldId id="368" r:id="rId21"/>
    <p:sldId id="364" r:id="rId22"/>
    <p:sldId id="370" r:id="rId23"/>
    <p:sldId id="369" r:id="rId24"/>
    <p:sldId id="365" r:id="rId25"/>
    <p:sldId id="372" r:id="rId26"/>
    <p:sldId id="367" r:id="rId27"/>
    <p:sldId id="374" r:id="rId28"/>
    <p:sldId id="373" r:id="rId29"/>
    <p:sldId id="375" r:id="rId30"/>
    <p:sldId id="377" r:id="rId31"/>
    <p:sldId id="366" r:id="rId32"/>
  </p:sldIdLst>
  <p:sldSz cx="18288000" cy="10287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5B0B05"/>
    <a:srgbClr val="D3D31B"/>
    <a:srgbClr val="C826B1"/>
    <a:srgbClr val="86A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108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Relationship Id="rId4" Type="http://schemas.openxmlformats.org/officeDocument/2006/relationships/image" Target="../media/image58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92B76-81B3-4A99-8F33-75F61DD1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9BA50-A0A2-4405-957D-8E29C4B07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3B111-1DA9-4B26-8294-F509B6A67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2CA57-D92A-4754-B977-65F3E01CCA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8721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5C2A6-884E-457E-9B47-127F4CD96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4888F-9A65-47A0-A00E-674A9C36F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8CBD-FDA0-45CD-AFF2-19D11656F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05881-70C9-426E-8519-2682C8E96D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3079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BE64A-56D3-4A93-9343-17517653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55938-BF83-4E89-946A-99393D8A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6751A-F59F-4B89-8AEF-6187FDA32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086D1-F4AD-4785-AEFC-FC318E4C80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89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CE897CC-6770-421A-A2C1-4F5FE37FE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C3CB33-05DC-45CE-A747-F081C91C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605DA-6451-40E0-B38B-96ACFD5D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07F86-FC63-4E0F-8DA4-90390AE1BD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912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CDB014C-E18D-400B-965F-89DC1E66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32E2047-09B1-4FB4-8751-143C8EFF8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D2FCE25-C8AF-44C4-AC2B-0178AE164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0CE2A0-EA55-4793-85A0-7C8E010ADE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154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AC37AE5-6FF1-4E74-98C8-D88005FA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7706EB-C608-40F9-AD76-2BC05A253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BAA188-8596-4BFF-A365-DC1EEE2B8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F5150-C997-4AB9-A75B-2BF172172D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58593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E39F37-02DB-4D94-B9CD-9FF412F43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B5D6B58-164F-47D3-BFAA-40EE5D9E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590293-500D-4E0E-9B6E-3B69F6FBB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967EA-5449-46AD-8293-BC23208C70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762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842E86-2693-4256-B8E4-9408043A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1FC9CF-CB26-43C9-B576-3B76183CD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3F10C63-2E8A-4F12-90C8-A1D446C4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5F7E2D-5395-49C8-8621-3FB221BF7D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17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rtlCol="0">
            <a:normAutofit/>
          </a:bodyPr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299F48-85B8-4E4F-918D-0E0CB542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D2F8478-271D-4404-B373-D0685BE9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5C1499-71BE-4BCA-97A1-DD34265C7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A03D43-D79C-4616-AB27-0687540A78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800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23AC7-729B-49CA-BFE7-6B785ED2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FD96E-FDEC-4AD3-836D-965C6B294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3C45A-0048-4211-85A8-4D97DA281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35033F-A8A8-4050-A349-E0A290FAF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5096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8B365F-91AA-44DD-B085-39A1AEEB6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C2632-DB8E-4354-BE6C-17D3C070A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B2977-292D-4814-AF12-F5AF41CB6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C24D2-6DA4-41F6-85D1-DDA71055DC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8380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3B68DA-0A44-4B36-BD53-EC9E587894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D68E01-F937-4F59-A390-55645A3A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80BD957-D812-4A1C-8792-A911CB48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E3FC8-61EA-4687-9C07-4B9CB6576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2136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411957"/>
            <a:ext cx="16459200" cy="1714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296400" y="2400300"/>
            <a:ext cx="8077200" cy="3278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6400" y="5907884"/>
            <a:ext cx="8077200" cy="3281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CC89AA-A33B-40B8-A1DC-0D95128B7A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94A36-20CB-43A2-8BD4-6476546BF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400531-AE39-402C-B768-63B18D1D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106400" y="9367838"/>
            <a:ext cx="4267200" cy="7143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979EC-C07C-42B6-9CB7-ADC670D8F5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035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6714A-5033-435B-B0C0-9A9AEF7C4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88045-2CB6-45F1-926E-D39DF6790F37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51AE4-7BFC-46F4-9825-3E6A694D0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E1E96D-78C3-41C5-8A1C-A1545B98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D18E-2916-4638-A2B7-9ED1B1DC04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1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12D59-FB8D-4AA4-A0EC-2D3CB981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245E4-0E18-4842-A1F9-892E9C8BBB2F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2C131-940D-4FDE-B079-811E9AE8C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21DA7-78B2-4AC8-BA61-2C724977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66078-0280-4080-99C1-7C17BA7B7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732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114CA-BF10-46CD-9C8D-E42CABE1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0A64-1001-47DD-849F-EA8B7E95D36C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B8D5A-391D-49F4-953B-70A2CFE81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8275A-A0E6-4E40-9D24-C0225B078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77028-4463-4991-A582-282CF7D75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99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E98E25-707A-4092-8E35-CA3BDD951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68878-59BF-484D-8955-9B0F53E7F9C6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5A4473-639B-4DA6-9119-C3CAD452E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17508B4-C21E-4C2D-A739-A7B9E88F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3AEC0-2529-4833-95BA-3B71E5C62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69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B8E777-57BC-43E0-A703-57693D710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2004D-FD11-4302-99B2-D90A46E8B1AF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CF24CB5-5BE6-400B-B154-E474A63F7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76A7B09-BBAA-407F-A3BB-7B7D397D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66D68-A7F5-4B95-A5EA-ED70E80EE0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C825772-6312-4F77-98CD-9D30C9B9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E35B0-433F-4A0A-BF59-B3F3C5310FD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B43BC2B-8E54-4D72-A58A-8AAED13A9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71912E-89E5-4005-B798-CA4EFAE22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7DC12-F532-43F5-A267-FC5C424CF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86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BD7717F-8D98-4ED9-A7E9-8EEC03C1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EFDB6-5AAB-4B66-8E3D-C0670E476345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62D90D4-930E-41EC-8E29-AECD2D21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7E87A0-6248-45B7-97F1-3B25A1C32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2695D-09F6-47B3-BF0D-5C31C5CB05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859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21F576-D5FD-4026-BE5B-8A34404E7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9FC6C-C916-4DB3-BDDD-DA4984F9D88D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E141C02-0D10-483C-B4AA-2EFADAC4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B589DC-1C0B-4370-88E8-D1159F182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199A4-F5BF-4B8A-9A92-0C1153466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CC1216D-B352-492E-B9FF-04A12D70F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3D465-2993-44B8-B7C5-8720C88F36C9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DAF88A-734C-4279-8AA1-0070E0A02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58819B-0843-4A59-8FFA-F4C0792DA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95E8C-F45B-4D8C-A77A-2E7F20BC0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12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A6FD3-3C03-40A3-B5D9-649ADE3E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58D47-B2C6-418E-9A00-4A8DF4D02DF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7599A9-3CF1-475B-9800-F1A3AD630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6C81-2D73-46DF-94A6-7742A898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75DA-CF84-471C-A51C-964B1CCA1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46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73D84-B20A-4C56-85A4-EDC9D08AC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3E26C-B65A-4689-A072-948EE1CFC427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81CCC-91BE-4889-8519-6F749277C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6E34E-D081-4A81-BF85-6143E041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6A223-BDE5-4F02-8B79-0A2E6E49F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347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020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165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74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4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656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622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1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4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81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625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30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5F64E3-4587-480E-A3F7-96408B39C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688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726BF79-69E2-465F-840B-C5C3EA4EDC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035204-63EE-4188-B2E8-F70294D33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56CD62-ECDE-4E6D-9BDA-6214F1265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5C671-E7CE-4863-AE0C-459F34A521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8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C2A42C6-BF28-4E37-9626-9AE013BAD5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63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20574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2743200" algn="l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A8CA4-319B-41F4-8CE0-54AEC03D1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84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5C0A-54D2-40AA-8CC0-3EA40F3C2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6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CB90C7-0838-44AB-AC5B-E18135EB59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EE1B5E-763E-4A17-AD37-4CBD76C23021}" type="datetimeFigureOut">
              <a:rPr lang="en-US"/>
              <a:pPr>
                <a:defRPr/>
              </a:pPr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049CE-2BA4-4BF5-BF0B-97DB94FE8F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5558"/>
            <a:ext cx="2895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657FD-9FF1-46AE-AFC3-52ED738A79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5558"/>
            <a:ext cx="2133600" cy="3667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914A300-362D-414C-8995-BF503081E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0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fontAlgn="base">
        <a:spcBef>
          <a:spcPct val="0"/>
        </a:spcBef>
        <a:spcAft>
          <a:spcPct val="0"/>
        </a:spcAft>
        <a:defRPr sz="43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2pPr>
      <a:lvl3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3pPr>
      <a:lvl4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4pPr>
      <a:lvl5pPr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5pPr>
      <a:lvl6pPr marL="6858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6pPr>
      <a:lvl7pPr marL="13716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7pPr>
      <a:lvl8pPr marL="20574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8pPr>
      <a:lvl9pPr marL="2743200" algn="ctr" defTabSz="914400" rtl="0" fontAlgn="base">
        <a:spcBef>
          <a:spcPct val="0"/>
        </a:spcBef>
        <a:spcAft>
          <a:spcPct val="0"/>
        </a:spcAft>
        <a:defRPr sz="435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95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jpeg"/><Relationship Id="rId7" Type="http://schemas.openxmlformats.org/officeDocument/2006/relationships/image" Target="../media/image36.sv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image" Target="../media/image47.jpe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oleObject" Target="../embeddings/oleObject9.bin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6.svg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image" Target="../media/image60.sv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7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svg"/><Relationship Id="rId7" Type="http://schemas.openxmlformats.org/officeDocument/2006/relationships/image" Target="../media/image64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10" Type="http://schemas.openxmlformats.org/officeDocument/2006/relationships/image" Target="../media/image66.png"/><Relationship Id="rId4" Type="http://schemas.openxmlformats.org/officeDocument/2006/relationships/image" Target="../media/image61.jpg"/><Relationship Id="rId9" Type="http://schemas.openxmlformats.org/officeDocument/2006/relationships/image" Target="../media/image8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36.sv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fi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0.svg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3.jpeg"/><Relationship Id="rId7" Type="http://schemas.openxmlformats.org/officeDocument/2006/relationships/image" Target="../media/image103.sv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8.jpg"/><Relationship Id="rId7" Type="http://schemas.openxmlformats.org/officeDocument/2006/relationships/image" Target="../media/image40.sv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97.png"/><Relationship Id="rId18" Type="http://schemas.openxmlformats.org/officeDocument/2006/relationships/image" Target="../media/image101.png"/><Relationship Id="rId3" Type="http://schemas.openxmlformats.org/officeDocument/2006/relationships/image" Target="../media/image95.jpg"/><Relationship Id="rId7" Type="http://schemas.openxmlformats.org/officeDocument/2006/relationships/image" Target="../media/image93.png"/><Relationship Id="rId12" Type="http://schemas.openxmlformats.org/officeDocument/2006/relationships/image" Target="../media/image89.jpeg"/><Relationship Id="rId17" Type="http://schemas.openxmlformats.org/officeDocument/2006/relationships/image" Target="../media/image100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9.pn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7.jpg"/><Relationship Id="rId5" Type="http://schemas.openxmlformats.org/officeDocument/2006/relationships/image" Target="../media/image92.png"/><Relationship Id="rId15" Type="http://schemas.openxmlformats.org/officeDocument/2006/relationships/image" Target="../media/image98.png"/><Relationship Id="rId10" Type="http://schemas.openxmlformats.org/officeDocument/2006/relationships/image" Target="../media/image94.png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1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116.sv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25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jpeg"/><Relationship Id="rId7" Type="http://schemas.openxmlformats.org/officeDocument/2006/relationships/image" Target="../media/image19.sv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22.png"/><Relationship Id="rId3" Type="http://schemas.openxmlformats.org/officeDocument/2006/relationships/image" Target="../media/image23.jpeg"/><Relationship Id="rId7" Type="http://schemas.openxmlformats.org/officeDocument/2006/relationships/image" Target="../media/image19.png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1.png"/><Relationship Id="rId5" Type="http://schemas.openxmlformats.org/officeDocument/2006/relationships/image" Target="../media/image24.sv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6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jpeg"/><Relationship Id="rId7" Type="http://schemas.openxmlformats.org/officeDocument/2006/relationships/image" Target="../media/image40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44.svg"/><Relationship Id="rId5" Type="http://schemas.openxmlformats.org/officeDocument/2006/relationships/image" Target="../media/image36.sv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4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>
            <a:extLst>
              <a:ext uri="{FF2B5EF4-FFF2-40B4-BE49-F238E27FC236}">
                <a16:creationId xmlns:a16="http://schemas.microsoft.com/office/drawing/2014/main" id="{560A2488-781A-4109-9134-AA99D960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1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00683D-2C8D-4DF6-A597-1B20BBEB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550" y="958603"/>
            <a:ext cx="10248900" cy="9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vi-VN" sz="23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BAN MAI XANH</a:t>
            </a:r>
            <a:endParaRPr lang="en-US" altLang="vi-VN" sz="23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id="{164484FC-BB49-4930-9EC5-E0818A50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992858"/>
            <a:ext cx="10463121" cy="632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Lê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45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5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45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altLang="vi-VN" sz="45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altLang="vi-VN" sz="45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4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FA4C92-F259-6D53-BE48-73FAB91A0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862525"/>
            <a:ext cx="2466817" cy="2466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427" r="3140" b="1427"/>
          <a:stretch>
            <a:fillRect/>
          </a:stretch>
        </p:blipFill>
        <p:spPr>
          <a:xfrm>
            <a:off x="122463" y="518828"/>
            <a:ext cx="9941713" cy="73219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9780" r="15717"/>
          <a:stretch>
            <a:fillRect/>
          </a:stretch>
        </p:blipFill>
        <p:spPr>
          <a:xfrm>
            <a:off x="10218835" y="2116509"/>
            <a:ext cx="7965287" cy="71417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633424" y="8322890"/>
            <a:ext cx="3276909" cy="187081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41DFB582-B3C5-481C-AD95-B107CC468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963400" y="1441229"/>
            <a:ext cx="5343944" cy="1350560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36D9BFC-D2B0-4D06-B717-FAFA2C3F80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33424" y="6814593"/>
            <a:ext cx="5343944" cy="1350560"/>
          </a:xfrm>
          <a:prstGeom prst="rect">
            <a:avLst/>
          </a:prstGeom>
        </p:spPr>
      </p:pic>
      <p:pic>
        <p:nvPicPr>
          <p:cNvPr id="7" name="Picture 38">
            <a:extLst>
              <a:ext uri="{FF2B5EF4-FFF2-40B4-BE49-F238E27FC236}">
                <a16:creationId xmlns:a16="http://schemas.microsoft.com/office/drawing/2014/main" id="{0B5D22B7-1E6F-4597-84CF-3EDA374C9DF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2463" y="6901016"/>
            <a:ext cx="2233839" cy="32180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A88150-9AE3-42F0-9489-B5D9E9D60DAC}"/>
              </a:ext>
            </a:extLst>
          </p:cNvPr>
          <p:cNvSpPr/>
          <p:nvPr/>
        </p:nvSpPr>
        <p:spPr>
          <a:xfrm>
            <a:off x="10675018" y="497444"/>
            <a:ext cx="65085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00000">
            <a:off x="564440" y="2285995"/>
            <a:ext cx="7908079" cy="7763614"/>
            <a:chOff x="0" y="0"/>
            <a:chExt cx="1912822" cy="1846810"/>
          </a:xfrm>
        </p:grpSpPr>
        <p:sp>
          <p:nvSpPr>
            <p:cNvPr id="3" name="Freeform 3"/>
            <p:cNvSpPr/>
            <p:nvPr/>
          </p:nvSpPr>
          <p:spPr>
            <a:xfrm>
              <a:off x="48260" y="41910"/>
              <a:ext cx="1864562" cy="1804900"/>
            </a:xfrm>
            <a:custGeom>
              <a:avLst/>
              <a:gdLst/>
              <a:ahLst/>
              <a:cxnLst/>
              <a:rect l="l" t="t" r="r" b="b"/>
              <a:pathLst>
                <a:path w="1864562" h="1804900">
                  <a:moveTo>
                    <a:pt x="1864562" y="271780"/>
                  </a:moveTo>
                  <a:lnTo>
                    <a:pt x="1864562" y="1804900"/>
                  </a:lnTo>
                  <a:lnTo>
                    <a:pt x="0" y="1804900"/>
                  </a:lnTo>
                  <a:lnTo>
                    <a:pt x="0" y="0"/>
                  </a:lnTo>
                  <a:lnTo>
                    <a:pt x="159278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350" y="6350"/>
              <a:ext cx="1864562" cy="1798550"/>
            </a:xfrm>
            <a:custGeom>
              <a:avLst/>
              <a:gdLst/>
              <a:ahLst/>
              <a:cxnLst/>
              <a:rect l="l" t="t" r="r" b="b"/>
              <a:pathLst>
                <a:path w="1864562" h="1798550">
                  <a:moveTo>
                    <a:pt x="1864562" y="271780"/>
                  </a:moveTo>
                  <a:lnTo>
                    <a:pt x="1864562" y="1798550"/>
                  </a:lnTo>
                  <a:lnTo>
                    <a:pt x="0" y="1798550"/>
                  </a:lnTo>
                  <a:lnTo>
                    <a:pt x="0" y="0"/>
                  </a:lnTo>
                  <a:lnTo>
                    <a:pt x="1592782" y="0"/>
                  </a:lnTo>
                </a:path>
              </a:pathLst>
            </a:custGeom>
            <a:solidFill>
              <a:srgbClr val="FFDBE7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877262" cy="1811250"/>
            </a:xfrm>
            <a:custGeom>
              <a:avLst/>
              <a:gdLst/>
              <a:ahLst/>
              <a:cxnLst/>
              <a:rect l="l" t="t" r="r" b="b"/>
              <a:pathLst>
                <a:path w="1877262" h="1811250">
                  <a:moveTo>
                    <a:pt x="1599132" y="0"/>
                  </a:moveTo>
                  <a:lnTo>
                    <a:pt x="0" y="0"/>
                  </a:lnTo>
                  <a:lnTo>
                    <a:pt x="0" y="1811250"/>
                  </a:lnTo>
                  <a:lnTo>
                    <a:pt x="1877262" y="1811250"/>
                  </a:lnTo>
                  <a:lnTo>
                    <a:pt x="1877262" y="278130"/>
                  </a:lnTo>
                  <a:lnTo>
                    <a:pt x="1599132" y="0"/>
                  </a:lnTo>
                  <a:close/>
                  <a:moveTo>
                    <a:pt x="1864562" y="1798550"/>
                  </a:moveTo>
                  <a:lnTo>
                    <a:pt x="12700" y="1798550"/>
                  </a:lnTo>
                  <a:lnTo>
                    <a:pt x="12700" y="12700"/>
                  </a:lnTo>
                  <a:lnTo>
                    <a:pt x="1599132" y="12700"/>
                  </a:lnTo>
                  <a:lnTo>
                    <a:pt x="1599132" y="278130"/>
                  </a:lnTo>
                  <a:lnTo>
                    <a:pt x="1864562" y="278130"/>
                  </a:lnTo>
                  <a:lnTo>
                    <a:pt x="1864562" y="1798550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grpSp>
        <p:nvGrpSpPr>
          <p:cNvPr id="6" name="Group 6"/>
          <p:cNvGrpSpPr/>
          <p:nvPr/>
        </p:nvGrpSpPr>
        <p:grpSpPr>
          <a:xfrm rot="10800000">
            <a:off x="9434323" y="1116875"/>
            <a:ext cx="7474637" cy="8756553"/>
            <a:chOff x="0" y="0"/>
            <a:chExt cx="1898891" cy="2035182"/>
          </a:xfrm>
        </p:grpSpPr>
        <p:sp>
          <p:nvSpPr>
            <p:cNvPr id="7" name="Freeform 7"/>
            <p:cNvSpPr/>
            <p:nvPr/>
          </p:nvSpPr>
          <p:spPr>
            <a:xfrm>
              <a:off x="48260" y="41910"/>
              <a:ext cx="1850631" cy="1993272"/>
            </a:xfrm>
            <a:custGeom>
              <a:avLst/>
              <a:gdLst/>
              <a:ahLst/>
              <a:cxnLst/>
              <a:rect l="l" t="t" r="r" b="b"/>
              <a:pathLst>
                <a:path w="1850631" h="1993272">
                  <a:moveTo>
                    <a:pt x="1850631" y="271780"/>
                  </a:moveTo>
                  <a:lnTo>
                    <a:pt x="1850631" y="1993272"/>
                  </a:lnTo>
                  <a:lnTo>
                    <a:pt x="0" y="1993272"/>
                  </a:lnTo>
                  <a:lnTo>
                    <a:pt x="0" y="0"/>
                  </a:lnTo>
                  <a:lnTo>
                    <a:pt x="157885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6350" y="6350"/>
              <a:ext cx="1850631" cy="1986922"/>
            </a:xfrm>
            <a:custGeom>
              <a:avLst/>
              <a:gdLst/>
              <a:ahLst/>
              <a:cxnLst/>
              <a:rect l="l" t="t" r="r" b="b"/>
              <a:pathLst>
                <a:path w="1850631" h="1986922">
                  <a:moveTo>
                    <a:pt x="1850631" y="271780"/>
                  </a:moveTo>
                  <a:lnTo>
                    <a:pt x="1850631" y="1986922"/>
                  </a:lnTo>
                  <a:lnTo>
                    <a:pt x="0" y="1986922"/>
                  </a:lnTo>
                  <a:lnTo>
                    <a:pt x="0" y="0"/>
                  </a:lnTo>
                  <a:lnTo>
                    <a:pt x="1578851" y="0"/>
                  </a:lnTo>
                </a:path>
              </a:pathLst>
            </a:custGeom>
            <a:solidFill>
              <a:srgbClr val="FFDBE7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863331" cy="1999622"/>
            </a:xfrm>
            <a:custGeom>
              <a:avLst/>
              <a:gdLst/>
              <a:ahLst/>
              <a:cxnLst/>
              <a:rect l="l" t="t" r="r" b="b"/>
              <a:pathLst>
                <a:path w="1863331" h="1999622">
                  <a:moveTo>
                    <a:pt x="1585201" y="0"/>
                  </a:moveTo>
                  <a:lnTo>
                    <a:pt x="0" y="0"/>
                  </a:lnTo>
                  <a:lnTo>
                    <a:pt x="0" y="1999622"/>
                  </a:lnTo>
                  <a:lnTo>
                    <a:pt x="1863331" y="1999622"/>
                  </a:lnTo>
                  <a:lnTo>
                    <a:pt x="1863331" y="278130"/>
                  </a:lnTo>
                  <a:lnTo>
                    <a:pt x="1585201" y="0"/>
                  </a:lnTo>
                  <a:close/>
                  <a:moveTo>
                    <a:pt x="1850631" y="1986922"/>
                  </a:moveTo>
                  <a:lnTo>
                    <a:pt x="12700" y="1986922"/>
                  </a:lnTo>
                  <a:lnTo>
                    <a:pt x="12700" y="12700"/>
                  </a:lnTo>
                  <a:lnTo>
                    <a:pt x="1585201" y="12700"/>
                  </a:lnTo>
                  <a:lnTo>
                    <a:pt x="1585201" y="278130"/>
                  </a:lnTo>
                  <a:lnTo>
                    <a:pt x="1850631" y="278130"/>
                  </a:lnTo>
                  <a:lnTo>
                    <a:pt x="1850631" y="1986922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pic>
        <p:nvPicPr>
          <p:cNvPr id="10" name="Picture 4">
            <a:extLst>
              <a:ext uri="{FF2B5EF4-FFF2-40B4-BE49-F238E27FC236}">
                <a16:creationId xmlns:a16="http://schemas.microsoft.com/office/drawing/2014/main" id="{F94FD552-36BC-4E9B-A363-E416E8070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72" y="2613674"/>
            <a:ext cx="6920625" cy="6247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27F18049-9478-442D-829E-C112FC3B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93" y="1565785"/>
            <a:ext cx="6988485" cy="715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3E5D0E-7C20-4763-ADB0-330615616BA0}"/>
              </a:ext>
            </a:extLst>
          </p:cNvPr>
          <p:cNvSpPr/>
          <p:nvPr/>
        </p:nvSpPr>
        <p:spPr>
          <a:xfrm>
            <a:off x="1951772" y="239573"/>
            <a:ext cx="13803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phầm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5134218-4855-42C0-B8C4-A7387131342D}"/>
              </a:ext>
            </a:extLst>
          </p:cNvPr>
          <p:cNvGrpSpPr/>
          <p:nvPr/>
        </p:nvGrpSpPr>
        <p:grpSpPr>
          <a:xfrm rot="10800000">
            <a:off x="12787" y="1021628"/>
            <a:ext cx="8869828" cy="9164746"/>
            <a:chOff x="0" y="0"/>
            <a:chExt cx="1912822" cy="18468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171254C-8C90-47EE-99EC-60D65FAC6E22}"/>
                </a:ext>
              </a:extLst>
            </p:cNvPr>
            <p:cNvSpPr/>
            <p:nvPr/>
          </p:nvSpPr>
          <p:spPr>
            <a:xfrm>
              <a:off x="48260" y="41910"/>
              <a:ext cx="1864562" cy="1804900"/>
            </a:xfrm>
            <a:custGeom>
              <a:avLst/>
              <a:gdLst/>
              <a:ahLst/>
              <a:cxnLst/>
              <a:rect l="l" t="t" r="r" b="b"/>
              <a:pathLst>
                <a:path w="1864562" h="1804900">
                  <a:moveTo>
                    <a:pt x="1864562" y="271780"/>
                  </a:moveTo>
                  <a:lnTo>
                    <a:pt x="1864562" y="1804900"/>
                  </a:lnTo>
                  <a:lnTo>
                    <a:pt x="0" y="1804900"/>
                  </a:lnTo>
                  <a:lnTo>
                    <a:pt x="0" y="0"/>
                  </a:lnTo>
                  <a:lnTo>
                    <a:pt x="159278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FAC035B-92FE-472D-A913-B95E9EAAE052}"/>
                </a:ext>
              </a:extLst>
            </p:cNvPr>
            <p:cNvSpPr/>
            <p:nvPr/>
          </p:nvSpPr>
          <p:spPr>
            <a:xfrm>
              <a:off x="6350" y="6350"/>
              <a:ext cx="1864562" cy="1798550"/>
            </a:xfrm>
            <a:custGeom>
              <a:avLst/>
              <a:gdLst/>
              <a:ahLst/>
              <a:cxnLst/>
              <a:rect l="l" t="t" r="r" b="b"/>
              <a:pathLst>
                <a:path w="1864562" h="1798550">
                  <a:moveTo>
                    <a:pt x="1864562" y="271780"/>
                  </a:moveTo>
                  <a:lnTo>
                    <a:pt x="1864562" y="1798550"/>
                  </a:lnTo>
                  <a:lnTo>
                    <a:pt x="0" y="1798550"/>
                  </a:lnTo>
                  <a:lnTo>
                    <a:pt x="0" y="0"/>
                  </a:lnTo>
                  <a:lnTo>
                    <a:pt x="1592782" y="0"/>
                  </a:lnTo>
                </a:path>
              </a:pathLst>
            </a:custGeom>
            <a:solidFill>
              <a:srgbClr val="FFDBE7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FC170A2-FD21-4962-85BA-2AE6D1A44BB5}"/>
                </a:ext>
              </a:extLst>
            </p:cNvPr>
            <p:cNvSpPr/>
            <p:nvPr/>
          </p:nvSpPr>
          <p:spPr>
            <a:xfrm>
              <a:off x="0" y="0"/>
              <a:ext cx="1877262" cy="1811250"/>
            </a:xfrm>
            <a:custGeom>
              <a:avLst/>
              <a:gdLst/>
              <a:ahLst/>
              <a:cxnLst/>
              <a:rect l="l" t="t" r="r" b="b"/>
              <a:pathLst>
                <a:path w="1877262" h="1811250">
                  <a:moveTo>
                    <a:pt x="1599132" y="0"/>
                  </a:moveTo>
                  <a:lnTo>
                    <a:pt x="0" y="0"/>
                  </a:lnTo>
                  <a:lnTo>
                    <a:pt x="0" y="1811250"/>
                  </a:lnTo>
                  <a:lnTo>
                    <a:pt x="1877262" y="1811250"/>
                  </a:lnTo>
                  <a:lnTo>
                    <a:pt x="1877262" y="278130"/>
                  </a:lnTo>
                  <a:lnTo>
                    <a:pt x="1599132" y="0"/>
                  </a:lnTo>
                  <a:close/>
                  <a:moveTo>
                    <a:pt x="1864562" y="1798550"/>
                  </a:moveTo>
                  <a:lnTo>
                    <a:pt x="12700" y="1798550"/>
                  </a:lnTo>
                  <a:lnTo>
                    <a:pt x="12700" y="12700"/>
                  </a:lnTo>
                  <a:lnTo>
                    <a:pt x="1599132" y="12700"/>
                  </a:lnTo>
                  <a:lnTo>
                    <a:pt x="1599132" y="278130"/>
                  </a:lnTo>
                  <a:lnTo>
                    <a:pt x="1864562" y="278130"/>
                  </a:lnTo>
                  <a:lnTo>
                    <a:pt x="1864562" y="1798550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89E521B1-3005-41B9-8E9B-97DFBD6E3D7C}"/>
              </a:ext>
            </a:extLst>
          </p:cNvPr>
          <p:cNvGrpSpPr/>
          <p:nvPr/>
        </p:nvGrpSpPr>
        <p:grpSpPr>
          <a:xfrm rot="10800000">
            <a:off x="9047508" y="1021622"/>
            <a:ext cx="8704936" cy="9557703"/>
            <a:chOff x="0" y="6350"/>
            <a:chExt cx="1912822" cy="184046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DA60C21A-A17C-4365-B875-5239C97BC3F5}"/>
                </a:ext>
              </a:extLst>
            </p:cNvPr>
            <p:cNvSpPr/>
            <p:nvPr/>
          </p:nvSpPr>
          <p:spPr>
            <a:xfrm>
              <a:off x="48260" y="41910"/>
              <a:ext cx="1864562" cy="1804900"/>
            </a:xfrm>
            <a:custGeom>
              <a:avLst/>
              <a:gdLst/>
              <a:ahLst/>
              <a:cxnLst/>
              <a:rect l="l" t="t" r="r" b="b"/>
              <a:pathLst>
                <a:path w="1864562" h="1804900">
                  <a:moveTo>
                    <a:pt x="1864562" y="271780"/>
                  </a:moveTo>
                  <a:lnTo>
                    <a:pt x="1864562" y="1804900"/>
                  </a:lnTo>
                  <a:lnTo>
                    <a:pt x="0" y="1804900"/>
                  </a:lnTo>
                  <a:lnTo>
                    <a:pt x="0" y="0"/>
                  </a:lnTo>
                  <a:lnTo>
                    <a:pt x="159278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06D96287-1171-4CCE-A4B4-602822109DD8}"/>
                </a:ext>
              </a:extLst>
            </p:cNvPr>
            <p:cNvSpPr/>
            <p:nvPr/>
          </p:nvSpPr>
          <p:spPr>
            <a:xfrm>
              <a:off x="6350" y="6350"/>
              <a:ext cx="1864562" cy="1798550"/>
            </a:xfrm>
            <a:custGeom>
              <a:avLst/>
              <a:gdLst/>
              <a:ahLst/>
              <a:cxnLst/>
              <a:rect l="l" t="t" r="r" b="b"/>
              <a:pathLst>
                <a:path w="1864562" h="1798550">
                  <a:moveTo>
                    <a:pt x="1864562" y="271780"/>
                  </a:moveTo>
                  <a:lnTo>
                    <a:pt x="1864562" y="1798550"/>
                  </a:lnTo>
                  <a:lnTo>
                    <a:pt x="0" y="1798550"/>
                  </a:lnTo>
                  <a:lnTo>
                    <a:pt x="0" y="0"/>
                  </a:lnTo>
                  <a:lnTo>
                    <a:pt x="1592782" y="0"/>
                  </a:lnTo>
                </a:path>
              </a:pathLst>
            </a:custGeom>
            <a:solidFill>
              <a:srgbClr val="FFDBE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E08F6EC-E181-4831-B0A3-6D3564E3AE52}"/>
                </a:ext>
              </a:extLst>
            </p:cNvPr>
            <p:cNvSpPr/>
            <p:nvPr/>
          </p:nvSpPr>
          <p:spPr>
            <a:xfrm>
              <a:off x="0" y="33510"/>
              <a:ext cx="1877262" cy="1777740"/>
            </a:xfrm>
            <a:custGeom>
              <a:avLst/>
              <a:gdLst/>
              <a:ahLst/>
              <a:cxnLst/>
              <a:rect l="l" t="t" r="r" b="b"/>
              <a:pathLst>
                <a:path w="1877262" h="1811250">
                  <a:moveTo>
                    <a:pt x="1599132" y="0"/>
                  </a:moveTo>
                  <a:lnTo>
                    <a:pt x="0" y="0"/>
                  </a:lnTo>
                  <a:lnTo>
                    <a:pt x="0" y="1811250"/>
                  </a:lnTo>
                  <a:lnTo>
                    <a:pt x="1877262" y="1811250"/>
                  </a:lnTo>
                  <a:lnTo>
                    <a:pt x="1877262" y="278130"/>
                  </a:lnTo>
                  <a:lnTo>
                    <a:pt x="1599132" y="0"/>
                  </a:lnTo>
                  <a:close/>
                  <a:moveTo>
                    <a:pt x="1864562" y="1798550"/>
                  </a:moveTo>
                  <a:lnTo>
                    <a:pt x="12700" y="1798550"/>
                  </a:lnTo>
                  <a:lnTo>
                    <a:pt x="12700" y="12700"/>
                  </a:lnTo>
                  <a:lnTo>
                    <a:pt x="1599132" y="12700"/>
                  </a:lnTo>
                  <a:lnTo>
                    <a:pt x="1599132" y="278130"/>
                  </a:lnTo>
                  <a:lnTo>
                    <a:pt x="1864562" y="278130"/>
                  </a:lnTo>
                  <a:lnTo>
                    <a:pt x="1864562" y="1798550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pic>
        <p:nvPicPr>
          <p:cNvPr id="10" name="Picture 5">
            <a:extLst>
              <a:ext uri="{FF2B5EF4-FFF2-40B4-BE49-F238E27FC236}">
                <a16:creationId xmlns:a16="http://schemas.microsoft.com/office/drawing/2014/main" id="{E933133F-F9A3-49BE-BAB6-D2BD3317E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25" y="5610048"/>
            <a:ext cx="7914985" cy="416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3">
            <a:extLst>
              <a:ext uri="{FF2B5EF4-FFF2-40B4-BE49-F238E27FC236}">
                <a16:creationId xmlns:a16="http://schemas.microsoft.com/office/drawing/2014/main" id="{00361AB4-2761-4467-A953-D7D87E541D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147032"/>
              </p:ext>
            </p:extLst>
          </p:nvPr>
        </p:nvGraphicFramePr>
        <p:xfrm>
          <a:off x="9447216" y="1443374"/>
          <a:ext cx="7213828" cy="418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itmap Image" r:id="rId4" imgW="2781688" imgH="2685714" progId="Paint.Picture">
                  <p:embed/>
                </p:oleObj>
              </mc:Choice>
              <mc:Fallback>
                <p:oleObj name="Bitmap Image" r:id="rId4" imgW="2781688" imgH="2685714" progId="Paint.Picture">
                  <p:embed/>
                  <p:pic>
                    <p:nvPicPr>
                      <p:cNvPr id="17411" name="Object 3">
                        <a:extLst>
                          <a:ext uri="{FF2B5EF4-FFF2-40B4-BE49-F238E27FC236}">
                            <a16:creationId xmlns:a16="http://schemas.microsoft.com/office/drawing/2014/main" id="{F23FDCC5-046F-4AA9-A831-67C5BFAF781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7216" y="1443374"/>
                        <a:ext cx="7213828" cy="4181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F29428B1-C6A6-4BDA-BF79-2212E9714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590463"/>
              </p:ext>
            </p:extLst>
          </p:nvPr>
        </p:nvGraphicFramePr>
        <p:xfrm>
          <a:off x="11415486" y="5945044"/>
          <a:ext cx="6131782" cy="4181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6" imgW="1400000" imgH="1305107" progId="Paint.Picture">
                  <p:embed/>
                </p:oleObj>
              </mc:Choice>
              <mc:Fallback>
                <p:oleObj name="Bitmap Image" r:id="rId6" imgW="1400000" imgH="1305107" progId="Paint.Picture">
                  <p:embed/>
                  <p:pic>
                    <p:nvPicPr>
                      <p:cNvPr id="17414" name="Object 6">
                        <a:extLst>
                          <a:ext uri="{FF2B5EF4-FFF2-40B4-BE49-F238E27FC236}">
                            <a16:creationId xmlns:a16="http://schemas.microsoft.com/office/drawing/2014/main" id="{DAA7A505-B658-42F6-A256-79B79C2060B8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5486" y="5945044"/>
                        <a:ext cx="6131782" cy="41815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925C09DC-60FA-4147-A1A9-8206A17AB2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709026"/>
              </p:ext>
            </p:extLst>
          </p:nvPr>
        </p:nvGraphicFramePr>
        <p:xfrm>
          <a:off x="771725" y="1313277"/>
          <a:ext cx="7860404" cy="4296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8" imgW="8202170" imgH="5296639" progId="Paint.Picture">
                  <p:embed/>
                </p:oleObj>
              </mc:Choice>
              <mc:Fallback>
                <p:oleObj name="Bitmap Image" r:id="rId8" imgW="8202170" imgH="5296639" progId="Paint.Picture">
                  <p:embed/>
                  <p:pic>
                    <p:nvPicPr>
                      <p:cNvPr id="17417" name="Object 9">
                        <a:extLst>
                          <a:ext uri="{FF2B5EF4-FFF2-40B4-BE49-F238E27FC236}">
                            <a16:creationId xmlns:a16="http://schemas.microsoft.com/office/drawing/2014/main" id="{C740A460-AAB2-4B64-AC35-C0787AEC4E9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725" y="1313277"/>
                        <a:ext cx="7860404" cy="42967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CC2C1CCB-D07E-48CD-9658-494747A09076}"/>
              </a:ext>
            </a:extLst>
          </p:cNvPr>
          <p:cNvSpPr/>
          <p:nvPr/>
        </p:nvSpPr>
        <p:spPr>
          <a:xfrm>
            <a:off x="2144817" y="202696"/>
            <a:ext cx="1380538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0199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AD212F4-396C-499B-B0CC-4AF5099E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04800" y="1028700"/>
            <a:ext cx="7772400" cy="903729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864DB37-BFD0-4A8C-B6D0-B44EBB2A4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531596"/>
            <a:ext cx="7239000" cy="8107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C366F54-C10C-4F1D-8DF4-54C6D5D55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682046" y="1028700"/>
            <a:ext cx="7772400" cy="903729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00781EF-5BA7-445F-A0AC-9B2B900DA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696" y="1584947"/>
            <a:ext cx="7277100" cy="792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>
            <a:extLst>
              <a:ext uri="{FF2B5EF4-FFF2-40B4-BE49-F238E27FC236}">
                <a16:creationId xmlns:a16="http://schemas.microsoft.com/office/drawing/2014/main" id="{BEBEB2B6-9EA8-4F29-989F-70B39B141A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15784" y="5504984"/>
            <a:ext cx="3327678" cy="45414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50294BB-EBBB-4B72-AC26-EA98D6E3A66D}"/>
              </a:ext>
            </a:extLst>
          </p:cNvPr>
          <p:cNvSpPr/>
          <p:nvPr/>
        </p:nvSpPr>
        <p:spPr>
          <a:xfrm>
            <a:off x="4154190" y="202696"/>
            <a:ext cx="97866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sẩn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497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32617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DAE186C-C7B4-4F74-A0DA-4F1560650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735980"/>
            <a:ext cx="8382000" cy="835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5A55EBA8-473C-49EC-BF95-1C659BF7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005" y="735980"/>
            <a:ext cx="7848600" cy="835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2B2E49-7B51-4DDA-84B0-7346B4E182E3}"/>
              </a:ext>
            </a:extLst>
          </p:cNvPr>
          <p:cNvSpPr/>
          <p:nvPr/>
        </p:nvSpPr>
        <p:spPr>
          <a:xfrm>
            <a:off x="2898655" y="-15798"/>
            <a:ext cx="133421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cap="none" spc="0" dirty="0">
                <a:ln/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135600" cy="10096500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2FE397A-F966-4E43-87C0-7CDC12FCF2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3271585"/>
              </p:ext>
            </p:extLst>
          </p:nvPr>
        </p:nvGraphicFramePr>
        <p:xfrm>
          <a:off x="943164" y="1437835"/>
          <a:ext cx="6629400" cy="392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Bitmap Image" r:id="rId5" imgW="2619048" imgH="3371429" progId="Paint.Picture">
                  <p:embed/>
                </p:oleObj>
              </mc:Choice>
              <mc:Fallback>
                <p:oleObj name="Bitmap Image" r:id="rId5" imgW="2619048" imgH="3371429" progId="Paint.Picture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58D44094-55C4-4AA1-A75D-18135D804F5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3164" y="1437835"/>
                        <a:ext cx="6629400" cy="392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4FCEC96A-37DA-4265-BE4F-22460DFAB2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0491036"/>
              </p:ext>
            </p:extLst>
          </p:nvPr>
        </p:nvGraphicFramePr>
        <p:xfrm>
          <a:off x="762910" y="5224757"/>
          <a:ext cx="6629400" cy="4313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Bitmap Image" r:id="rId7" imgW="5466667" imgH="3161905" progId="Paint.Picture">
                  <p:embed/>
                </p:oleObj>
              </mc:Choice>
              <mc:Fallback>
                <p:oleObj name="Bitmap Image" r:id="rId7" imgW="5466667" imgH="3161905" progId="Paint.Picture">
                  <p:embed/>
                  <p:pic>
                    <p:nvPicPr>
                      <p:cNvPr id="55302" name="Object 6">
                        <a:extLst>
                          <a:ext uri="{FF2B5EF4-FFF2-40B4-BE49-F238E27FC236}">
                            <a16:creationId xmlns:a16="http://schemas.microsoft.com/office/drawing/2014/main" id="{C2A44163-D20E-4D77-B26A-28593AB76874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910" y="5224757"/>
                        <a:ext cx="6629400" cy="4313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>
            <a:extLst>
              <a:ext uri="{FF2B5EF4-FFF2-40B4-BE49-F238E27FC236}">
                <a16:creationId xmlns:a16="http://schemas.microsoft.com/office/drawing/2014/main" id="{EB8CBA9F-7259-4279-AC5E-798E443F0C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569610"/>
              </p:ext>
            </p:extLst>
          </p:nvPr>
        </p:nvGraphicFramePr>
        <p:xfrm>
          <a:off x="11201400" y="1058455"/>
          <a:ext cx="6263269" cy="45548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Bitmap Image" r:id="rId9" imgW="2619048" imgH="2343477" progId="Paint.Picture">
                  <p:embed/>
                </p:oleObj>
              </mc:Choice>
              <mc:Fallback>
                <p:oleObj name="Bitmap Image" r:id="rId9" imgW="2619048" imgH="2343477" progId="Paint.Picture">
                  <p:embed/>
                  <p:pic>
                    <p:nvPicPr>
                      <p:cNvPr id="55306" name="Object 10">
                        <a:extLst>
                          <a:ext uri="{FF2B5EF4-FFF2-40B4-BE49-F238E27FC236}">
                            <a16:creationId xmlns:a16="http://schemas.microsoft.com/office/drawing/2014/main" id="{F587F02E-DC58-4672-9021-5423904A036D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1400" y="1058455"/>
                        <a:ext cx="6263269" cy="45548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4F96E29E-C27F-4D8D-8EB6-9055A3532E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41632"/>
              </p:ext>
            </p:extLst>
          </p:nvPr>
        </p:nvGraphicFramePr>
        <p:xfrm>
          <a:off x="11201400" y="5447809"/>
          <a:ext cx="645841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Bitmap Image" r:id="rId11" imgW="2771429" imgH="2448267" progId="Paint.Picture">
                  <p:embed/>
                </p:oleObj>
              </mc:Choice>
              <mc:Fallback>
                <p:oleObj name="Bitmap Image" r:id="rId11" imgW="2771429" imgH="2448267" progId="Paint.Picture">
                  <p:embed/>
                  <p:pic>
                    <p:nvPicPr>
                      <p:cNvPr id="55305" name="Object 9">
                        <a:extLst>
                          <a:ext uri="{FF2B5EF4-FFF2-40B4-BE49-F238E27FC236}">
                            <a16:creationId xmlns:a16="http://schemas.microsoft.com/office/drawing/2014/main" id="{46D3A039-D83D-4111-93D2-AAC63AA7593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1400" y="5447809"/>
                        <a:ext cx="6458415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87A3852-8443-4715-9C06-0678FA51B8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583781" y="1586206"/>
            <a:ext cx="3332271" cy="2903939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6E66BE0E-AD43-4489-9EE5-104FDA04B6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7486185" y="5359322"/>
            <a:ext cx="3527464" cy="33414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E870DB-2D86-466A-B655-C75377418D4A}"/>
              </a:ext>
            </a:extLst>
          </p:cNvPr>
          <p:cNvSpPr/>
          <p:nvPr/>
        </p:nvSpPr>
        <p:spPr>
          <a:xfrm>
            <a:off x="1295400" y="352919"/>
            <a:ext cx="14249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24988B-9CF0-4DFD-AC13-36D61D7213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0566" cy="10287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12B2CD-3D97-4680-916D-69D6DFEF8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27" y="550049"/>
            <a:ext cx="7620000" cy="44929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B62C5-B580-4D9F-AE5B-099DE9F33A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589" y="5842143"/>
            <a:ext cx="8077202" cy="39402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A86CCB-5E66-4F67-A2BD-73B83667FF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15" y="5708328"/>
            <a:ext cx="7620000" cy="3940265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24DE4E4A-1C2F-421C-9A8D-C7729CE2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664" y="641361"/>
            <a:ext cx="8229600" cy="469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147989F3-2CDE-43A5-BE18-6AA60D5AF7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20400" y="98695"/>
            <a:ext cx="2926138" cy="1085331"/>
          </a:xfrm>
          <a:prstGeom prst="rect">
            <a:avLst/>
          </a:prstGeom>
        </p:spPr>
      </p:pic>
      <p:pic>
        <p:nvPicPr>
          <p:cNvPr id="8" name="Picture 46">
            <a:extLst>
              <a:ext uri="{FF2B5EF4-FFF2-40B4-BE49-F238E27FC236}">
                <a16:creationId xmlns:a16="http://schemas.microsoft.com/office/drawing/2014/main" id="{988A83D0-04CD-42A8-8121-D512F36CA4C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9166840">
            <a:off x="16194999" y="3912464"/>
            <a:ext cx="3119204" cy="285017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F7A3CBF-AF37-47E0-A59C-B64205A55FD4}"/>
              </a:ext>
            </a:extLst>
          </p:cNvPr>
          <p:cNvSpPr/>
          <p:nvPr/>
        </p:nvSpPr>
        <p:spPr>
          <a:xfrm>
            <a:off x="1913775" y="8839060"/>
            <a:ext cx="1462772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284" y="1854231"/>
            <a:ext cx="9174225" cy="8375987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F3A0"/>
              </a:solidFill>
            </p:spPr>
          </p:sp>
        </p:grp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B16F41C8-455D-4087-8446-415A55816F04}"/>
              </a:ext>
            </a:extLst>
          </p:cNvPr>
          <p:cNvGrpSpPr/>
          <p:nvPr/>
        </p:nvGrpSpPr>
        <p:grpSpPr>
          <a:xfrm>
            <a:off x="9753600" y="1877463"/>
            <a:ext cx="8389365" cy="8389848"/>
            <a:chOff x="0" y="0"/>
            <a:chExt cx="14512418" cy="11186464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F8ED80BE-90C6-4DDF-80FC-7450F7EC3284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7780AA2F-E615-41B0-917E-F27D078ED1A4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80657A60-C296-44DB-A858-5C5F70D7EA47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177CCCF9-27B4-4467-9FF2-DB7E590B81F8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54E2E981-D5FC-4D26-89F5-D9776F6F260D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7ED5E562-F3FE-4C51-ADE6-53F2EA04A955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F3A0"/>
              </a:solidFill>
            </p:spPr>
          </p:sp>
        </p:grpSp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C2FDCE57-F60C-452F-91F0-80F88731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758" y="2042385"/>
            <a:ext cx="8061982" cy="791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A133D5-DC82-4386-8673-22B476656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3" y="2388410"/>
            <a:ext cx="8506597" cy="7495029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C532CC9-FF60-4D91-86D5-A0A20B83A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49115" y="1042368"/>
            <a:ext cx="5343944" cy="13505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38F6AE-A27C-4AF6-A890-2AB5E897FDFF}"/>
              </a:ext>
            </a:extLst>
          </p:cNvPr>
          <p:cNvSpPr/>
          <p:nvPr/>
        </p:nvSpPr>
        <p:spPr>
          <a:xfrm>
            <a:off x="1066800" y="218178"/>
            <a:ext cx="109262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0613CD9D-0248-42C3-A797-DAE8A2A6CD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525201" y="-436877"/>
            <a:ext cx="3643313" cy="2693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0F36A08-FDFE-4CC9-970B-C509C631F5BC}"/>
              </a:ext>
            </a:extLst>
          </p:cNvPr>
          <p:cNvGrpSpPr/>
          <p:nvPr/>
        </p:nvGrpSpPr>
        <p:grpSpPr>
          <a:xfrm>
            <a:off x="152400" y="1910369"/>
            <a:ext cx="8702469" cy="8376631"/>
            <a:chOff x="0" y="0"/>
            <a:chExt cx="14512418" cy="11186464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4A46F716-928A-4628-98B6-C8B1C786B8CF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1671FC64-20CF-4BFE-82CC-89DF99651A22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ABC1119-9422-406A-AF96-5E6A237FDE58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01A9876B-897F-4500-A3F6-2334C1F8DDCC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9EB1AD88-69AD-4DA0-895A-E58C51B59A13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6" name="Freeform 8">
                <a:extLst>
                  <a:ext uri="{FF2B5EF4-FFF2-40B4-BE49-F238E27FC236}">
                    <a16:creationId xmlns:a16="http://schemas.microsoft.com/office/drawing/2014/main" id="{B8DA83A1-5529-460E-8DFE-95EE2356D1DB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F3A0"/>
              </a:solidFill>
            </p:spPr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35A48-D257-4A76-AC8B-C36D62B05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963" y="1695818"/>
            <a:ext cx="8474000" cy="8187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3E55E1-F886-4A79-AA4C-44B22E078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516" y="2126549"/>
            <a:ext cx="8047620" cy="732616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579662F2-766B-488E-808A-9A3B3913E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3" y="2389340"/>
            <a:ext cx="8650850" cy="74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79410B6-1A4D-4E7D-8EEA-2E6BBF90D7CB}"/>
              </a:ext>
            </a:extLst>
          </p:cNvPr>
          <p:cNvSpPr/>
          <p:nvPr/>
        </p:nvSpPr>
        <p:spPr>
          <a:xfrm>
            <a:off x="1006400" y="506888"/>
            <a:ext cx="15240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5400" b="1" cap="none" spc="0" dirty="0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54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37284049-5C97-435D-8EF3-A8E3908A5A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532582" y="-473054"/>
            <a:ext cx="3643313" cy="26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398" y="1605752"/>
            <a:ext cx="9645805" cy="841865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116864" y="1082561"/>
            <a:ext cx="2041231" cy="1120821"/>
          </a:xfrm>
          <a:prstGeom prst="rect">
            <a:avLst/>
          </a:prstGeom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1408E533-D8B5-4BE5-8646-2AF46F4F58AF}"/>
              </a:ext>
            </a:extLst>
          </p:cNvPr>
          <p:cNvGrpSpPr/>
          <p:nvPr/>
        </p:nvGrpSpPr>
        <p:grpSpPr>
          <a:xfrm>
            <a:off x="10070846" y="1642972"/>
            <a:ext cx="8217154" cy="8417279"/>
            <a:chOff x="0" y="0"/>
            <a:chExt cx="14512418" cy="11186464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0062ECCF-7603-4395-8C80-B80A87CEA79C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5" name="Freeform 4">
                <a:extLst>
                  <a:ext uri="{FF2B5EF4-FFF2-40B4-BE49-F238E27FC236}">
                    <a16:creationId xmlns:a16="http://schemas.microsoft.com/office/drawing/2014/main" id="{FD1875B6-497D-482E-8484-7A1847D9353F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4F50B5AD-9B5F-48A5-99A0-F80C02A7010A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2" name="Group 6">
              <a:extLst>
                <a:ext uri="{FF2B5EF4-FFF2-40B4-BE49-F238E27FC236}">
                  <a16:creationId xmlns:a16="http://schemas.microsoft.com/office/drawing/2014/main" id="{3F911027-EFA1-4795-8096-1C76CE267DE7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848FD05-60B6-4803-9742-9EE2ED301F82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Freeform 8">
                <a:extLst>
                  <a:ext uri="{FF2B5EF4-FFF2-40B4-BE49-F238E27FC236}">
                    <a16:creationId xmlns:a16="http://schemas.microsoft.com/office/drawing/2014/main" id="{BBEE5BAE-1BDB-41CF-ADA4-1CC286228FB2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7" name="Picture 9">
            <a:extLst>
              <a:ext uri="{FF2B5EF4-FFF2-40B4-BE49-F238E27FC236}">
                <a16:creationId xmlns:a16="http://schemas.microsoft.com/office/drawing/2014/main" id="{12DAE709-3A85-4A7B-8E21-9C6CDE058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844398" y="1233998"/>
            <a:ext cx="1619734" cy="88938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6F5C8BE4-73B9-4858-9926-035F2936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9" y="2171699"/>
            <a:ext cx="9179169" cy="7504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A7414E4-A929-4C5B-A039-BD05120F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701" y="2279016"/>
            <a:ext cx="7846575" cy="739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AAFF2BB-732F-4489-BD34-33431848842D}"/>
              </a:ext>
            </a:extLst>
          </p:cNvPr>
          <p:cNvSpPr/>
          <p:nvPr/>
        </p:nvSpPr>
        <p:spPr>
          <a:xfrm>
            <a:off x="264040" y="262593"/>
            <a:ext cx="807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11AB18-6456-43F8-8BA0-565EF2E8CCC3}"/>
              </a:ext>
            </a:extLst>
          </p:cNvPr>
          <p:cNvSpPr/>
          <p:nvPr/>
        </p:nvSpPr>
        <p:spPr>
          <a:xfrm>
            <a:off x="9609968" y="262592"/>
            <a:ext cx="8077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4FC864E-EE37-45ED-8020-E6F22AC4FA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19513" y="981075"/>
            <a:ext cx="11158538" cy="5343525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538A6C6-6E05-47CD-8867-353FAC65C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695" y="2045495"/>
            <a:ext cx="12370593" cy="36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09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09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ts val="9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defTabSz="914400" fontAlgn="base">
              <a:lnSpc>
                <a:spcPts val="9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 defTabSz="914400" fontAlgn="base">
              <a:lnSpc>
                <a:spcPts val="99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Giao.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5531F9B-E1D1-49A3-855C-3506BEF3D3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85876" y="278607"/>
            <a:ext cx="3643313" cy="2693193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5CF9561-5E09-4889-9D7F-14EFF53DAD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2413569">
            <a:off x="3190876" y="5403057"/>
            <a:ext cx="3124200" cy="1933575"/>
          </a:xfrm>
          <a:prstGeom prst="rect">
            <a:avLst/>
          </a:prstGeom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5885F4FE-A513-448E-A881-8CBFE1A2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088" y="5329238"/>
            <a:ext cx="2521745" cy="529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FCD1C66-F4A5-44F1-A8E1-97D007AC99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24702">
            <a:off x="13785057" y="4610588"/>
            <a:ext cx="2185988" cy="250031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B16E1B1-C445-4C0B-8E00-CD25CA360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923925" y="2376488"/>
            <a:ext cx="2867025" cy="4114800"/>
          </a:xfrm>
          <a:prstGeom prst="rect">
            <a:avLst/>
          </a:prstGeom>
        </p:spPr>
      </p:pic>
      <p:pic>
        <p:nvPicPr>
          <p:cNvPr id="19" name="Picture 23">
            <a:extLst>
              <a:ext uri="{FF2B5EF4-FFF2-40B4-BE49-F238E27FC236}">
                <a16:creationId xmlns:a16="http://schemas.microsoft.com/office/drawing/2014/main" id="{3D550678-31A1-4301-A9D3-5C71B960EB4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813" y="8955883"/>
            <a:ext cx="4729163" cy="1193006"/>
          </a:xfrm>
          <a:prstGeom prst="rect">
            <a:avLst/>
          </a:prstGeom>
        </p:spPr>
      </p:pic>
      <p:pic>
        <p:nvPicPr>
          <p:cNvPr id="21" name="Picture 23">
            <a:extLst>
              <a:ext uri="{FF2B5EF4-FFF2-40B4-BE49-F238E27FC236}">
                <a16:creationId xmlns:a16="http://schemas.microsoft.com/office/drawing/2014/main" id="{ABB59689-C669-41A2-8EA7-3BDC825201D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724401" y="8679657"/>
            <a:ext cx="3633788" cy="1559718"/>
          </a:xfrm>
          <a:prstGeom prst="rect">
            <a:avLst/>
          </a:prstGeom>
        </p:spPr>
      </p:pic>
      <p:pic>
        <p:nvPicPr>
          <p:cNvPr id="22" name="Picture 23">
            <a:extLst>
              <a:ext uri="{FF2B5EF4-FFF2-40B4-BE49-F238E27FC236}">
                <a16:creationId xmlns:a16="http://schemas.microsoft.com/office/drawing/2014/main" id="{9E72B8DA-F35E-4F10-8802-FE79A8335866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98633" y="8589170"/>
            <a:ext cx="5233988" cy="1559718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8C8503F1-497E-4ECE-8FC3-DD502C4FF9F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246895" y="8682038"/>
            <a:ext cx="5233988" cy="1557338"/>
          </a:xfrm>
          <a:prstGeom prst="rect">
            <a:avLst/>
          </a:prstGeom>
        </p:spPr>
      </p:pic>
      <p:pic>
        <p:nvPicPr>
          <p:cNvPr id="6" name="ChauYeuCoChuCongNhanBeat-V.A-3844222">
            <a:hlinkClick r:id="" action="ppaction://media"/>
            <a:extLst>
              <a:ext uri="{FF2B5EF4-FFF2-40B4-BE49-F238E27FC236}">
                <a16:creationId xmlns:a16="http://schemas.microsoft.com/office/drawing/2014/main" id="{78CD6929-9F70-4F2E-B82A-5D28892D06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93923" y="5318235"/>
            <a:ext cx="638976" cy="6389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2">
        <p:split orient="vert"/>
      </p:transition>
    </mc:Choice>
    <mc:Fallback xmlns="">
      <p:transition spd="slow" advTm="1000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" y="2032235"/>
            <a:ext cx="8700603" cy="8119449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4592916" y="6547206"/>
            <a:ext cx="9102167" cy="47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oup 2">
            <a:extLst>
              <a:ext uri="{FF2B5EF4-FFF2-40B4-BE49-F238E27FC236}">
                <a16:creationId xmlns:a16="http://schemas.microsoft.com/office/drawing/2014/main" id="{56BC315E-E5D2-4DB1-94BB-18882E19CC3D}"/>
              </a:ext>
            </a:extLst>
          </p:cNvPr>
          <p:cNvGrpSpPr/>
          <p:nvPr/>
        </p:nvGrpSpPr>
        <p:grpSpPr>
          <a:xfrm>
            <a:off x="9100125" y="1897152"/>
            <a:ext cx="8936595" cy="8218635"/>
            <a:chOff x="0" y="0"/>
            <a:chExt cx="14512418" cy="11186464"/>
          </a:xfrm>
        </p:grpSpPr>
        <p:grpSp>
          <p:nvGrpSpPr>
            <p:cNvPr id="13" name="Group 3">
              <a:extLst>
                <a:ext uri="{FF2B5EF4-FFF2-40B4-BE49-F238E27FC236}">
                  <a16:creationId xmlns:a16="http://schemas.microsoft.com/office/drawing/2014/main" id="{D9C20D55-BF7D-4BB5-A600-F531D2F9964C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7" name="Freeform 4">
                <a:extLst>
                  <a:ext uri="{FF2B5EF4-FFF2-40B4-BE49-F238E27FC236}">
                    <a16:creationId xmlns:a16="http://schemas.microsoft.com/office/drawing/2014/main" id="{CC96C305-A0B2-4D67-848E-32C9D9700FD6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9D3B8249-3B91-4D7F-8E33-D6CF956F6171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14" name="Group 6">
              <a:extLst>
                <a:ext uri="{FF2B5EF4-FFF2-40B4-BE49-F238E27FC236}">
                  <a16:creationId xmlns:a16="http://schemas.microsoft.com/office/drawing/2014/main" id="{99D27D94-001F-42E6-BD48-E8B7215FEC57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0789D374-471B-491B-BC28-3EF1EA908713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996CBC64-33F4-4D68-9DC1-B4D3EE00C6B5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</p:grpSp>
      <p:pic>
        <p:nvPicPr>
          <p:cNvPr id="20" name="Picture 6">
            <a:extLst>
              <a:ext uri="{FF2B5EF4-FFF2-40B4-BE49-F238E27FC236}">
                <a16:creationId xmlns:a16="http://schemas.microsoft.com/office/drawing/2014/main" id="{45D95275-3CA9-465A-9CCE-983DA954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8" y="2469079"/>
            <a:ext cx="8318994" cy="7230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B0A121-9EB1-42B6-9A52-879E880B5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219" y="2229796"/>
            <a:ext cx="8317781" cy="7522720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9F2DA4CD-8974-427C-8767-324B74613E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50535" y="1474924"/>
            <a:ext cx="1679243" cy="922057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FF4DFECA-73D0-4920-8FC8-466F8496D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74664" y="1410438"/>
            <a:ext cx="1679243" cy="92205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80A6443-A0D9-441D-9DB9-DD7E75D47D46}"/>
              </a:ext>
            </a:extLst>
          </p:cNvPr>
          <p:cNvSpPr/>
          <p:nvPr/>
        </p:nvSpPr>
        <p:spPr>
          <a:xfrm>
            <a:off x="257233" y="615074"/>
            <a:ext cx="1185176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B2875E5-0E36-45AB-85A0-AA2F3162C9BC}"/>
              </a:ext>
            </a:extLst>
          </p:cNvPr>
          <p:cNvGrpSpPr/>
          <p:nvPr/>
        </p:nvGrpSpPr>
        <p:grpSpPr>
          <a:xfrm rot="10800000">
            <a:off x="547016" y="1015988"/>
            <a:ext cx="8382000" cy="9118347"/>
            <a:chOff x="0" y="0"/>
            <a:chExt cx="1912822" cy="184680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6225C1C-A1F5-48CC-8DE7-08E1E80A5C08}"/>
                </a:ext>
              </a:extLst>
            </p:cNvPr>
            <p:cNvSpPr/>
            <p:nvPr/>
          </p:nvSpPr>
          <p:spPr>
            <a:xfrm>
              <a:off x="48260" y="41910"/>
              <a:ext cx="1864562" cy="1804900"/>
            </a:xfrm>
            <a:custGeom>
              <a:avLst/>
              <a:gdLst/>
              <a:ahLst/>
              <a:cxnLst/>
              <a:rect l="l" t="t" r="r" b="b"/>
              <a:pathLst>
                <a:path w="1864562" h="1804900">
                  <a:moveTo>
                    <a:pt x="1864562" y="271780"/>
                  </a:moveTo>
                  <a:lnTo>
                    <a:pt x="1864562" y="1804900"/>
                  </a:lnTo>
                  <a:lnTo>
                    <a:pt x="0" y="1804900"/>
                  </a:lnTo>
                  <a:lnTo>
                    <a:pt x="0" y="0"/>
                  </a:lnTo>
                  <a:lnTo>
                    <a:pt x="159278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E3E216B-990D-4015-9E24-407AD7FDE40C}"/>
                </a:ext>
              </a:extLst>
            </p:cNvPr>
            <p:cNvSpPr/>
            <p:nvPr/>
          </p:nvSpPr>
          <p:spPr>
            <a:xfrm>
              <a:off x="6350" y="6350"/>
              <a:ext cx="1864562" cy="1798550"/>
            </a:xfrm>
            <a:custGeom>
              <a:avLst/>
              <a:gdLst/>
              <a:ahLst/>
              <a:cxnLst/>
              <a:rect l="l" t="t" r="r" b="b"/>
              <a:pathLst>
                <a:path w="1864562" h="1798550">
                  <a:moveTo>
                    <a:pt x="1864562" y="271780"/>
                  </a:moveTo>
                  <a:lnTo>
                    <a:pt x="1864562" y="1798550"/>
                  </a:lnTo>
                  <a:lnTo>
                    <a:pt x="0" y="1798550"/>
                  </a:lnTo>
                  <a:lnTo>
                    <a:pt x="0" y="0"/>
                  </a:lnTo>
                  <a:lnTo>
                    <a:pt x="1592782" y="0"/>
                  </a:lnTo>
                </a:path>
              </a:pathLst>
            </a:custGeom>
            <a:solidFill>
              <a:srgbClr val="FFDBE7"/>
            </a:solidFill>
          </p:spPr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FF2B50C-7032-4171-B8B3-294712324BAC}"/>
                </a:ext>
              </a:extLst>
            </p:cNvPr>
            <p:cNvSpPr/>
            <p:nvPr/>
          </p:nvSpPr>
          <p:spPr>
            <a:xfrm>
              <a:off x="0" y="0"/>
              <a:ext cx="1877262" cy="1811250"/>
            </a:xfrm>
            <a:custGeom>
              <a:avLst/>
              <a:gdLst/>
              <a:ahLst/>
              <a:cxnLst/>
              <a:rect l="l" t="t" r="r" b="b"/>
              <a:pathLst>
                <a:path w="1877262" h="1811250">
                  <a:moveTo>
                    <a:pt x="1599132" y="0"/>
                  </a:moveTo>
                  <a:lnTo>
                    <a:pt x="0" y="0"/>
                  </a:lnTo>
                  <a:lnTo>
                    <a:pt x="0" y="1811250"/>
                  </a:lnTo>
                  <a:lnTo>
                    <a:pt x="1877262" y="1811250"/>
                  </a:lnTo>
                  <a:lnTo>
                    <a:pt x="1877262" y="278130"/>
                  </a:lnTo>
                  <a:lnTo>
                    <a:pt x="1599132" y="0"/>
                  </a:lnTo>
                  <a:close/>
                  <a:moveTo>
                    <a:pt x="1864562" y="1798550"/>
                  </a:moveTo>
                  <a:lnTo>
                    <a:pt x="12700" y="1798550"/>
                  </a:lnTo>
                  <a:lnTo>
                    <a:pt x="12700" y="12700"/>
                  </a:lnTo>
                  <a:lnTo>
                    <a:pt x="1599132" y="12700"/>
                  </a:lnTo>
                  <a:lnTo>
                    <a:pt x="1599132" y="278130"/>
                  </a:lnTo>
                  <a:lnTo>
                    <a:pt x="1864562" y="278130"/>
                  </a:lnTo>
                  <a:lnTo>
                    <a:pt x="1864562" y="1798550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grpSp>
        <p:nvGrpSpPr>
          <p:cNvPr id="6" name="Group 2">
            <a:extLst>
              <a:ext uri="{FF2B5EF4-FFF2-40B4-BE49-F238E27FC236}">
                <a16:creationId xmlns:a16="http://schemas.microsoft.com/office/drawing/2014/main" id="{639EB76D-8941-4279-BFBF-F408BF0F6BCD}"/>
              </a:ext>
            </a:extLst>
          </p:cNvPr>
          <p:cNvGrpSpPr/>
          <p:nvPr/>
        </p:nvGrpSpPr>
        <p:grpSpPr>
          <a:xfrm rot="10800000">
            <a:off x="9157223" y="723900"/>
            <a:ext cx="8400111" cy="8686800"/>
            <a:chOff x="0" y="0"/>
            <a:chExt cx="1912822" cy="1846809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3373D92B-29AE-415C-B74D-2C1A56E133A7}"/>
                </a:ext>
              </a:extLst>
            </p:cNvPr>
            <p:cNvSpPr/>
            <p:nvPr/>
          </p:nvSpPr>
          <p:spPr>
            <a:xfrm>
              <a:off x="48260" y="41910"/>
              <a:ext cx="1864562" cy="1804900"/>
            </a:xfrm>
            <a:custGeom>
              <a:avLst/>
              <a:gdLst/>
              <a:ahLst/>
              <a:cxnLst/>
              <a:rect l="l" t="t" r="r" b="b"/>
              <a:pathLst>
                <a:path w="1864562" h="1804900">
                  <a:moveTo>
                    <a:pt x="1864562" y="271780"/>
                  </a:moveTo>
                  <a:lnTo>
                    <a:pt x="1864562" y="1804900"/>
                  </a:lnTo>
                  <a:lnTo>
                    <a:pt x="0" y="1804900"/>
                  </a:lnTo>
                  <a:lnTo>
                    <a:pt x="0" y="0"/>
                  </a:lnTo>
                  <a:lnTo>
                    <a:pt x="1592782" y="0"/>
                  </a:lnTo>
                  <a:close/>
                </a:path>
              </a:pathLst>
            </a:custGeom>
            <a:solidFill>
              <a:srgbClr val="DD6E8C"/>
            </a:solid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49F454C1-29B3-465D-A6D6-A8EAB27AC0F6}"/>
                </a:ext>
              </a:extLst>
            </p:cNvPr>
            <p:cNvSpPr/>
            <p:nvPr/>
          </p:nvSpPr>
          <p:spPr>
            <a:xfrm>
              <a:off x="6350" y="6350"/>
              <a:ext cx="1864562" cy="1798550"/>
            </a:xfrm>
            <a:custGeom>
              <a:avLst/>
              <a:gdLst/>
              <a:ahLst/>
              <a:cxnLst/>
              <a:rect l="l" t="t" r="r" b="b"/>
              <a:pathLst>
                <a:path w="1864562" h="1798550">
                  <a:moveTo>
                    <a:pt x="1864562" y="271780"/>
                  </a:moveTo>
                  <a:lnTo>
                    <a:pt x="1864562" y="1798550"/>
                  </a:lnTo>
                  <a:lnTo>
                    <a:pt x="0" y="1798550"/>
                  </a:lnTo>
                  <a:lnTo>
                    <a:pt x="0" y="0"/>
                  </a:lnTo>
                  <a:lnTo>
                    <a:pt x="1592782" y="0"/>
                  </a:lnTo>
                </a:path>
              </a:pathLst>
            </a:custGeom>
            <a:solidFill>
              <a:srgbClr val="FFDBE7"/>
            </a:solidFill>
          </p:spPr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F72296D-0FBB-45CA-B7DC-91D010CF30B1}"/>
                </a:ext>
              </a:extLst>
            </p:cNvPr>
            <p:cNvSpPr/>
            <p:nvPr/>
          </p:nvSpPr>
          <p:spPr>
            <a:xfrm>
              <a:off x="0" y="0"/>
              <a:ext cx="1877262" cy="1811250"/>
            </a:xfrm>
            <a:custGeom>
              <a:avLst/>
              <a:gdLst/>
              <a:ahLst/>
              <a:cxnLst/>
              <a:rect l="l" t="t" r="r" b="b"/>
              <a:pathLst>
                <a:path w="1877262" h="1811250">
                  <a:moveTo>
                    <a:pt x="1599132" y="0"/>
                  </a:moveTo>
                  <a:lnTo>
                    <a:pt x="0" y="0"/>
                  </a:lnTo>
                  <a:lnTo>
                    <a:pt x="0" y="1811250"/>
                  </a:lnTo>
                  <a:lnTo>
                    <a:pt x="1877262" y="1811250"/>
                  </a:lnTo>
                  <a:lnTo>
                    <a:pt x="1877262" y="278130"/>
                  </a:lnTo>
                  <a:lnTo>
                    <a:pt x="1599132" y="0"/>
                  </a:lnTo>
                  <a:close/>
                  <a:moveTo>
                    <a:pt x="1864562" y="1798550"/>
                  </a:moveTo>
                  <a:lnTo>
                    <a:pt x="12700" y="1798550"/>
                  </a:lnTo>
                  <a:lnTo>
                    <a:pt x="12700" y="12700"/>
                  </a:lnTo>
                  <a:lnTo>
                    <a:pt x="1599132" y="12700"/>
                  </a:lnTo>
                  <a:lnTo>
                    <a:pt x="1599132" y="278130"/>
                  </a:lnTo>
                  <a:lnTo>
                    <a:pt x="1864562" y="278130"/>
                  </a:lnTo>
                  <a:lnTo>
                    <a:pt x="1864562" y="1798550"/>
                  </a:lnTo>
                  <a:close/>
                </a:path>
              </a:pathLst>
            </a:custGeom>
            <a:solidFill>
              <a:srgbClr val="DD6E8C"/>
            </a:solidFill>
          </p:spPr>
        </p:sp>
      </p:grpSp>
      <p:pic>
        <p:nvPicPr>
          <p:cNvPr id="17" name="Picture 6">
            <a:extLst>
              <a:ext uri="{FF2B5EF4-FFF2-40B4-BE49-F238E27FC236}">
                <a16:creationId xmlns:a16="http://schemas.microsoft.com/office/drawing/2014/main" id="{5C9972EA-C00E-4A48-859A-33B317101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191555"/>
            <a:ext cx="7286842" cy="695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9CFA5B-BD34-445C-A142-7EEF68DEA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23" y="1550202"/>
            <a:ext cx="7634607" cy="72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71152"/>
      </p:ext>
    </p:extLst>
  </p:cSld>
  <p:clrMapOvr>
    <a:masterClrMapping/>
  </p:clrMapOvr>
  <p:transition spd="slow">
    <p:wheel spokes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2B0BF2-C920-4F3A-A2C5-AF7868828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8249900" cy="102580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ECF474E-47B6-4249-8B8E-D5A59D3EE233}"/>
              </a:ext>
            </a:extLst>
          </p:cNvPr>
          <p:cNvSpPr/>
          <p:nvPr/>
        </p:nvSpPr>
        <p:spPr>
          <a:xfrm>
            <a:off x="6888419" y="4681835"/>
            <a:ext cx="4511171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9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90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2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0D30BCF3-A74A-4CE4-822C-E62EE124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32" y="1223009"/>
            <a:ext cx="5791439" cy="421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88CF1B6-4329-4180-98D0-E997F7885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002990"/>
            <a:ext cx="6083898" cy="433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5061C002-8A21-466D-B6EE-4BBEEFA4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555604"/>
            <a:ext cx="6248400" cy="4337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0C26FA2-AEF5-458B-A590-B73BFC32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035" y="5475068"/>
            <a:ext cx="6469565" cy="455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1">
            <a:extLst>
              <a:ext uri="{FF2B5EF4-FFF2-40B4-BE49-F238E27FC236}">
                <a16:creationId xmlns:a16="http://schemas.microsoft.com/office/drawing/2014/main" id="{6B9B124A-B1AA-445F-BCDB-FACC346F85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74275" y="6362700"/>
            <a:ext cx="3221332" cy="3530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5523F1C-7563-4D3E-990C-2D8591DE2357}"/>
              </a:ext>
            </a:extLst>
          </p:cNvPr>
          <p:cNvSpPr/>
          <p:nvPr/>
        </p:nvSpPr>
        <p:spPr>
          <a:xfrm>
            <a:off x="665420" y="-100430"/>
            <a:ext cx="1571758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n/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/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6">
            <a:extLst>
              <a:ext uri="{FF2B5EF4-FFF2-40B4-BE49-F238E27FC236}">
                <a16:creationId xmlns:a16="http://schemas.microsoft.com/office/drawing/2014/main" id="{944A9982-6A00-4EF8-9810-3D9D8421E7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493513">
            <a:off x="-1168030" y="2811074"/>
            <a:ext cx="3666898" cy="3350629"/>
          </a:xfrm>
          <a:prstGeom prst="rect">
            <a:avLst/>
          </a:prstGeom>
        </p:spPr>
      </p:pic>
      <p:pic>
        <p:nvPicPr>
          <p:cNvPr id="11" name="Picture 46">
            <a:extLst>
              <a:ext uri="{FF2B5EF4-FFF2-40B4-BE49-F238E27FC236}">
                <a16:creationId xmlns:a16="http://schemas.microsoft.com/office/drawing/2014/main" id="{008DF26A-6E3E-4259-8460-77B50F7470A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015566" flipH="1">
            <a:off x="15221885" y="2175577"/>
            <a:ext cx="3996286" cy="38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3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E6302-4B50-423C-82F4-3A281E8195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2900"/>
            <a:ext cx="6473475" cy="44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061541-10E3-437B-9C1D-DEFC6F708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494" y="406370"/>
            <a:ext cx="7010400" cy="4105275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BF542842-305C-413E-B95A-8C5776B4D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143500"/>
            <a:ext cx="6248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3FC46E-0FCB-4AB1-99DF-FE93778F1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494" y="5143500"/>
            <a:ext cx="701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CD9B6B0B-FA8F-4327-9C6F-03978B73E4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366188" y="7781741"/>
            <a:ext cx="2750283" cy="2505259"/>
          </a:xfrm>
          <a:prstGeom prst="rect">
            <a:avLst/>
          </a:prstGeom>
        </p:spPr>
      </p:pic>
      <p:pic>
        <p:nvPicPr>
          <p:cNvPr id="12" name="Picture 38">
            <a:extLst>
              <a:ext uri="{FF2B5EF4-FFF2-40B4-BE49-F238E27FC236}">
                <a16:creationId xmlns:a16="http://schemas.microsoft.com/office/drawing/2014/main" id="{47DAC053-528E-4B04-9543-AF9837ECDC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933034" y="7983187"/>
            <a:ext cx="1301626" cy="228857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2590F42-E9DD-4668-BC7B-6F5E4478D7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8831351">
            <a:off x="17345974" y="3922542"/>
            <a:ext cx="1777369" cy="2032938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3575CC7-24EF-41AF-A50E-D4F951072BB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163613" flipH="1">
            <a:off x="-466193" y="-103420"/>
            <a:ext cx="1710911" cy="17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0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451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>
            <a:extLst>
              <a:ext uri="{FF2B5EF4-FFF2-40B4-BE49-F238E27FC236}">
                <a16:creationId xmlns:a16="http://schemas.microsoft.com/office/drawing/2014/main" id="{F59157C2-C25B-4E1D-AE12-76D8C21F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0"/>
            <a:ext cx="15487650" cy="108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5060D856-44AD-415A-BA2D-3FA04A19D3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972300" y="8572500"/>
            <a:ext cx="4800600" cy="1735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C2340B-A20B-4351-9318-1B6612B60E55}"/>
              </a:ext>
            </a:extLst>
          </p:cNvPr>
          <p:cNvSpPr/>
          <p:nvPr/>
        </p:nvSpPr>
        <p:spPr>
          <a:xfrm>
            <a:off x="4800600" y="2947422"/>
            <a:ext cx="9372600" cy="258532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1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1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81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thấu</a:t>
            </a:r>
            <a:r>
              <a:rPr kumimoji="0" lang="en-US" sz="81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81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100" b="1" i="0" u="none" strike="noStrike" kern="1200" cap="none" spc="0" normalizeH="0" baseline="0" noProof="0" dirty="0" err="1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endParaRPr kumimoji="0" lang="en-US" sz="81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4388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4DC0E0-AA1D-48AF-8EF4-5D022E60A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553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9606CF-7BB2-43F0-B92F-83FB227B5D8F}"/>
              </a:ext>
            </a:extLst>
          </p:cNvPr>
          <p:cNvSpPr/>
          <p:nvPr/>
        </p:nvSpPr>
        <p:spPr>
          <a:xfrm>
            <a:off x="5941008" y="0"/>
            <a:ext cx="64059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Bé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nhìn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tranh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đoán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tên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nghề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.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08394B18-3F37-4793-8126-BD7B7CFA6F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822031"/>
              </p:ext>
            </p:extLst>
          </p:nvPr>
        </p:nvGraphicFramePr>
        <p:xfrm>
          <a:off x="1104355" y="1202991"/>
          <a:ext cx="4592596" cy="3610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Bitmap Image" r:id="rId4" imgW="4571429" imgH="3924848" progId="Paint.Picture">
                  <p:embed/>
                </p:oleObj>
              </mc:Choice>
              <mc:Fallback>
                <p:oleObj name="Bitmap Image" r:id="rId4" imgW="4571429" imgH="3924848" progId="Paint.Picture">
                  <p:embed/>
                  <p:pic>
                    <p:nvPicPr>
                      <p:cNvPr id="9219" name="Object 6">
                        <a:extLst>
                          <a:ext uri="{FF2B5EF4-FFF2-40B4-BE49-F238E27FC236}">
                            <a16:creationId xmlns:a16="http://schemas.microsoft.com/office/drawing/2014/main" id="{3CF57E1F-46EA-4911-9D3E-BFD5B01BC07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4355" y="1202991"/>
                        <a:ext cx="4592596" cy="36107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6">
            <a:extLst>
              <a:ext uri="{FF2B5EF4-FFF2-40B4-BE49-F238E27FC236}">
                <a16:creationId xmlns:a16="http://schemas.microsoft.com/office/drawing/2014/main" id="{2D8E9D56-E516-439F-AA42-17C265ED90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638074"/>
              </p:ext>
            </p:extLst>
          </p:nvPr>
        </p:nvGraphicFramePr>
        <p:xfrm>
          <a:off x="13335000" y="5929569"/>
          <a:ext cx="4233013" cy="3793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Bitmap Image" r:id="rId6" imgW="2685714" imgH="2962689" progId="Paint.Picture">
                  <p:embed/>
                </p:oleObj>
              </mc:Choice>
              <mc:Fallback>
                <p:oleObj name="Bitmap Image" r:id="rId6" imgW="2685714" imgH="2962689" progId="Paint.Picture">
                  <p:embed/>
                  <p:pic>
                    <p:nvPicPr>
                      <p:cNvPr id="9218" name="Object 16">
                        <a:extLst>
                          <a:ext uri="{FF2B5EF4-FFF2-40B4-BE49-F238E27FC236}">
                            <a16:creationId xmlns:a16="http://schemas.microsoft.com/office/drawing/2014/main" id="{5CC8CE13-C1A5-46B3-9BE8-993571DED17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0" y="5929569"/>
                        <a:ext cx="4233013" cy="3793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DF48136-0699-40DA-AF9C-333D55B699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00" y="1398501"/>
            <a:ext cx="4233013" cy="3403141"/>
          </a:xfrm>
          <a:prstGeom prst="rect">
            <a:avLst/>
          </a:prstGeom>
        </p:spPr>
      </p:pic>
      <p:graphicFrame>
        <p:nvGraphicFramePr>
          <p:cNvPr id="8" name="Object 17">
            <a:extLst>
              <a:ext uri="{FF2B5EF4-FFF2-40B4-BE49-F238E27FC236}">
                <a16:creationId xmlns:a16="http://schemas.microsoft.com/office/drawing/2014/main" id="{FB6101E8-D6DB-4B66-88B9-38C344B96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7267460"/>
              </p:ext>
            </p:extLst>
          </p:nvPr>
        </p:nvGraphicFramePr>
        <p:xfrm>
          <a:off x="1348412" y="5869015"/>
          <a:ext cx="4592596" cy="3629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Bitmap Image" r:id="rId9" imgW="5409524" imgH="5934903" progId="Paint.Picture">
                  <p:embed/>
                </p:oleObj>
              </mc:Choice>
              <mc:Fallback>
                <p:oleObj name="Bitmap Image" r:id="rId9" imgW="5409524" imgH="5934903" progId="Paint.Picture">
                  <p:embed/>
                  <p:pic>
                    <p:nvPicPr>
                      <p:cNvPr id="9220" name="Object 17">
                        <a:extLst>
                          <a:ext uri="{FF2B5EF4-FFF2-40B4-BE49-F238E27FC236}">
                            <a16:creationId xmlns:a16="http://schemas.microsoft.com/office/drawing/2014/main" id="{F25C1D20-972A-4B05-9491-A3CA6E3726A2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412" y="5869015"/>
                        <a:ext cx="4592596" cy="36293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C02BFD54-6664-4900-8451-1B4D9B41D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814" y="1202990"/>
            <a:ext cx="4687689" cy="359865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5C8DF51-47B4-4E6C-80F9-159B1997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722" y="5929569"/>
            <a:ext cx="4592596" cy="36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2560CA2-AA30-42B6-91E7-736EF966D5C0}"/>
              </a:ext>
            </a:extLst>
          </p:cNvPr>
          <p:cNvSpPr/>
          <p:nvPr/>
        </p:nvSpPr>
        <p:spPr>
          <a:xfrm>
            <a:off x="4674100" y="2714909"/>
            <a:ext cx="11592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5D1163AE-221F-4221-ACE4-D8E693A42B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21425" y="381483"/>
            <a:ext cx="5142892" cy="44322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2B4D3C81-521B-4472-85AA-A5CBE236EB51}"/>
              </a:ext>
            </a:extLst>
          </p:cNvPr>
          <p:cNvSpPr/>
          <p:nvPr/>
        </p:nvSpPr>
        <p:spPr>
          <a:xfrm>
            <a:off x="4631918" y="2604326"/>
            <a:ext cx="11592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23B9FC9B-C401-4E12-9073-F95CE63436D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6705600" y="683327"/>
            <a:ext cx="5394413" cy="443223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ADFA885-7CCF-469D-9DED-817297B2BDF5}"/>
              </a:ext>
            </a:extLst>
          </p:cNvPr>
          <p:cNvSpPr/>
          <p:nvPr/>
        </p:nvSpPr>
        <p:spPr>
          <a:xfrm>
            <a:off x="10910918" y="2906170"/>
            <a:ext cx="121599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2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3D9ED871-E961-4BB7-96E1-DF127D399EB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967486" y="572744"/>
            <a:ext cx="5142892" cy="443223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CFE9719-0C87-4783-882D-075A9DD6FEA2}"/>
              </a:ext>
            </a:extLst>
          </p:cNvPr>
          <p:cNvSpPr/>
          <p:nvPr/>
        </p:nvSpPr>
        <p:spPr>
          <a:xfrm>
            <a:off x="16977979" y="2795587"/>
            <a:ext cx="1159293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3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8" name="Picture 4">
            <a:extLst>
              <a:ext uri="{FF2B5EF4-FFF2-40B4-BE49-F238E27FC236}">
                <a16:creationId xmlns:a16="http://schemas.microsoft.com/office/drawing/2014/main" id="{0E1FC841-F11C-4E7F-996B-1D5321402CF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07834" y="5271734"/>
            <a:ext cx="5433146" cy="44322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64B76563-A520-4FB3-B803-83ECAA89B9D7}"/>
              </a:ext>
            </a:extLst>
          </p:cNvPr>
          <p:cNvSpPr/>
          <p:nvPr/>
        </p:nvSpPr>
        <p:spPr>
          <a:xfrm>
            <a:off x="4743153" y="7494577"/>
            <a:ext cx="122472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4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B8F1EC58-67A8-4E66-85F9-71CDCCCE34A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010400" y="5245424"/>
            <a:ext cx="5172142" cy="443223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158C231-CD56-4045-A7F1-22F401FDA06D}"/>
              </a:ext>
            </a:extLst>
          </p:cNvPr>
          <p:cNvSpPr/>
          <p:nvPr/>
        </p:nvSpPr>
        <p:spPr>
          <a:xfrm>
            <a:off x="11043551" y="7468267"/>
            <a:ext cx="11658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5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32" name="Picture 4">
            <a:extLst>
              <a:ext uri="{FF2B5EF4-FFF2-40B4-BE49-F238E27FC236}">
                <a16:creationId xmlns:a16="http://schemas.microsoft.com/office/drawing/2014/main" id="{E7E702D1-55D0-425D-BABB-0A7B1C54B2D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483864" y="5252147"/>
            <a:ext cx="5602296" cy="4432239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04AAC26-3937-4484-95EE-5849AF18792D}"/>
              </a:ext>
            </a:extLst>
          </p:cNvPr>
          <p:cNvSpPr/>
          <p:nvPr/>
        </p:nvSpPr>
        <p:spPr>
          <a:xfrm>
            <a:off x="16850205" y="7474990"/>
            <a:ext cx="1262850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6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0321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9AD787D-625E-4C06-A1F7-83E124C5E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96" y="1690488"/>
            <a:ext cx="3829569" cy="36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BF835-6D97-43B2-A5D8-BAC251A609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99" y="5985657"/>
            <a:ext cx="4907787" cy="4301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331E8F-DF79-4A4D-A829-3DF10319C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515" y="1159307"/>
            <a:ext cx="4261285" cy="400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016F4F98-C995-4B3F-908E-B2E6BAE113A5}"/>
              </a:ext>
            </a:extLst>
          </p:cNvPr>
          <p:cNvGrpSpPr>
            <a:grpSpLocks noChangeAspect="1"/>
          </p:cNvGrpSpPr>
          <p:nvPr/>
        </p:nvGrpSpPr>
        <p:grpSpPr>
          <a:xfrm>
            <a:off x="3826937" y="6283165"/>
            <a:ext cx="4223517" cy="4223517"/>
            <a:chOff x="0" y="0"/>
            <a:chExt cx="6350000" cy="6350000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2F003722-D557-4480-90A5-1117390C0E59}"/>
                </a:ext>
              </a:extLst>
            </p:cNvPr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4A22B7F-7874-4C7E-B061-84D464E6B9DC}"/>
                </a:ext>
              </a:extLst>
            </p:cNvPr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08E62C3-11ED-429C-97B2-1DFBB8CFACA7}"/>
              </a:ext>
            </a:extLst>
          </p:cNvPr>
          <p:cNvSpPr/>
          <p:nvPr/>
        </p:nvSpPr>
        <p:spPr>
          <a:xfrm>
            <a:off x="4828590" y="0"/>
            <a:ext cx="86308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Bé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nhìn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tranh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đoán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sản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phẩm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của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 </a:t>
            </a:r>
            <a:r>
              <a:rPr lang="en-US" sz="4000" b="1" cap="none" spc="0" dirty="0" err="1">
                <a:ln/>
                <a:solidFill>
                  <a:srgbClr val="0000CC"/>
                </a:solidFill>
                <a:effectLst/>
              </a:rPr>
              <a:t>nghề</a:t>
            </a:r>
            <a:r>
              <a:rPr lang="en-US" sz="4000" b="1" cap="none" spc="0" dirty="0">
                <a:ln/>
                <a:solidFill>
                  <a:srgbClr val="0000CC"/>
                </a:solidFill>
                <a:effectLst/>
              </a:rPr>
              <a:t>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27E9580C-05EC-4DF1-A213-48C651492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85612" y="126237"/>
            <a:ext cx="6377884" cy="546657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E77FF4-CF08-4EDF-B7CC-08888FDC95AD}"/>
              </a:ext>
            </a:extLst>
          </p:cNvPr>
          <p:cNvSpPr/>
          <p:nvPr/>
        </p:nvSpPr>
        <p:spPr>
          <a:xfrm>
            <a:off x="2271557" y="3511848"/>
            <a:ext cx="862924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cap="none" spc="0" dirty="0">
                <a:ln/>
                <a:solidFill>
                  <a:srgbClr val="FF0000"/>
                </a:solidFill>
                <a:effectLst/>
              </a:rPr>
              <a:t>1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B8C6A13F-20CC-4D2B-8A43-4A3A3129F0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924833" y="-9280"/>
            <a:ext cx="6093335" cy="532197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951E96C-8B81-473C-8695-8FA05D40954F}"/>
              </a:ext>
            </a:extLst>
          </p:cNvPr>
          <p:cNvSpPr/>
          <p:nvPr/>
        </p:nvSpPr>
        <p:spPr>
          <a:xfrm>
            <a:off x="14898795" y="1922832"/>
            <a:ext cx="84072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2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D770983-A953-466E-8B0D-A1A1852367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383546" y="5383096"/>
            <a:ext cx="6352360" cy="513672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64B607-8604-42B8-9585-B4B95824279E}"/>
              </a:ext>
            </a:extLst>
          </p:cNvPr>
          <p:cNvSpPr/>
          <p:nvPr/>
        </p:nvSpPr>
        <p:spPr>
          <a:xfrm>
            <a:off x="4024344" y="7123053"/>
            <a:ext cx="115929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3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97AE797F-9064-490C-B9A2-FC28AACAD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031127" y="5683013"/>
            <a:ext cx="6352360" cy="46039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9B7EE4F-80AE-471F-9647-F2C03043B809}"/>
              </a:ext>
            </a:extLst>
          </p:cNvPr>
          <p:cNvSpPr/>
          <p:nvPr/>
        </p:nvSpPr>
        <p:spPr>
          <a:xfrm>
            <a:off x="13373010" y="6836602"/>
            <a:ext cx="115929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rgbClr val="FF0000"/>
                </a:solidFill>
              </a:rPr>
              <a:t>4</a:t>
            </a:r>
            <a:endParaRPr lang="en-US" sz="15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52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F5B8A33-09D8-47F3-91DD-D010EA55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451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84D0C86-D116-46CD-BAF6-B439E76AF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90500"/>
            <a:ext cx="15487650" cy="108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>
            <a:extLst>
              <a:ext uri="{FF2B5EF4-FFF2-40B4-BE49-F238E27FC236}">
                <a16:creationId xmlns:a16="http://schemas.microsoft.com/office/drawing/2014/main" id="{D2452C0B-F6B3-4BA1-9BB1-2FDF1F5973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972300" y="8572500"/>
            <a:ext cx="4800600" cy="1735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8185CEB-BBF1-487A-94F6-C61423AB4BD1}"/>
              </a:ext>
            </a:extLst>
          </p:cNvPr>
          <p:cNvSpPr/>
          <p:nvPr/>
        </p:nvSpPr>
        <p:spPr>
          <a:xfrm>
            <a:off x="4191000" y="4142422"/>
            <a:ext cx="11052899" cy="147732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Giờ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học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đến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đây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là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hết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rồi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</a:p>
          <a:p>
            <a:pPr algn="ctr"/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cô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hẹn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gặp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lại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các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con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vào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những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giờ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học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 </a:t>
            </a:r>
            <a:r>
              <a:rPr lang="en-US" sz="4500" b="1" cap="none" spc="0" dirty="0" err="1">
                <a:ln/>
                <a:solidFill>
                  <a:srgbClr val="FF0000"/>
                </a:solidFill>
                <a:effectLst/>
              </a:rPr>
              <a:t>sau</a:t>
            </a:r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17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4515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">
            <a:extLst>
              <a:ext uri="{FF2B5EF4-FFF2-40B4-BE49-F238E27FC236}">
                <a16:creationId xmlns:a16="http://schemas.microsoft.com/office/drawing/2014/main" id="{F59157C2-C25B-4E1D-AE12-76D8C21F6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190500"/>
            <a:ext cx="15487650" cy="1085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5060D856-44AD-415A-BA2D-3FA04A19D32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972300" y="8572500"/>
            <a:ext cx="4800600" cy="17359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C2340B-A20B-4351-9318-1B6612B60E55}"/>
              </a:ext>
            </a:extLst>
          </p:cNvPr>
          <p:cNvSpPr/>
          <p:nvPr/>
        </p:nvSpPr>
        <p:spPr>
          <a:xfrm>
            <a:off x="4082890" y="3593753"/>
            <a:ext cx="10179389" cy="16312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800">
              <a:defRPr/>
            </a:pP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5000" b="1" dirty="0">
              <a:ln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5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612893" y="529738"/>
            <a:ext cx="6897206" cy="7679288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609600" y="291320"/>
            <a:ext cx="8065509" cy="8087980"/>
            <a:chOff x="0" y="0"/>
            <a:chExt cx="6324600" cy="6032500"/>
          </a:xfrm>
        </p:grpSpPr>
        <p:sp>
          <p:nvSpPr>
            <p:cNvPr id="5" name="Freeform 5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13458" r="-1345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10553" y="-2057400"/>
            <a:ext cx="4743285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816819" y="-2247900"/>
            <a:ext cx="4743285" cy="4114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D10D2D5-4E0E-4771-8893-0180619ECAE3}"/>
              </a:ext>
            </a:extLst>
          </p:cNvPr>
          <p:cNvSpPr/>
          <p:nvPr/>
        </p:nvSpPr>
        <p:spPr>
          <a:xfrm>
            <a:off x="1981200" y="8561653"/>
            <a:ext cx="16203157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5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Picture 25">
            <a:extLst>
              <a:ext uri="{FF2B5EF4-FFF2-40B4-BE49-F238E27FC236}">
                <a16:creationId xmlns:a16="http://schemas.microsoft.com/office/drawing/2014/main" id="{DD550D3A-41F7-44B6-9359-547AF13B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403201" y="7581900"/>
            <a:ext cx="2675591" cy="2705100"/>
          </a:xfrm>
          <a:prstGeom prst="rect">
            <a:avLst/>
          </a:prstGeom>
        </p:spPr>
      </p:pic>
      <p:pic>
        <p:nvPicPr>
          <p:cNvPr id="11" name="Picture 26">
            <a:extLst>
              <a:ext uri="{FF2B5EF4-FFF2-40B4-BE49-F238E27FC236}">
                <a16:creationId xmlns:a16="http://schemas.microsoft.com/office/drawing/2014/main" id="{AF6F4CCD-D49A-4338-9058-FECD8C209A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08409" y="9622166"/>
            <a:ext cx="3406114" cy="1029350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EA2B7141-5896-4FF2-B12C-C4E3639FA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66325" y="9382896"/>
            <a:ext cx="3406114" cy="1029350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8A08EE5E-1A41-44CC-A8D1-76B0893587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59237" y="9418602"/>
            <a:ext cx="3406114" cy="1029350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60590A6F-6102-4729-8E67-C4EB455C99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778243" y="9349387"/>
            <a:ext cx="3406114" cy="1029350"/>
          </a:xfrm>
          <a:prstGeom prst="rect">
            <a:avLst/>
          </a:prstGeom>
        </p:spPr>
      </p:pic>
      <p:pic>
        <p:nvPicPr>
          <p:cNvPr id="15" name="Picture 26">
            <a:extLst>
              <a:ext uri="{FF2B5EF4-FFF2-40B4-BE49-F238E27FC236}">
                <a16:creationId xmlns:a16="http://schemas.microsoft.com/office/drawing/2014/main" id="{DD12795A-BAC7-4AAA-9BBE-98FEA415DF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87367" y="9481005"/>
            <a:ext cx="3406114" cy="1029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51752" y="1165376"/>
            <a:ext cx="8986581" cy="8986581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66800" y="139142"/>
            <a:ext cx="1285891" cy="1292943"/>
          </a:xfrm>
          <a:prstGeom prst="rect">
            <a:avLst/>
          </a:prstGeom>
        </p:spPr>
      </p:pic>
      <p:grpSp>
        <p:nvGrpSpPr>
          <p:cNvPr id="14" name="Group 2">
            <a:extLst>
              <a:ext uri="{FF2B5EF4-FFF2-40B4-BE49-F238E27FC236}">
                <a16:creationId xmlns:a16="http://schemas.microsoft.com/office/drawing/2014/main" id="{30753446-EC40-406D-A2E0-B16CE5F1A503}"/>
              </a:ext>
            </a:extLst>
          </p:cNvPr>
          <p:cNvGrpSpPr/>
          <p:nvPr/>
        </p:nvGrpSpPr>
        <p:grpSpPr>
          <a:xfrm>
            <a:off x="8939406" y="1123176"/>
            <a:ext cx="9224497" cy="9051498"/>
            <a:chOff x="0" y="0"/>
            <a:chExt cx="14512418" cy="11186464"/>
          </a:xfrm>
        </p:grpSpPr>
        <p:grpSp>
          <p:nvGrpSpPr>
            <p:cNvPr id="15" name="Group 3">
              <a:extLst>
                <a:ext uri="{FF2B5EF4-FFF2-40B4-BE49-F238E27FC236}">
                  <a16:creationId xmlns:a16="http://schemas.microsoft.com/office/drawing/2014/main" id="{A1DAF997-6B6B-4017-824F-F29E73FD2FEA}"/>
                </a:ext>
              </a:extLst>
            </p:cNvPr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19" name="Freeform 4">
                <a:extLst>
                  <a:ext uri="{FF2B5EF4-FFF2-40B4-BE49-F238E27FC236}">
                    <a16:creationId xmlns:a16="http://schemas.microsoft.com/office/drawing/2014/main" id="{D8797075-125D-40B5-A32B-C752DF663005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914D"/>
              </a:solidFill>
            </p:spPr>
          </p:sp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D7C3633B-21C5-435E-B65A-185F6554D36B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16" name="Group 6">
              <a:extLst>
                <a:ext uri="{FF2B5EF4-FFF2-40B4-BE49-F238E27FC236}">
                  <a16:creationId xmlns:a16="http://schemas.microsoft.com/office/drawing/2014/main" id="{D6D1C393-2717-4652-BF83-A8927E3565DE}"/>
                </a:ext>
              </a:extLst>
            </p:cNvPr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5152E2A2-5C6F-49C2-881B-59E0223AF22A}"/>
                  </a:ext>
                </a:extLst>
              </p:cNvPr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1AF44EBA-6006-4CB6-8413-E72E927DAE7C}"/>
                  </a:ext>
                </a:extLst>
              </p:cNvPr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FF66C4"/>
              </a:solidFill>
            </p:spPr>
          </p:sp>
        </p:grpSp>
      </p:grpSp>
      <p:graphicFrame>
        <p:nvGraphicFramePr>
          <p:cNvPr id="21" name="Object 3">
            <a:extLst>
              <a:ext uri="{FF2B5EF4-FFF2-40B4-BE49-F238E27FC236}">
                <a16:creationId xmlns:a16="http://schemas.microsoft.com/office/drawing/2014/main" id="{0E6631EE-9840-44AF-8FC4-59837A557E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9948475"/>
              </p:ext>
            </p:extLst>
          </p:nvPr>
        </p:nvGraphicFramePr>
        <p:xfrm>
          <a:off x="13219667" y="1432085"/>
          <a:ext cx="4771114" cy="3886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6" imgW="3847619" imgH="5753903" progId="Paint.Picture">
                  <p:embed/>
                </p:oleObj>
              </mc:Choice>
              <mc:Fallback>
                <p:oleObj name="Bitmap Image" r:id="rId6" imgW="3847619" imgH="5753903" progId="Paint.Picture">
                  <p:embed/>
                  <p:pic>
                    <p:nvPicPr>
                      <p:cNvPr id="11" name="Object 3">
                        <a:extLst>
                          <a:ext uri="{FF2B5EF4-FFF2-40B4-BE49-F238E27FC236}">
                            <a16:creationId xmlns:a16="http://schemas.microsoft.com/office/drawing/2014/main" id="{88611C72-7BD5-4250-AFB7-E3E8545D3086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19667" y="1432085"/>
                        <a:ext cx="4771114" cy="38861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>
            <a:extLst>
              <a:ext uri="{FF2B5EF4-FFF2-40B4-BE49-F238E27FC236}">
                <a16:creationId xmlns:a16="http://schemas.microsoft.com/office/drawing/2014/main" id="{F29A1C46-22F9-4317-9ECA-C8EC8D1542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7069986"/>
              </p:ext>
            </p:extLst>
          </p:nvPr>
        </p:nvGraphicFramePr>
        <p:xfrm>
          <a:off x="13520003" y="5658667"/>
          <a:ext cx="4470777" cy="412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Bitmap Image" r:id="rId8" imgW="3982006" imgH="3467584" progId="Paint.Picture">
                  <p:embed/>
                </p:oleObj>
              </mc:Choice>
              <mc:Fallback>
                <p:oleObj name="Bitmap Image" r:id="rId8" imgW="3982006" imgH="3467584" progId="Paint.Picture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3BD68CC6-FDAD-4AD0-ABE8-B3A1DDB8FBF5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0003" y="5658667"/>
                        <a:ext cx="4470777" cy="4126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5">
            <a:extLst>
              <a:ext uri="{FF2B5EF4-FFF2-40B4-BE49-F238E27FC236}">
                <a16:creationId xmlns:a16="http://schemas.microsoft.com/office/drawing/2014/main" id="{D52F8498-96D3-4BC4-9CA7-4132BC68A2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987101"/>
              </p:ext>
            </p:extLst>
          </p:nvPr>
        </p:nvGraphicFramePr>
        <p:xfrm>
          <a:off x="9320758" y="5679014"/>
          <a:ext cx="4086170" cy="433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10" imgW="8745171" imgH="5028571" progId="Paint.Picture">
                  <p:embed/>
                </p:oleObj>
              </mc:Choice>
              <mc:Fallback>
                <p:oleObj name="Bitmap Image" r:id="rId10" imgW="8745171" imgH="5028571" progId="Paint.Picture">
                  <p:embed/>
                  <p:pic>
                    <p:nvPicPr>
                      <p:cNvPr id="13" name="Object 5">
                        <a:extLst>
                          <a:ext uri="{FF2B5EF4-FFF2-40B4-BE49-F238E27FC236}">
                            <a16:creationId xmlns:a16="http://schemas.microsoft.com/office/drawing/2014/main" id="{E88B2BA7-0461-42EF-9DB6-136A91FE9D9B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0758" y="5679014"/>
                        <a:ext cx="4086170" cy="433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">
            <a:extLst>
              <a:ext uri="{FF2B5EF4-FFF2-40B4-BE49-F238E27FC236}">
                <a16:creationId xmlns:a16="http://schemas.microsoft.com/office/drawing/2014/main" id="{C73E8212-1BB6-4F61-BF48-31ABDFFA53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927911"/>
              </p:ext>
            </p:extLst>
          </p:nvPr>
        </p:nvGraphicFramePr>
        <p:xfrm>
          <a:off x="9139581" y="1371665"/>
          <a:ext cx="3962732" cy="4126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12" imgW="3809524" imgH="3533333" progId="Paint.Picture">
                  <p:embed/>
                </p:oleObj>
              </mc:Choice>
              <mc:Fallback>
                <p:oleObj name="Bitmap Image" r:id="rId12" imgW="3809524" imgH="3533333" progId="Paint.Picture">
                  <p:embed/>
                  <p:pic>
                    <p:nvPicPr>
                      <p:cNvPr id="12" name="Object 4">
                        <a:extLst>
                          <a:ext uri="{FF2B5EF4-FFF2-40B4-BE49-F238E27FC236}">
                            <a16:creationId xmlns:a16="http://schemas.microsoft.com/office/drawing/2014/main" id="{56C0BECC-A302-4854-B0FF-7BC7CD39CC93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9581" y="1371665"/>
                        <a:ext cx="3962732" cy="4126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8">
            <a:extLst>
              <a:ext uri="{FF2B5EF4-FFF2-40B4-BE49-F238E27FC236}">
                <a16:creationId xmlns:a16="http://schemas.microsoft.com/office/drawing/2014/main" id="{8A2CDFBD-47E7-4E70-BB97-7D20861CF6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097323" y="25213"/>
            <a:ext cx="1285891" cy="12929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F780A7-5969-434B-89AF-AFB12CEEDE5B}"/>
              </a:ext>
            </a:extLst>
          </p:cNvPr>
          <p:cNvSpPr/>
          <p:nvPr/>
        </p:nvSpPr>
        <p:spPr>
          <a:xfrm>
            <a:off x="2733452" y="65909"/>
            <a:ext cx="12402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8964777" y="1572021"/>
            <a:ext cx="8789823" cy="878982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363575" y="800100"/>
            <a:ext cx="1285891" cy="1292943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CAB3FF99-697B-4F3C-8F9D-A8F19CAD5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3" y="1684696"/>
            <a:ext cx="8499783" cy="849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A16577C8-D09D-4D4C-96DC-C32807DFF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90600" y="1038224"/>
            <a:ext cx="1285891" cy="12929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C6C375-EC61-4567-BDDE-85D86B850020}"/>
              </a:ext>
            </a:extLst>
          </p:cNvPr>
          <p:cNvSpPr/>
          <p:nvPr/>
        </p:nvSpPr>
        <p:spPr>
          <a:xfrm>
            <a:off x="2291030" y="65909"/>
            <a:ext cx="13287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1376448"/>
            <a:ext cx="8907994" cy="8910552"/>
            <a:chOff x="0" y="0"/>
            <a:chExt cx="6324600" cy="6032500"/>
          </a:xfrm>
        </p:grpSpPr>
        <p:sp>
          <p:nvSpPr>
            <p:cNvPr id="3" name="Freeform 3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2"/>
              <a:stretch>
                <a:fillRect l="-31828" r="-31828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907994" y="1340207"/>
            <a:ext cx="9380006" cy="8946793"/>
            <a:chOff x="0" y="0"/>
            <a:chExt cx="6324600" cy="6032500"/>
          </a:xfrm>
        </p:grpSpPr>
        <p:sp>
          <p:nvSpPr>
            <p:cNvPr id="6" name="Freeform 6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34611" r="-34611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4C81D876-0523-45F6-AD88-D38C31D1F6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048176" y="8097142"/>
            <a:ext cx="5145647" cy="209568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A7B5FD4C-A1CA-4D1A-B768-37EEE2950F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915092" y="909507"/>
            <a:ext cx="4153708" cy="1049755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2CD15DB8-ED7D-465D-A31C-E5BAB8AF78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19200" y="1189564"/>
            <a:ext cx="3833663" cy="9688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C2F9E1-6B7E-4C49-8232-5B6579AC3EE7}"/>
              </a:ext>
            </a:extLst>
          </p:cNvPr>
          <p:cNvSpPr/>
          <p:nvPr/>
        </p:nvSpPr>
        <p:spPr>
          <a:xfrm>
            <a:off x="2890106" y="373079"/>
            <a:ext cx="31277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E9D4F3-3B8D-4B4E-AFCE-DAAF8AA1859B}"/>
              </a:ext>
            </a:extLst>
          </p:cNvPr>
          <p:cNvSpPr/>
          <p:nvPr/>
        </p:nvSpPr>
        <p:spPr>
          <a:xfrm>
            <a:off x="10787664" y="200159"/>
            <a:ext cx="3057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54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5400" b="1" dirty="0" err="1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59146" y="1241045"/>
            <a:ext cx="8804031" cy="899447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blipFill>
              <a:blip r:embed="rId2"/>
              <a:stretch>
                <a:fillRect l="-23529" r="-2352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1241045"/>
            <a:ext cx="9483969" cy="9045955"/>
            <a:chOff x="0" y="0"/>
            <a:chExt cx="6324600" cy="6032500"/>
          </a:xfrm>
        </p:grpSpPr>
        <p:sp>
          <p:nvSpPr>
            <p:cNvPr id="6" name="Freeform 6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3"/>
              <a:stretch>
                <a:fillRect l="-13458" r="-1345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5CE1E6"/>
            </a:solidFill>
          </p:spPr>
        </p:sp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48E6985D-F28F-4BB4-8485-CC40678A7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604837" y="514284"/>
            <a:ext cx="5343944" cy="1350560"/>
          </a:xfrm>
          <a:prstGeom prst="rect">
            <a:avLst/>
          </a:prstGeom>
        </p:spPr>
      </p:pic>
      <p:pic>
        <p:nvPicPr>
          <p:cNvPr id="9" name="Picture 24">
            <a:extLst>
              <a:ext uri="{FF2B5EF4-FFF2-40B4-BE49-F238E27FC236}">
                <a16:creationId xmlns:a16="http://schemas.microsoft.com/office/drawing/2014/main" id="{3C56217F-1200-45D7-BAA8-63B252042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902754" y="7999245"/>
            <a:ext cx="2194805" cy="1999269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8AB00B3-DD2D-4940-A5F2-0AEA7AB176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06717" y="8745999"/>
            <a:ext cx="3026309" cy="1138993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828725B3-A9E4-4E72-B5A9-19CE2C1769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953380" y="8745999"/>
            <a:ext cx="3160883" cy="13505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93B1F1-28D2-41E8-9D89-B6844ED2A45C}"/>
              </a:ext>
            </a:extLst>
          </p:cNvPr>
          <p:cNvSpPr/>
          <p:nvPr/>
        </p:nvSpPr>
        <p:spPr>
          <a:xfrm>
            <a:off x="2590800" y="314126"/>
            <a:ext cx="3643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570" t="8996" b="8996"/>
          <a:stretch>
            <a:fillRect/>
          </a:stretch>
        </p:blipFill>
        <p:spPr>
          <a:xfrm>
            <a:off x="2552699" y="1435893"/>
            <a:ext cx="15735301" cy="88511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28600" y="6997390"/>
            <a:ext cx="1946633" cy="3314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6D7880-3637-4E0D-B00C-18CCDAE18A66}"/>
              </a:ext>
            </a:extLst>
          </p:cNvPr>
          <p:cNvSpPr/>
          <p:nvPr/>
        </p:nvSpPr>
        <p:spPr>
          <a:xfrm>
            <a:off x="1826517" y="373079"/>
            <a:ext cx="52549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5400" b="1" cap="none" spc="0" dirty="0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sz="5400" b="1" cap="none" spc="0" dirty="0">
              <a:ln/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355</Words>
  <Application>Microsoft Office PowerPoint</Application>
  <PresentationFormat>Custom</PresentationFormat>
  <Paragraphs>57</Paragraphs>
  <Slides>28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 Light</vt:lpstr>
      <vt:lpstr>Calibri</vt:lpstr>
      <vt:lpstr>Times New Roman</vt:lpstr>
      <vt:lpstr>Arial</vt:lpstr>
      <vt:lpstr>Office Theme</vt:lpstr>
      <vt:lpstr>Default Design</vt:lpstr>
      <vt:lpstr>1_Office Theme</vt:lpstr>
      <vt:lpstr>2_Office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19</cp:revision>
  <dcterms:created xsi:type="dcterms:W3CDTF">2006-08-16T00:00:00Z</dcterms:created>
  <dcterms:modified xsi:type="dcterms:W3CDTF">2024-11-08T02:42:19Z</dcterms:modified>
  <dc:identifier>DAEuaM7OP5Y</dc:identifier>
</cp:coreProperties>
</file>