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1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>
        <p:scale>
          <a:sx n="71" d="100"/>
          <a:sy n="71" d="100"/>
        </p:scale>
        <p:origin x="5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1AA7-61B8-F136-3BA6-161ED0813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91FC8-2108-EC7D-3B21-684FFF57F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EAFAC-0420-0398-05D8-6824DA57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29CEB-8C45-3B00-C4DD-A2CDF135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92F4D-3E51-B961-E90E-A1E51EBC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5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2CEBA-8338-DD12-FC49-3425FCFE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308C6-8A60-572C-9685-5851990F3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AA51C-247D-A2D4-6A1B-E007E1AA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1BD49-BF7C-7702-1D6A-B932F6E5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DDFC6-1FC9-2429-9F7E-58EEA702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5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9EC359-30FF-E4FF-6DC7-5133F3476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A581B-4AC8-210D-3323-C2E6EE25A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B8B45-C3CF-EC0F-8A0F-A5CC14A6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00C01-0B24-92C8-D800-AA244495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16B49-0BBD-499A-23E2-430BD9DB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8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F597-8909-822C-36BA-0AC3DFF3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D31DE-628A-2F08-6B9F-68CFFBABF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5C1C0-C95B-11A5-B9DB-2CE0D55F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8B319-C946-8F72-10D6-3C2062C6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025E4-5960-D458-1E3B-8EA41EFA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5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852D3-C3A6-FDC0-F7BE-14FA9AC9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3565B-C049-4D0E-2C10-126BA0754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9DD6-3DC9-B22D-6C3C-E8C01111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E6674-0BAB-0E52-EF53-E7591588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CC6DE-B7B0-F2B2-645E-D9ADECE0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C647-8244-F5AF-D657-FEE7D8F7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A9C39-D395-836D-F496-B82E675FF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D149B-ED00-7739-BFF0-DB78CD20D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9F96F-25E4-ED34-31E2-648C8775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36DDA-F9F0-5C0D-1688-D53EF171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A3EA5-4827-1878-9831-612AC31B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8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998C1-DFCD-3169-AD21-27C80951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E7D44-8760-0DDB-22E9-7C714ACCE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DBA96-F34D-EAD6-C31E-99E22CBBE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98A21-7B89-8AC7-12E5-EED9AFD20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53887D-165E-DAD2-A222-DD0F6645D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EEC6F1-DFF0-9B0F-B5B2-5B47C2A78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62F71D-6541-445C-009F-BF102569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84836-C7A5-0CCB-8730-9B894F66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4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72F3-21A0-53C8-A9A4-651E9563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ABCFF-E092-58AE-105B-B6D2E2AD2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C5FE2-0BFC-07C0-8DC7-4722CFD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55CB0-E10D-ABE2-2A6C-DC728B63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7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51EE3-A3C2-F51D-CDBE-2296452E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27835-513A-E725-D536-A2E7A036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F5B20-4A2B-E57A-F95C-74C13426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98D5-5FBD-71CF-2063-0D33792B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FC006-5051-1460-3D18-97355D5B5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23910-5B5C-CC9F-613D-534663EF8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2DB87-5051-DA07-461A-8850AED9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354D4-38B1-667B-09DC-EFB706B7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2DBEF-E77B-3220-1AB1-B4781EA0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9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9DDE-3096-76A2-097F-F404151B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36985-B0D8-7F8F-6878-90FA6DFFD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4C882-F652-5738-76DA-375E112C3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136A0-C753-E035-1810-E306C158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3FB44-75AA-8544-6AF7-E916A9C4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1B7B5-9DA6-86FD-2CBD-EB4D32D3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1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BDBE3-0ADB-E69B-3450-CFC08A30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632B7-EB7F-5F37-2E01-43D24B625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F89C6-D2FF-AD90-2281-249699A3F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547E0-5E19-4B6D-BC1B-723338E054F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96948-B1FB-D14B-DDDC-125BC5E74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CE2B7-BFBB-AF96-72D2-F8A851581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FF182C-E4FB-BEAE-0CD4-AB5FEFFF5EEE}"/>
              </a:ext>
            </a:extLst>
          </p:cNvPr>
          <p:cNvSpPr txBox="1"/>
          <p:nvPr/>
        </p:nvSpPr>
        <p:spPr>
          <a:xfrm>
            <a:off x="2014537" y="0"/>
            <a:ext cx="8429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E8875-B0D3-0A32-202D-7BB31FBE31F4}"/>
              </a:ext>
            </a:extLst>
          </p:cNvPr>
          <p:cNvSpPr txBox="1"/>
          <p:nvPr/>
        </p:nvSpPr>
        <p:spPr>
          <a:xfrm>
            <a:off x="1716881" y="2343239"/>
            <a:ext cx="87582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24-36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6E0E31-7799-944B-C3F0-E68F7868B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82" y="434318"/>
            <a:ext cx="2305687" cy="22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3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E36A4-24FD-4034-9C52-DF04837C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2"/>
            <a:ext cx="10515600" cy="759034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Nước ép táo có tác dụng gì? 7 công dụng của nước ép táo">
            <a:extLst>
              <a:ext uri="{FF2B5EF4-FFF2-40B4-BE49-F238E27FC236}">
                <a16:creationId xmlns:a16="http://schemas.microsoft.com/office/drawing/2014/main" id="{87D76536-CE7E-8543-BC4F-84DA8AE149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13" y="3615114"/>
            <a:ext cx="3048697" cy="27294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ách làm nước ép ổi giữ nguyên Vitamin và khoáng chất – Mishio Kachi Việt  Nam">
            <a:extLst>
              <a:ext uri="{FF2B5EF4-FFF2-40B4-BE49-F238E27FC236}">
                <a16:creationId xmlns:a16="http://schemas.microsoft.com/office/drawing/2014/main" id="{08942584-2C28-7E0D-16BE-CB1167C43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1097264"/>
            <a:ext cx="2819399" cy="2472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ước Yến Hủ Tổ Yến Chưng Đường Phèn">
            <a:extLst>
              <a:ext uri="{FF2B5EF4-FFF2-40B4-BE49-F238E27FC236}">
                <a16:creationId xmlns:a16="http://schemas.microsoft.com/office/drawing/2014/main" id="{A91F8EBB-2F57-D2AD-3974-D92EFB9AF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15" y="1097265"/>
            <a:ext cx="3258988" cy="2472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hững hình ảnh trà sữa đẹp thu hút mọi ánh nhìn - Bao bì xanh Nguyên Phong">
            <a:extLst>
              <a:ext uri="{FF2B5EF4-FFF2-40B4-BE49-F238E27FC236}">
                <a16:creationId xmlns:a16="http://schemas.microsoft.com/office/drawing/2014/main" id="{BB8578E7-D4AF-C100-08EC-64A988C8A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570152"/>
            <a:ext cx="28194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Top 10 sữa chua uống cho bé 1 tuổi, tác dụng tuyệt vời cho hệ tiêu hóa">
            <a:extLst>
              <a:ext uri="{FF2B5EF4-FFF2-40B4-BE49-F238E27FC236}">
                <a16:creationId xmlns:a16="http://schemas.microsoft.com/office/drawing/2014/main" id="{E2849142-9BE4-CE45-D0A6-4ADC8BBD4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86" y="3570152"/>
            <a:ext cx="3416638" cy="2758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Vào mùa đông, cho các bé uống 2 loại nước này, vừa giúp giữ ấm, vừa tốt cho  sự phát triển">
            <a:extLst>
              <a:ext uri="{FF2B5EF4-FFF2-40B4-BE49-F238E27FC236}">
                <a16:creationId xmlns:a16="http://schemas.microsoft.com/office/drawing/2014/main" id="{9880D54C-10F8-ACE8-8919-CD71E6D04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45" y="1105808"/>
            <a:ext cx="3389779" cy="2464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C907AD-BEC2-F942-D390-951EAD9C2010}"/>
              </a:ext>
            </a:extLst>
          </p:cNvPr>
          <p:cNvSpPr txBox="1"/>
          <p:nvPr/>
        </p:nvSpPr>
        <p:spPr>
          <a:xfrm>
            <a:off x="2366682" y="1949388"/>
            <a:ext cx="75706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 thúc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Cô nhận xét tiết học và chuyển hoạt động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2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C32B88-8263-7E2C-0C13-D813051FC5DE}"/>
              </a:ext>
            </a:extLst>
          </p:cNvPr>
          <p:cNvSpPr txBox="1"/>
          <p:nvPr/>
        </p:nvSpPr>
        <p:spPr>
          <a:xfrm>
            <a:off x="2407025" y="1590346"/>
            <a:ext cx="76379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Gây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hứng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thú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vi-VN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Cô và trẻ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đói</a:t>
            </a:r>
            <a:r>
              <a:rPr lang="vi-VN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0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BF670E-63B9-8247-C1C4-0BC8BBCCCBC1}"/>
              </a:ext>
            </a:extLst>
          </p:cNvPr>
          <p:cNvSpPr txBox="1"/>
          <p:nvPr/>
        </p:nvSpPr>
        <p:spPr>
          <a:xfrm>
            <a:off x="2460812" y="1478741"/>
            <a:ext cx="69655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NBTN: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Đố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dùng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ơn 110.300 Nước Cam ảnh, hình chụp &amp; hình ảnh trả phí bản quyền một lần  sẵn có - iStock">
            <a:extLst>
              <a:ext uri="{FF2B5EF4-FFF2-40B4-BE49-F238E27FC236}">
                <a16:creationId xmlns:a16="http://schemas.microsoft.com/office/drawing/2014/main" id="{A12DA17C-CEB3-00F6-7745-AC539152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53" y="1018240"/>
            <a:ext cx="4410636" cy="52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A04472-6878-AE26-C34B-3DE096C473F3}"/>
              </a:ext>
            </a:extLst>
          </p:cNvPr>
          <p:cNvSpPr txBox="1"/>
          <p:nvPr/>
        </p:nvSpPr>
        <p:spPr>
          <a:xfrm>
            <a:off x="1855693" y="402165"/>
            <a:ext cx="962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D4B0CB-8359-AD44-1315-ABA45A9420F6}"/>
              </a:ext>
            </a:extLst>
          </p:cNvPr>
          <p:cNvSpPr/>
          <p:nvPr/>
        </p:nvSpPr>
        <p:spPr>
          <a:xfrm>
            <a:off x="1680881" y="2460812"/>
            <a:ext cx="5392271" cy="2743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Đây l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à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Có màu gì?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đựng vào đâu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7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488A-9F62-A63C-9B9F-CA688FD4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88" y="328425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Cô đưa tranh cốc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sữa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ra cho trẻ quan sát hỏi trẻ</a:t>
            </a:r>
            <a:b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D73476-A516-599D-F792-4EEA36B6243D}"/>
              </a:ext>
            </a:extLst>
          </p:cNvPr>
          <p:cNvSpPr/>
          <p:nvPr/>
        </p:nvSpPr>
        <p:spPr>
          <a:xfrm>
            <a:off x="1680881" y="2460812"/>
            <a:ext cx="5392271" cy="2743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Đây l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à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Có màu gì?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đựng vào đâu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9 công dụng 'kỳ lạ' của sữa tươi có thể bạn chưa biết | websosanh.vn">
            <a:extLst>
              <a:ext uri="{FF2B5EF4-FFF2-40B4-BE49-F238E27FC236}">
                <a16:creationId xmlns:a16="http://schemas.microsoft.com/office/drawing/2014/main" id="{47626A70-0CA6-3571-F51F-409249222C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0" y="995082"/>
            <a:ext cx="4410635" cy="51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3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F6E0DD-F48C-2E04-7887-B2214DB2FF9D}"/>
              </a:ext>
            </a:extLst>
          </p:cNvPr>
          <p:cNvSpPr txBox="1">
            <a:spLocks/>
          </p:cNvSpPr>
          <p:nvPr/>
        </p:nvSpPr>
        <p:spPr>
          <a:xfrm>
            <a:off x="1443317" y="3188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Cô đưa tranh cốc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ra cho trẻ quan sát hỏi trẻ</a:t>
            </a:r>
            <a:b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CC6E69-8ED7-2869-5B61-2D86DB196984}"/>
              </a:ext>
            </a:extLst>
          </p:cNvPr>
          <p:cNvSpPr/>
          <p:nvPr/>
        </p:nvSpPr>
        <p:spPr>
          <a:xfrm>
            <a:off x="1680881" y="2460812"/>
            <a:ext cx="5392271" cy="2743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Đây l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à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Có màu gì?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đựng vào đâu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600.000+ ảnh đẹp nhất về Cốc Nước · Tải xuống miễn phí 100% · Ảnh có sẵn  của Pexels">
            <a:extLst>
              <a:ext uri="{FF2B5EF4-FFF2-40B4-BE49-F238E27FC236}">
                <a16:creationId xmlns:a16="http://schemas.microsoft.com/office/drawing/2014/main" id="{1402EC90-11F5-4DD2-F26C-61A95C818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29" y="1264023"/>
            <a:ext cx="4474960" cy="46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6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FE4CEE-9BE6-2DA2-7B7B-1BB5C8D45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EB22-38C5-A9FA-4D3C-9B2D4696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88" y="328425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Cô đưa tranh cốc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sữa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ra cho trẻ quan sát hỏi trẻ</a:t>
            </a:r>
            <a:b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0C09A1-F4F2-3144-1A71-5898CF84233A}"/>
              </a:ext>
            </a:extLst>
          </p:cNvPr>
          <p:cNvSpPr/>
          <p:nvPr/>
        </p:nvSpPr>
        <p:spPr>
          <a:xfrm>
            <a:off x="1680881" y="2460812"/>
            <a:ext cx="5392271" cy="2743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Đây l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à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Có màu gì?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đựng vào đâu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9 công dụng 'kỳ lạ' của sữa tươi có thể bạn chưa biết | websosanh.vn">
            <a:extLst>
              <a:ext uri="{FF2B5EF4-FFF2-40B4-BE49-F238E27FC236}">
                <a16:creationId xmlns:a16="http://schemas.microsoft.com/office/drawing/2014/main" id="{3F0AB3CD-6789-9267-F187-471EB624D6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0" y="995082"/>
            <a:ext cx="4410635" cy="51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2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FA053-C83D-2E88-A977-386E1105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vi-VN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Trò chơi: “B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é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giỏi</a:t>
            </a:r>
            <a:r>
              <a:rPr lang="vi-VN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b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-T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rẻ nói nhanh tên của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ơn 110.300 Nước Cam ảnh, hình chụp &amp; hình ảnh trả phí bản quyền một lần  sẵn có - iStock">
            <a:extLst>
              <a:ext uri="{FF2B5EF4-FFF2-40B4-BE49-F238E27FC236}">
                <a16:creationId xmlns:a16="http://schemas.microsoft.com/office/drawing/2014/main" id="{92B727B7-437C-1112-1E44-F226C75B4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65502"/>
            <a:ext cx="4154128" cy="4988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9 công dụng 'kỳ lạ' của sữa tươi có thể bạn chưa biết | websosanh.vn">
            <a:extLst>
              <a:ext uri="{FF2B5EF4-FFF2-40B4-BE49-F238E27FC236}">
                <a16:creationId xmlns:a16="http://schemas.microsoft.com/office/drawing/2014/main" id="{1F5AF0BE-0A82-8E2A-9617-90F7DB23A6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28" y="1865502"/>
            <a:ext cx="4154126" cy="5078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600.000+ ảnh đẹp nhất về Cốc Nước · Tải xuống miễn phí 100% · Ảnh có sẵn  của Pexels">
            <a:extLst>
              <a:ext uri="{FF2B5EF4-FFF2-40B4-BE49-F238E27FC236}">
                <a16:creationId xmlns:a16="http://schemas.microsoft.com/office/drawing/2014/main" id="{7023FE58-93F6-170B-0B68-A932D96A2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54" y="1865503"/>
            <a:ext cx="3883747" cy="5163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78D3AA-A920-E19E-3489-1FAA105BDE8F}"/>
              </a:ext>
            </a:extLst>
          </p:cNvPr>
          <p:cNvSpPr txBox="1"/>
          <p:nvPr/>
        </p:nvSpPr>
        <p:spPr>
          <a:xfrm>
            <a:off x="2084294" y="1586752"/>
            <a:ext cx="8243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cấp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vitamin,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muối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khoáng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dưỡng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!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116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326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Cô đưa tranh cốc sữa ra cho trẻ quan sát hỏi trẻ </vt:lpstr>
      <vt:lpstr>PowerPoint Presentation</vt:lpstr>
      <vt:lpstr>Cô đưa tranh cốc sữa ra cho trẻ quan sát hỏi trẻ </vt:lpstr>
      <vt:lpstr>  Trò chơi: “Bé tài giỏi” -Trẻ nói nhanh tên của đồ uống xuất hiện trên màm hình</vt:lpstr>
      <vt:lpstr>PowerPoint Presentation</vt:lpstr>
      <vt:lpstr>Mở rộng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1</cp:revision>
  <dcterms:created xsi:type="dcterms:W3CDTF">2024-10-30T13:05:21Z</dcterms:created>
  <dcterms:modified xsi:type="dcterms:W3CDTF">2024-10-30T14:37:34Z</dcterms:modified>
</cp:coreProperties>
</file>