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9" r:id="rId12"/>
    <p:sldId id="270" r:id="rId13"/>
    <p:sldId id="266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81" autoAdjust="0"/>
    <p:restoredTop sz="94660"/>
  </p:normalViewPr>
  <p:slideViewPr>
    <p:cSldViewPr snapToGrid="0">
      <p:cViewPr>
        <p:scale>
          <a:sx n="78" d="100"/>
          <a:sy n="78" d="100"/>
        </p:scale>
        <p:origin x="35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CD12D-15EB-1160-49B3-D5E6BD2948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7FED58-B21E-151D-989E-5ADA4DB7EF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37CBA4-AAE3-C7DD-08D1-D072B6ABB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AB295-C5D6-449D-AEA7-0FFE2AEB72B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63E52-B35F-EBE5-3BDB-E55C2D0B2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CF6CC9-EB30-7FC3-E5C4-CD3F7D1DC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0F3EB-2763-426A-80EB-385E5ADF4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325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ABAF1-2959-33AB-489E-E5A37A82F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C4A42A-B2ED-D20D-DE8B-A86DA4373C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6E5937-5F72-1C75-28D7-1D380BDA9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AB295-C5D6-449D-AEA7-0FFE2AEB72B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69336-5F2A-6334-5941-CA68A6CDD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3FE155-E173-1DF2-6DC7-B07D249A6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0F3EB-2763-426A-80EB-385E5ADF4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224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183184-7B9C-4EA9-6601-9595FC1AB2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CD3868-DBBB-A5DB-887A-375185DB73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5FF12B-C625-8324-A984-6591C44A2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AB295-C5D6-449D-AEA7-0FFE2AEB72B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E75A4C-B4DA-01ED-CA5B-AC261A8F2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2A07B-1EB1-6C0C-094A-1F8FD0F84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0F3EB-2763-426A-80EB-385E5ADF4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90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859E8-4FB0-8F5C-61FF-DDDA5383F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7DA1E-C090-3AEF-2D18-00983D503B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807EC-E49B-5692-ADE3-5196AA90C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AB295-C5D6-449D-AEA7-0FFE2AEB72B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D851BD-472E-22C8-D011-738A1333C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DAA91-04B1-DA5A-496C-95C2E33F6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0F3EB-2763-426A-80EB-385E5ADF4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730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8861B-9607-FDDD-70AD-5CDAD82DE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14D893-0E63-BCD7-B3AD-6739BCEDBD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D2F4D3-9530-31F9-B154-47E9AE330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AB295-C5D6-449D-AEA7-0FFE2AEB72B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497C58-B1D1-213C-0639-C404891E6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32857-49C1-89D5-136C-730CFD49E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0F3EB-2763-426A-80EB-385E5ADF4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841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765E8-3A8E-C0CE-B593-D28474AF2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D4321-388D-816E-A8C5-A970891D07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F985C0-ADB3-A6FE-FBBE-F9DD863C0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980862-F04B-EB14-A6B0-E31A5C94E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AB295-C5D6-449D-AEA7-0FFE2AEB72B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83803F-9CA9-BF42-2E35-A8FFDAA1E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C04FBC-82EC-82AB-7438-1681E04F3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0F3EB-2763-426A-80EB-385E5ADF4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895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4EC55-2B41-863A-7B5F-2AB4DA8E5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FCE9B0-CAD3-B003-09EB-F711FE3664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0AE7C0-FA56-30D7-5930-3A234951C0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C693DA-D4E0-6A54-FB6C-BEFBE4865D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259D25-8C0C-F23E-06F2-8C1FE48C82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C0B9C8-0213-64DD-DEB7-A50A36B16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AB295-C5D6-449D-AEA7-0FFE2AEB72B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6BFFE4-DA58-1307-102C-76A71F8E2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169023-0985-34AD-CBBF-61CA6C42B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0F3EB-2763-426A-80EB-385E5ADF4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351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1543F-1062-EC96-B567-AB879F365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25DB1F-C12E-DB3A-5661-063D4F29E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AB295-C5D6-449D-AEA7-0FFE2AEB72B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66DD04-7F1F-C2EA-4F90-9A42BE0F9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4F0DB0-0465-9720-A141-6E59BF4AA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0F3EB-2763-426A-80EB-385E5ADF4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687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FEB70A-C59D-8F3E-BFBB-7460008A9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AB295-C5D6-449D-AEA7-0FFE2AEB72B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1589B9-EC8A-04DE-5091-76F3AAACC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C1235-25ED-BDB6-EE70-161E921F2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0F3EB-2763-426A-80EB-385E5ADF4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414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BEA5D-7C3C-C536-671B-DE0A8829F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3D09E-E2B5-B52B-4285-13985BE71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959DA2-8468-FEF5-93C2-DBFC715141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1C7457-9628-D66B-4834-701E42A0B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AB295-C5D6-449D-AEA7-0FFE2AEB72B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813C30-B963-8886-F1C0-1C1277D49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7E1338-538F-5C20-831E-F885B48DC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0F3EB-2763-426A-80EB-385E5ADF4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93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42170-F511-4F52-4356-21AC63CA2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61B1DC-9BF0-34CD-9DEB-6CEBE94501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9DD391-9E64-43E2-0E6D-F14C2D25B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E2E81D-5348-EE0E-BE0D-4BBD83289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AB295-C5D6-449D-AEA7-0FFE2AEB72B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C9914-1686-962B-986F-46DA70334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B50394-6705-EC84-2FD5-EDED7C572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0F3EB-2763-426A-80EB-385E5ADF4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A58DC-F87E-2F31-DB85-08638D3E7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BB0D96-48C5-49E2-1DD3-0D5792768A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5F7787-09C6-62D9-C068-BCB4598AB7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AB295-C5D6-449D-AEA7-0FFE2AEB72B8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088E72-F75D-69BE-E589-FAF447F749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9E658-B454-8B9B-7952-5400A6158D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0F3EB-2763-426A-80EB-385E5ADF4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669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2.png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3">
            <a:extLst>
              <a:ext uri="{FF2B5EF4-FFF2-40B4-BE49-F238E27FC236}">
                <a16:creationId xmlns:a16="http://schemas.microsoft.com/office/drawing/2014/main" id="{F88F7FA8-3FC0-F745-4751-1FFC384091F5}"/>
              </a:ext>
            </a:extLst>
          </p:cNvPr>
          <p:cNvSpPr txBox="1"/>
          <p:nvPr/>
        </p:nvSpPr>
        <p:spPr>
          <a:xfrm>
            <a:off x="3472776" y="0"/>
            <a:ext cx="6741268" cy="11260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ỦY BAN NHÂN DÂN QUẬN LONG BIÊN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 TRƯỜNG MẦM NON BAN MAI XANH</a:t>
            </a:r>
          </a:p>
          <a:p>
            <a:pPr algn="ctr">
              <a:lnSpc>
                <a:spcPts val="4719"/>
              </a:lnSpc>
              <a:spcBef>
                <a:spcPct val="0"/>
              </a:spcBef>
            </a:pPr>
            <a:endParaRPr lang="en-US" sz="2000" dirty="0">
              <a:solidFill>
                <a:srgbClr val="000000"/>
              </a:solidFill>
              <a:latin typeface="Handyman"/>
              <a:ea typeface="Handyman"/>
              <a:cs typeface="Handyman"/>
              <a:sym typeface="Handyman"/>
            </a:endParaRPr>
          </a:p>
        </p:txBody>
      </p:sp>
      <p:sp>
        <p:nvSpPr>
          <p:cNvPr id="5" name="Freeform 12">
            <a:extLst>
              <a:ext uri="{FF2B5EF4-FFF2-40B4-BE49-F238E27FC236}">
                <a16:creationId xmlns:a16="http://schemas.microsoft.com/office/drawing/2014/main" id="{CA8129ED-20D4-93CA-9347-97107515BAE8}"/>
              </a:ext>
            </a:extLst>
          </p:cNvPr>
          <p:cNvSpPr/>
          <p:nvPr/>
        </p:nvSpPr>
        <p:spPr>
          <a:xfrm>
            <a:off x="5648587" y="563007"/>
            <a:ext cx="2206103" cy="1944978"/>
          </a:xfrm>
          <a:custGeom>
            <a:avLst/>
            <a:gdLst/>
            <a:ahLst/>
            <a:cxnLst/>
            <a:rect l="l" t="t" r="r" b="b"/>
            <a:pathLst>
              <a:path w="4365173" h="4340014">
                <a:moveTo>
                  <a:pt x="0" y="0"/>
                </a:moveTo>
                <a:lnTo>
                  <a:pt x="4365173" y="0"/>
                </a:lnTo>
                <a:lnTo>
                  <a:pt x="4365173" y="4340014"/>
                </a:lnTo>
                <a:lnTo>
                  <a:pt x="0" y="43400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A99AC3B0-F228-EFAB-F806-30C585702E34}"/>
              </a:ext>
            </a:extLst>
          </p:cNvPr>
          <p:cNvSpPr txBox="1"/>
          <p:nvPr/>
        </p:nvSpPr>
        <p:spPr>
          <a:xfrm>
            <a:off x="789986" y="2207625"/>
            <a:ext cx="11402014" cy="23067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64"/>
              </a:lnSpc>
              <a:spcBef>
                <a:spcPct val="0"/>
              </a:spcBef>
            </a:pPr>
            <a:r>
              <a:rPr lang="vi-VN" sz="4000" b="1" dirty="0">
                <a:solidFill>
                  <a:srgbClr val="FF0000"/>
                </a:solidFill>
                <a:latin typeface="+mj-lt"/>
                <a:ea typeface="Handyman"/>
                <a:cs typeface="Handyman"/>
                <a:sym typeface="Handyman"/>
              </a:rPr>
              <a:t>LÀM QUEN VĂN HỌC</a:t>
            </a:r>
          </a:p>
          <a:p>
            <a:pPr algn="ctr">
              <a:lnSpc>
                <a:spcPts val="6164"/>
              </a:lnSpc>
              <a:spcBef>
                <a:spcPct val="0"/>
              </a:spcBef>
            </a:pPr>
            <a:r>
              <a:rPr lang="vi-VN" sz="3600" b="1" dirty="0">
                <a:solidFill>
                  <a:srgbClr val="002060"/>
                </a:solidFill>
                <a:latin typeface="+mj-lt"/>
                <a:ea typeface="Handyman"/>
                <a:cs typeface="Handyman"/>
                <a:sym typeface="Handyman"/>
              </a:rPr>
              <a:t>Đề tài: T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hơ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 “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Ấm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và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chảo</a:t>
            </a:r>
            <a:r>
              <a:rPr lang="vi-VN" sz="3600" b="1" dirty="0">
                <a:solidFill>
                  <a:srgbClr val="002060"/>
                </a:solidFill>
                <a:latin typeface="+mj-lt"/>
                <a:ea typeface="Handyman"/>
                <a:cs typeface="Handyman"/>
                <a:sym typeface="Handyman"/>
              </a:rPr>
              <a:t>”</a:t>
            </a:r>
          </a:p>
          <a:p>
            <a:pPr algn="ctr">
              <a:lnSpc>
                <a:spcPts val="6164"/>
              </a:lnSpc>
              <a:spcBef>
                <a:spcPct val="0"/>
              </a:spcBef>
            </a:pPr>
            <a:r>
              <a:rPr lang="vi-VN" sz="3600" b="1" dirty="0">
                <a:solidFill>
                  <a:srgbClr val="002060"/>
                </a:solidFill>
                <a:latin typeface="+mj-lt"/>
                <a:ea typeface="Handyman"/>
                <a:cs typeface="Handyman"/>
                <a:sym typeface="Handyman"/>
              </a:rPr>
              <a:t>Đối tượng: 24-36 tháng</a:t>
            </a:r>
          </a:p>
        </p:txBody>
      </p:sp>
    </p:spTree>
    <p:extLst>
      <p:ext uri="{BB962C8B-B14F-4D97-AF65-F5344CB8AC3E}">
        <p14:creationId xmlns:p14="http://schemas.microsoft.com/office/powerpoint/2010/main" val="4287120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9A250B2-BB2F-CEDA-9C7D-14F9F8908A8D}"/>
              </a:ext>
            </a:extLst>
          </p:cNvPr>
          <p:cNvSpPr txBox="1"/>
          <p:nvPr/>
        </p:nvSpPr>
        <p:spPr>
          <a:xfrm>
            <a:off x="2199503" y="1029382"/>
            <a:ext cx="8872151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28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* Đàm thoại - trích dẫn - Cô hỏi trẻ:</a:t>
            </a:r>
          </a:p>
          <a:p>
            <a:pPr algn="l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-</a:t>
            </a:r>
            <a:r>
              <a:rPr lang="vi-VN" sz="28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 Chúng mình vừa nghe cô đọc bài thơ gì?</a:t>
            </a:r>
          </a:p>
          <a:p>
            <a:pPr algn="l"/>
            <a:r>
              <a:rPr lang="vi-VN" sz="28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- Ấm để làm gì? ( Để đun nước)</a:t>
            </a:r>
          </a:p>
          <a:p>
            <a:pPr algn="l"/>
            <a:r>
              <a:rPr lang="vi-VN" sz="28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- Khi nước sôi, ấm kêu ntn? ( kêu o, o.)</a:t>
            </a:r>
          </a:p>
          <a:p>
            <a:pPr algn="l"/>
            <a:r>
              <a:rPr lang="vi-VN" sz="28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- Chảo để làm gì? ( để rán)</a:t>
            </a:r>
          </a:p>
          <a:p>
            <a:pPr algn="l"/>
            <a:r>
              <a:rPr lang="en-US" sz="28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-</a:t>
            </a:r>
            <a:r>
              <a:rPr lang="vi-VN" sz="28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Mỡ trong chảo kêu ntn?( kêu xèo , xèo)</a:t>
            </a:r>
            <a:endParaRPr lang="en-US" sz="2800" b="1" i="0" dirty="0">
              <a:solidFill>
                <a:srgbClr val="0070C0"/>
              </a:solidFill>
              <a:effectLst/>
              <a:latin typeface="Times New Roman" panose="02020603050405020304" pitchFamily="18" charset="0"/>
            </a:endParaRPr>
          </a:p>
          <a:p>
            <a:pPr algn="l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-Khi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lửa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thì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ấm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chảo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nằm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?</a:t>
            </a:r>
            <a:endParaRPr lang="vi-VN" sz="2800" b="1" i="0" dirty="0">
              <a:solidFill>
                <a:srgbClr val="0070C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690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FD681D8-483B-F03B-AA16-BDA4F4A91F72}"/>
              </a:ext>
            </a:extLst>
          </p:cNvPr>
          <p:cNvSpPr txBox="1"/>
          <p:nvPr/>
        </p:nvSpPr>
        <p:spPr>
          <a:xfrm>
            <a:off x="3150973" y="1396314"/>
            <a:ext cx="61042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8901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5549A-D459-24AB-3779-90E72D873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643" y="18256"/>
            <a:ext cx="10515600" cy="846718"/>
          </a:xfrm>
        </p:spPr>
        <p:txBody>
          <a:bodyPr/>
          <a:lstStyle/>
          <a:p>
            <a:r>
              <a:rPr lang="vi-VN" sz="4400" b="1" dirty="0">
                <a:solidFill>
                  <a:srgbClr val="FF0000"/>
                </a:solidFill>
                <a:latin typeface="+mj-lt"/>
                <a:ea typeface="Handyman"/>
                <a:cs typeface="Handyman"/>
                <a:sym typeface="Handyman"/>
              </a:rPr>
              <a:t>Lần 3: Xem video bài thơ “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Ấm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v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à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chảo</a:t>
            </a:r>
            <a:r>
              <a:rPr lang="vi-VN" sz="4400" b="1" dirty="0">
                <a:solidFill>
                  <a:srgbClr val="FF0000"/>
                </a:solidFill>
                <a:latin typeface="+mj-lt"/>
                <a:ea typeface="Handyman"/>
                <a:cs typeface="Handyman"/>
                <a:sym typeface="Handyman"/>
              </a:rPr>
              <a:t>”</a:t>
            </a:r>
            <a:endParaRPr lang="en-US" dirty="0"/>
          </a:p>
        </p:txBody>
      </p:sp>
      <p:pic>
        <p:nvPicPr>
          <p:cNvPr id="4" name="5980322873634">
            <a:hlinkClick r:id="" action="ppaction://media"/>
            <a:extLst>
              <a:ext uri="{FF2B5EF4-FFF2-40B4-BE49-F238E27FC236}">
                <a16:creationId xmlns:a16="http://schemas.microsoft.com/office/drawing/2014/main" id="{5D87C4C0-368D-B241-E7A7-0FDFCBB299B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753762"/>
            <a:ext cx="12192000" cy="6085983"/>
          </a:xfrm>
        </p:spPr>
      </p:pic>
    </p:spTree>
    <p:extLst>
      <p:ext uri="{BB962C8B-B14F-4D97-AF65-F5344CB8AC3E}">
        <p14:creationId xmlns:p14="http://schemas.microsoft.com/office/powerpoint/2010/main" val="415574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5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4ABCA1-1B1D-7509-7E64-7A57DF2D142F}"/>
              </a:ext>
            </a:extLst>
          </p:cNvPr>
          <p:cNvSpPr txBox="1"/>
          <p:nvPr/>
        </p:nvSpPr>
        <p:spPr>
          <a:xfrm>
            <a:off x="1915297" y="1004439"/>
            <a:ext cx="8550876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altLang="en-US" sz="4000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Cho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2-3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-Cho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(Trong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991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28FEF0E-B674-863E-8FBD-5D187A5AF78B}"/>
              </a:ext>
            </a:extLst>
          </p:cNvPr>
          <p:cNvSpPr txBox="1"/>
          <p:nvPr/>
        </p:nvSpPr>
        <p:spPr>
          <a:xfrm>
            <a:off x="3229232" y="1544594"/>
            <a:ext cx="57335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94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43BE330-6EA2-401B-FE7D-A7DADD65A47A}"/>
              </a:ext>
            </a:extLst>
          </p:cNvPr>
          <p:cNvSpPr txBox="1"/>
          <p:nvPr/>
        </p:nvSpPr>
        <p:spPr>
          <a:xfrm>
            <a:off x="2113006" y="2844225"/>
            <a:ext cx="64533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026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E45FC7B-863C-4C75-41D8-0F3B1831DBF1}"/>
              </a:ext>
            </a:extLst>
          </p:cNvPr>
          <p:cNvSpPr txBox="1"/>
          <p:nvPr/>
        </p:nvSpPr>
        <p:spPr>
          <a:xfrm>
            <a:off x="1560040" y="2491418"/>
            <a:ext cx="77600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 1: Cô đọc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FA702F-6DAF-A7DB-5137-EFCA2AC7309A}"/>
              </a:ext>
            </a:extLst>
          </p:cNvPr>
          <p:cNvSpPr txBox="1"/>
          <p:nvPr/>
        </p:nvSpPr>
        <p:spPr>
          <a:xfrm>
            <a:off x="2640089" y="3199304"/>
            <a:ext cx="66799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32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Cô giới thiệu tên bài thơ, tên tác giả</a:t>
            </a:r>
          </a:p>
          <a:p>
            <a:r>
              <a:rPr lang="vi-VN" altLang="en-US" sz="32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- Cô h</a:t>
            </a:r>
            <a:r>
              <a:rPr lang="en-US" sz="32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ỏi</a:t>
            </a:r>
            <a:r>
              <a:rPr lang="en-US" sz="32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bài thơ</a:t>
            </a:r>
          </a:p>
        </p:txBody>
      </p:sp>
    </p:spTree>
    <p:extLst>
      <p:ext uri="{BB962C8B-B14F-4D97-AF65-F5344CB8AC3E}">
        <p14:creationId xmlns:p14="http://schemas.microsoft.com/office/powerpoint/2010/main" val="2925982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4593A-CD72-0BD1-C17A-1785E5857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62" y="1"/>
            <a:ext cx="10515600" cy="71669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Lần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 2: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Cô đọc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kết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hợp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tranh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minh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Handyman"/>
                <a:cs typeface="Times New Roman" panose="02020603050405020304" pitchFamily="18" charset="0"/>
                <a:sym typeface="Handyman"/>
              </a:rPr>
              <a:t>họa</a:t>
            </a:r>
            <a:endParaRPr lang="en-US" sz="4000" dirty="0"/>
          </a:p>
        </p:txBody>
      </p:sp>
      <p:pic>
        <p:nvPicPr>
          <p:cNvPr id="1028" name="Picture 4" descr="Thơ ẤM VÀ CHẢO - Thơ hay cho bé mầm non - Chủ đề Gia đình - Đồ dùng gia đình">
            <a:extLst>
              <a:ext uri="{FF2B5EF4-FFF2-40B4-BE49-F238E27FC236}">
                <a16:creationId xmlns:a16="http://schemas.microsoft.com/office/drawing/2014/main" id="{EF356F5B-4C7A-2498-49A0-60877FAFA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6692"/>
            <a:ext cx="12192000" cy="614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726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ẤM VÀ CHẢO">
            <a:extLst>
              <a:ext uri="{FF2B5EF4-FFF2-40B4-BE49-F238E27FC236}">
                <a16:creationId xmlns:a16="http://schemas.microsoft.com/office/drawing/2014/main" id="{BE981807-A790-938C-1A90-EF7EC0C31A1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4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41B4E2-EB97-576C-0372-11A60D73E389}"/>
              </a:ext>
            </a:extLst>
          </p:cNvPr>
          <p:cNvSpPr txBox="1"/>
          <p:nvPr/>
        </p:nvSpPr>
        <p:spPr>
          <a:xfrm>
            <a:off x="0" y="112579"/>
            <a:ext cx="37689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reo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o!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ạ</a:t>
            </a:r>
          </a:p>
        </p:txBody>
      </p:sp>
    </p:spTree>
    <p:extLst>
      <p:ext uri="{BB962C8B-B14F-4D97-AF65-F5344CB8AC3E}">
        <p14:creationId xmlns:p14="http://schemas.microsoft.com/office/powerpoint/2010/main" val="1921506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ẤM VÀ CHẢO">
            <a:extLst>
              <a:ext uri="{FF2B5EF4-FFF2-40B4-BE49-F238E27FC236}">
                <a16:creationId xmlns:a16="http://schemas.microsoft.com/office/drawing/2014/main" id="{024E884A-BDDD-5AE0-764C-2C24056EB9F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2093C5-6466-C705-0982-AB7E6CDFF445}"/>
              </a:ext>
            </a:extLst>
          </p:cNvPr>
          <p:cNvSpPr txBox="1"/>
          <p:nvPr/>
        </p:nvSpPr>
        <p:spPr>
          <a:xfrm>
            <a:off x="210064" y="333632"/>
            <a:ext cx="431239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xèo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xèo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Mỡ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mỡ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971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E57E167-93CE-D2AE-8B98-C59865D6D61A}"/>
              </a:ext>
            </a:extLst>
          </p:cNvPr>
          <p:cNvSpPr txBox="1"/>
          <p:nvPr/>
        </p:nvSpPr>
        <p:spPr>
          <a:xfrm>
            <a:off x="3393900" y="-26894"/>
            <a:ext cx="414889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đành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4" name="Picture 8" descr="ẤM VÀ CHẢO">
            <a:extLst>
              <a:ext uri="{FF2B5EF4-FFF2-40B4-BE49-F238E27FC236}">
                <a16:creationId xmlns:a16="http://schemas.microsoft.com/office/drawing/2014/main" id="{711C9722-888F-81A6-DD34-2CEA54063E1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76185"/>
            <a:ext cx="6400800" cy="588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ẤM VÀ CHẢO">
            <a:extLst>
              <a:ext uri="{FF2B5EF4-FFF2-40B4-BE49-F238E27FC236}">
                <a16:creationId xmlns:a16="http://schemas.microsoft.com/office/drawing/2014/main" id="{FE531DD8-74DF-B3A4-A9F1-5DF728E22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2" y="976184"/>
            <a:ext cx="5791198" cy="588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677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7E465-20B9-1573-7FFC-76588DE83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627" y="93276"/>
            <a:ext cx="10515600" cy="1325563"/>
          </a:xfrm>
        </p:spPr>
        <p:txBody>
          <a:bodyPr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xa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5122" name="Picture 2" descr="Thơ: Ấm và chảo">
            <a:extLst>
              <a:ext uri="{FF2B5EF4-FFF2-40B4-BE49-F238E27FC236}">
                <a16:creationId xmlns:a16="http://schemas.microsoft.com/office/drawing/2014/main" id="{A0638F9B-1249-5E67-791C-3E1BFAF62E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27" y="1594021"/>
            <a:ext cx="11195221" cy="473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125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CEC7AB4-1D84-058B-F0C8-7E04380E2F01}"/>
              </a:ext>
            </a:extLst>
          </p:cNvPr>
          <p:cNvSpPr txBox="1"/>
          <p:nvPr/>
        </p:nvSpPr>
        <p:spPr>
          <a:xfrm>
            <a:off x="2286001" y="1415535"/>
            <a:ext cx="826667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Cô giảng nội dung bài thơ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ạ.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1189761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355</Words>
  <Application>Microsoft Office PowerPoint</Application>
  <PresentationFormat>Widescreen</PresentationFormat>
  <Paragraphs>35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Handyman</vt:lpstr>
      <vt:lpstr>Times New Roman</vt:lpstr>
      <vt:lpstr>Office Theme</vt:lpstr>
      <vt:lpstr>PowerPoint Presentation</vt:lpstr>
      <vt:lpstr>PowerPoint Presentation</vt:lpstr>
      <vt:lpstr>PowerPoint Presentation</vt:lpstr>
      <vt:lpstr>Lần 2:Cô đọc kết hợp tranh minh họa</vt:lpstr>
      <vt:lpstr>PowerPoint Presentation</vt:lpstr>
      <vt:lpstr>PowerPoint Presentation</vt:lpstr>
      <vt:lpstr>PowerPoint Presentation</vt:lpstr>
      <vt:lpstr>Cả hai buồn bao nhiêu xa lửa nằm im thít!</vt:lpstr>
      <vt:lpstr>PowerPoint Presentation</vt:lpstr>
      <vt:lpstr>PowerPoint Presentation</vt:lpstr>
      <vt:lpstr>PowerPoint Presentation</vt:lpstr>
      <vt:lpstr>Lần 3: Xem video bài thơ “ Ấm và chảo”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DELL</cp:lastModifiedBy>
  <cp:revision>1</cp:revision>
  <dcterms:created xsi:type="dcterms:W3CDTF">2024-10-29T13:43:53Z</dcterms:created>
  <dcterms:modified xsi:type="dcterms:W3CDTF">2024-10-29T15:29:40Z</dcterms:modified>
</cp:coreProperties>
</file>