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56" r:id="rId15"/>
    <p:sldId id="25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579C-855C-45CE-B233-7996204962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2382-2A87-42F5-AB27-C5088DB3D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9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8096" y="-209460"/>
            <a:ext cx="6822904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770"/>
              </a:lnSpc>
            </a:pPr>
            <a:r>
              <a:rPr lang="en-US" sz="3600" b="1" dirty="0">
                <a:solidFill>
                  <a:srgbClr val="1D4E8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UBND QUẬN LONG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8510" y="549929"/>
            <a:ext cx="5117581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1" dirty="0">
                <a:solidFill>
                  <a:srgbClr val="1D4E8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TRƯỜNG MẦM NON BAN MAI XANH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8164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MẦM NON BAN MAI XANH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00" y="1578416"/>
            <a:ext cx="863025" cy="863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6492" y="2618621"/>
            <a:ext cx="53663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25-30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8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33" y="104283"/>
            <a:ext cx="9551494" cy="66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152" y="0"/>
            <a:ext cx="10878207" cy="68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685" y="0"/>
            <a:ext cx="9024189" cy="67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76" y="15765"/>
            <a:ext cx="9122979" cy="68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13" y="326808"/>
            <a:ext cx="8387255" cy="62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1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55" y="574619"/>
            <a:ext cx="8061435" cy="60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618"/>
            <a:ext cx="12192000" cy="67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4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408" y="0"/>
            <a:ext cx="1233940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7127" y="2477079"/>
            <a:ext cx="893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572" y="0"/>
            <a:ext cx="12265572" cy="66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23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83" y="469817"/>
            <a:ext cx="8056837" cy="60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517" y="0"/>
            <a:ext cx="8634906" cy="64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68" t="12774" r="12120" b="13337"/>
          <a:stretch/>
        </p:blipFill>
        <p:spPr>
          <a:xfrm>
            <a:off x="1629104" y="194944"/>
            <a:ext cx="8628993" cy="64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2" y="128232"/>
            <a:ext cx="9743091" cy="68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9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</Words>
  <Application>Microsoft Office PowerPoint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DejaVu Serif Bold</vt:lpstr>
      <vt:lpstr>Noto Sans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6</cp:revision>
  <dcterms:created xsi:type="dcterms:W3CDTF">2024-11-04T06:59:38Z</dcterms:created>
  <dcterms:modified xsi:type="dcterms:W3CDTF">2024-11-04T10:12:17Z</dcterms:modified>
</cp:coreProperties>
</file>