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Noto Serif Display" panose="020B0604020202020204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DejaVu Serif Bold" panose="020B06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684" y="-16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png"/><Relationship Id="rId7" Type="http://schemas.openxmlformats.org/officeDocument/2006/relationships/image" Target="../media/image18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6.png"/><Relationship Id="rId10" Type="http://schemas.openxmlformats.org/officeDocument/2006/relationships/image" Target="../media/image22.jpeg"/><Relationship Id="rId4" Type="http://schemas.openxmlformats.org/officeDocument/2006/relationships/image" Target="../media/image2.png"/><Relationship Id="rId9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6.png"/><Relationship Id="rId10" Type="http://schemas.openxmlformats.org/officeDocument/2006/relationships/image" Target="../media/image23.jpeg"/><Relationship Id="rId4" Type="http://schemas.openxmlformats.org/officeDocument/2006/relationships/image" Target="../media/image2.png"/><Relationship Id="rId9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6.png"/><Relationship Id="rId10" Type="http://schemas.openxmlformats.org/officeDocument/2006/relationships/image" Target="../media/image24.jpeg"/><Relationship Id="rId4" Type="http://schemas.openxmlformats.org/officeDocument/2006/relationships/image" Target="../media/image2.png"/><Relationship Id="rId9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6.png"/><Relationship Id="rId10" Type="http://schemas.openxmlformats.org/officeDocument/2006/relationships/image" Target="../media/image27.jpeg"/><Relationship Id="rId4" Type="http://schemas.openxmlformats.org/officeDocument/2006/relationships/image" Target="../media/image2.png"/><Relationship Id="rId9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12" b="-7571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452403" y="1140134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8" y="0"/>
                </a:lnTo>
                <a:lnTo>
                  <a:pt x="9789268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131597" y="-3671350"/>
            <a:ext cx="5195384" cy="7248911"/>
          </a:xfrm>
          <a:custGeom>
            <a:avLst/>
            <a:gdLst/>
            <a:ahLst/>
            <a:cxnLst/>
            <a:rect l="l" t="t" r="r" b="b"/>
            <a:pathLst>
              <a:path w="6484239" h="8229600">
                <a:moveTo>
                  <a:pt x="0" y="0"/>
                </a:moveTo>
                <a:lnTo>
                  <a:pt x="6484239" y="0"/>
                </a:lnTo>
                <a:lnTo>
                  <a:pt x="64842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779069" y="1028700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591768" y="7803161"/>
            <a:ext cx="14640768" cy="5314050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3605610" y="7664364"/>
            <a:ext cx="10347207" cy="4900035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11045070" y="0"/>
                </a:moveTo>
                <a:lnTo>
                  <a:pt x="0" y="0"/>
                </a:lnTo>
                <a:lnTo>
                  <a:pt x="0" y="5246408"/>
                </a:lnTo>
                <a:lnTo>
                  <a:pt x="11045070" y="5246408"/>
                </a:lnTo>
                <a:lnTo>
                  <a:pt x="1104507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982200" y="7448880"/>
            <a:ext cx="10425718" cy="5106876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0" y="0"/>
                </a:moveTo>
                <a:lnTo>
                  <a:pt x="11045070" y="0"/>
                </a:lnTo>
                <a:lnTo>
                  <a:pt x="11045070" y="5246409"/>
                </a:lnTo>
                <a:lnTo>
                  <a:pt x="0" y="52464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544800" y="7803161"/>
            <a:ext cx="2878226" cy="2863564"/>
          </a:xfrm>
          <a:custGeom>
            <a:avLst/>
            <a:gdLst/>
            <a:ahLst/>
            <a:cxnLst/>
            <a:rect l="l" t="t" r="r" b="b"/>
            <a:pathLst>
              <a:path w="4132729" h="3832167">
                <a:moveTo>
                  <a:pt x="0" y="0"/>
                </a:moveTo>
                <a:lnTo>
                  <a:pt x="4132729" y="0"/>
                </a:lnTo>
                <a:lnTo>
                  <a:pt x="4132729" y="3832167"/>
                </a:lnTo>
                <a:lnTo>
                  <a:pt x="0" y="38321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635824" y="-3832182"/>
            <a:ext cx="5988624" cy="7527882"/>
          </a:xfrm>
          <a:custGeom>
            <a:avLst/>
            <a:gdLst/>
            <a:ahLst/>
            <a:cxnLst/>
            <a:rect l="l" t="t" r="r" b="b"/>
            <a:pathLst>
              <a:path w="7329048" h="7664364">
                <a:moveTo>
                  <a:pt x="0" y="0"/>
                </a:moveTo>
                <a:lnTo>
                  <a:pt x="7329048" y="0"/>
                </a:lnTo>
                <a:lnTo>
                  <a:pt x="7329048" y="7664364"/>
                </a:lnTo>
                <a:lnTo>
                  <a:pt x="0" y="76643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366025" y="-229237"/>
            <a:ext cx="7401497" cy="82296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693225" y="8581724"/>
            <a:ext cx="1084442" cy="3217875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" y="8693064"/>
            <a:ext cx="2006879" cy="3341835"/>
          </a:xfrm>
          <a:custGeom>
            <a:avLst/>
            <a:gdLst/>
            <a:ahLst/>
            <a:cxnLst/>
            <a:rect l="l" t="t" r="r" b="b"/>
            <a:pathLst>
              <a:path w="2306788" h="3909811">
                <a:moveTo>
                  <a:pt x="0" y="0"/>
                </a:moveTo>
                <a:lnTo>
                  <a:pt x="2306788" y="0"/>
                </a:lnTo>
                <a:lnTo>
                  <a:pt x="2306788" y="3909811"/>
                </a:lnTo>
                <a:lnTo>
                  <a:pt x="0" y="390981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006878" y="8693064"/>
            <a:ext cx="1492413" cy="3086100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7" y="0"/>
                </a:lnTo>
                <a:lnTo>
                  <a:pt x="1586337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5777666" y="8693064"/>
            <a:ext cx="1913435" cy="3038656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9" y="0"/>
                </a:moveTo>
                <a:lnTo>
                  <a:pt x="0" y="0"/>
                </a:lnTo>
                <a:lnTo>
                  <a:pt x="0" y="3598337"/>
                </a:lnTo>
                <a:lnTo>
                  <a:pt x="2123019" y="3598337"/>
                </a:lnTo>
                <a:lnTo>
                  <a:pt x="2123019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4131597" y="8693064"/>
            <a:ext cx="1718003" cy="3393104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8" y="0"/>
                </a:moveTo>
                <a:lnTo>
                  <a:pt x="0" y="0"/>
                </a:lnTo>
                <a:lnTo>
                  <a:pt x="0" y="3598336"/>
                </a:lnTo>
                <a:lnTo>
                  <a:pt x="2123018" y="3598336"/>
                </a:lnTo>
                <a:lnTo>
                  <a:pt x="2123018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3749588" y="4139016"/>
            <a:ext cx="11306755" cy="9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12"/>
              </a:lnSpc>
            </a:pPr>
            <a:r>
              <a:rPr lang="en-US" sz="4000" dirty="0" err="1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Lĩnh</a:t>
            </a:r>
            <a:r>
              <a:rPr lang="en-US" sz="4000" dirty="0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4000" dirty="0" err="1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vực</a:t>
            </a:r>
            <a:r>
              <a:rPr lang="en-US" sz="4000" dirty="0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: </a:t>
            </a:r>
            <a:r>
              <a:rPr lang="en-US" sz="4000" dirty="0" err="1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Phát</a:t>
            </a:r>
            <a:r>
              <a:rPr lang="en-US" sz="4000" dirty="0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4000" dirty="0" err="1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triển</a:t>
            </a:r>
            <a:r>
              <a:rPr lang="en-US" sz="4000" dirty="0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4000" dirty="0" err="1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thẩm</a:t>
            </a:r>
            <a:r>
              <a:rPr lang="en-US" sz="4000" dirty="0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4000" dirty="0" err="1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mỹ</a:t>
            </a:r>
            <a:r>
              <a:rPr lang="en-US" sz="4000" dirty="0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613069" y="5525189"/>
            <a:ext cx="9200555" cy="1170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80"/>
              </a:lnSpc>
            </a:pPr>
            <a:r>
              <a:rPr lang="en-US" sz="4000" dirty="0" err="1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Đề</a:t>
            </a:r>
            <a:r>
              <a:rPr lang="en-US" sz="4000" dirty="0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4000" dirty="0" err="1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tài</a:t>
            </a:r>
            <a:r>
              <a:rPr lang="en-US" sz="4000" dirty="0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: </a:t>
            </a:r>
            <a:r>
              <a:rPr lang="en-US" sz="4000" dirty="0" err="1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Vẽ</a:t>
            </a:r>
            <a:r>
              <a:rPr lang="en-US" sz="4000" dirty="0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4000" dirty="0" err="1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chiếc</a:t>
            </a:r>
            <a:r>
              <a:rPr lang="en-US" sz="4000" dirty="0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4000" dirty="0" err="1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cốc</a:t>
            </a:r>
            <a:r>
              <a:rPr lang="en-US" sz="4000" dirty="0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700591" y="6878512"/>
            <a:ext cx="8984233" cy="10170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57"/>
              </a:lnSpc>
            </a:pPr>
            <a:r>
              <a:rPr lang="en-US" sz="4000" dirty="0" err="1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Lớp</a:t>
            </a:r>
            <a:r>
              <a:rPr lang="en-US" sz="4000" dirty="0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: </a:t>
            </a:r>
            <a:r>
              <a:rPr lang="en-US" sz="4000" dirty="0" err="1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Mẫu</a:t>
            </a:r>
            <a:r>
              <a:rPr lang="en-US" sz="4000" dirty="0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4000" dirty="0" err="1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giáo</a:t>
            </a:r>
            <a:r>
              <a:rPr lang="en-US" sz="4000" dirty="0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4000" dirty="0" err="1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nhỡ</a:t>
            </a:r>
            <a:r>
              <a:rPr lang="en-US" sz="4000" dirty="0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B2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010198" y="1061638"/>
            <a:ext cx="67516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  <a:endParaRPr lang="vi-VN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302" y="2577002"/>
            <a:ext cx="1645325" cy="1557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79438" y="2470779"/>
            <a:ext cx="7160118" cy="6323900"/>
          </a:xfrm>
          <a:custGeom>
            <a:avLst/>
            <a:gdLst/>
            <a:ahLst/>
            <a:cxnLst/>
            <a:rect l="l" t="t" r="r" b="b"/>
            <a:pathLst>
              <a:path w="7160118" h="6323900">
                <a:moveTo>
                  <a:pt x="0" y="0"/>
                </a:moveTo>
                <a:lnTo>
                  <a:pt x="7160118" y="0"/>
                </a:lnTo>
                <a:lnTo>
                  <a:pt x="7160118" y="6323900"/>
                </a:lnTo>
                <a:lnTo>
                  <a:pt x="0" y="63239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482" b="-2548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11001" y="7048500"/>
            <a:ext cx="6705600" cy="3514857"/>
          </a:xfrm>
          <a:custGeom>
            <a:avLst/>
            <a:gdLst/>
            <a:ahLst/>
            <a:cxnLst/>
            <a:rect l="l" t="t" r="r" b="b"/>
            <a:pathLst>
              <a:path w="8314667" h="4276857">
                <a:moveTo>
                  <a:pt x="0" y="0"/>
                </a:moveTo>
                <a:lnTo>
                  <a:pt x="8314668" y="0"/>
                </a:lnTo>
                <a:lnTo>
                  <a:pt x="8314668" y="4276857"/>
                </a:lnTo>
                <a:lnTo>
                  <a:pt x="0" y="42768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680734" y="8187667"/>
            <a:ext cx="1962651" cy="2974762"/>
          </a:xfrm>
          <a:custGeom>
            <a:avLst/>
            <a:gdLst/>
            <a:ahLst/>
            <a:cxnLst/>
            <a:rect l="l" t="t" r="r" b="b"/>
            <a:pathLst>
              <a:path w="2315970" h="3873398">
                <a:moveTo>
                  <a:pt x="0" y="0"/>
                </a:moveTo>
                <a:lnTo>
                  <a:pt x="2315970" y="0"/>
                </a:lnTo>
                <a:lnTo>
                  <a:pt x="2315970" y="3873399"/>
                </a:lnTo>
                <a:lnTo>
                  <a:pt x="0" y="38733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602318">
            <a:off x="83817" y="2772209"/>
            <a:ext cx="2984435" cy="1962310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765820" y="7503997"/>
            <a:ext cx="5176353" cy="2790911"/>
          </a:xfrm>
          <a:custGeom>
            <a:avLst/>
            <a:gdLst/>
            <a:ahLst/>
            <a:cxnLst/>
            <a:rect l="l" t="t" r="r" b="b"/>
            <a:pathLst>
              <a:path w="5176353" h="2790911">
                <a:moveTo>
                  <a:pt x="0" y="0"/>
                </a:moveTo>
                <a:lnTo>
                  <a:pt x="5176353" y="0"/>
                </a:lnTo>
                <a:lnTo>
                  <a:pt x="5176353" y="2790912"/>
                </a:lnTo>
                <a:lnTo>
                  <a:pt x="0" y="2790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481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2154" y="7862256"/>
            <a:ext cx="2187708" cy="3300173"/>
          </a:xfrm>
          <a:custGeom>
            <a:avLst/>
            <a:gdLst/>
            <a:ahLst/>
            <a:cxnLst/>
            <a:rect l="l" t="t" r="r" b="b"/>
            <a:pathLst>
              <a:path w="2187708" h="3300173">
                <a:moveTo>
                  <a:pt x="0" y="0"/>
                </a:moveTo>
                <a:lnTo>
                  <a:pt x="2187709" y="0"/>
                </a:lnTo>
                <a:lnTo>
                  <a:pt x="2187709" y="3300173"/>
                </a:lnTo>
                <a:lnTo>
                  <a:pt x="0" y="33001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820564" y="228812"/>
            <a:ext cx="2516442" cy="1745339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209372" y="7363389"/>
            <a:ext cx="2315970" cy="3873398"/>
          </a:xfrm>
          <a:custGeom>
            <a:avLst/>
            <a:gdLst/>
            <a:ahLst/>
            <a:cxnLst/>
            <a:rect l="l" t="t" r="r" b="b"/>
            <a:pathLst>
              <a:path w="2315970" h="3873398">
                <a:moveTo>
                  <a:pt x="2315970" y="0"/>
                </a:moveTo>
                <a:lnTo>
                  <a:pt x="0" y="0"/>
                </a:lnTo>
                <a:lnTo>
                  <a:pt x="0" y="3873398"/>
                </a:lnTo>
                <a:lnTo>
                  <a:pt x="2315970" y="3873398"/>
                </a:lnTo>
                <a:lnTo>
                  <a:pt x="231597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709622" y="2470779"/>
            <a:ext cx="7103646" cy="6274023"/>
          </a:xfrm>
          <a:custGeom>
            <a:avLst/>
            <a:gdLst/>
            <a:ahLst/>
            <a:cxnLst/>
            <a:rect l="l" t="t" r="r" b="b"/>
            <a:pathLst>
              <a:path w="7103646" h="6274023">
                <a:moveTo>
                  <a:pt x="0" y="0"/>
                </a:moveTo>
                <a:lnTo>
                  <a:pt x="7103646" y="0"/>
                </a:lnTo>
                <a:lnTo>
                  <a:pt x="7103646" y="6274023"/>
                </a:lnTo>
                <a:lnTo>
                  <a:pt x="0" y="62740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6611" b="-6611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48884" y="866775"/>
            <a:ext cx="15710537" cy="1354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</a:pPr>
            <a:r>
              <a:rPr lang="en-US" sz="7800" b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Hình ảnh những chiếc cốc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888964"/>
            <a:ext cx="18288000" cy="8066340"/>
          </a:xfrm>
          <a:custGeom>
            <a:avLst/>
            <a:gdLst/>
            <a:ahLst/>
            <a:cxnLst/>
            <a:rect l="l" t="t" r="r" b="b"/>
            <a:pathLst>
              <a:path w="19907217" h="8037539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0038" y="8267700"/>
            <a:ext cx="1684142" cy="3445815"/>
          </a:xfrm>
          <a:custGeom>
            <a:avLst/>
            <a:gdLst/>
            <a:ahLst/>
            <a:cxnLst/>
            <a:rect l="l" t="t" r="r" b="b"/>
            <a:pathLst>
              <a:path w="1684142" h="3445815">
                <a:moveTo>
                  <a:pt x="0" y="0"/>
                </a:moveTo>
                <a:lnTo>
                  <a:pt x="1684142" y="0"/>
                </a:lnTo>
                <a:lnTo>
                  <a:pt x="1684142" y="3445815"/>
                </a:lnTo>
                <a:lnTo>
                  <a:pt x="0" y="34458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888258" y="-532329"/>
            <a:ext cx="6133318" cy="3373325"/>
          </a:xfrm>
          <a:custGeom>
            <a:avLst/>
            <a:gdLst/>
            <a:ahLst/>
            <a:cxnLst/>
            <a:rect l="l" t="t" r="r" b="b"/>
            <a:pathLst>
              <a:path w="6133318" h="3373325">
                <a:moveTo>
                  <a:pt x="6133318" y="0"/>
                </a:moveTo>
                <a:lnTo>
                  <a:pt x="0" y="0"/>
                </a:lnTo>
                <a:lnTo>
                  <a:pt x="0" y="3373325"/>
                </a:lnTo>
                <a:lnTo>
                  <a:pt x="6133318" y="3373325"/>
                </a:lnTo>
                <a:lnTo>
                  <a:pt x="613331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88478" y="8716897"/>
            <a:ext cx="2404698" cy="3627503"/>
          </a:xfrm>
          <a:custGeom>
            <a:avLst/>
            <a:gdLst/>
            <a:ahLst/>
            <a:cxnLst/>
            <a:rect l="l" t="t" r="r" b="b"/>
            <a:pathLst>
              <a:path w="2404698" h="3627503">
                <a:moveTo>
                  <a:pt x="0" y="0"/>
                </a:moveTo>
                <a:lnTo>
                  <a:pt x="2404698" y="0"/>
                </a:lnTo>
                <a:lnTo>
                  <a:pt x="2404698" y="3627503"/>
                </a:lnTo>
                <a:lnTo>
                  <a:pt x="0" y="36275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5221716" y="9258300"/>
            <a:ext cx="1715237" cy="3509436"/>
          </a:xfrm>
          <a:custGeom>
            <a:avLst/>
            <a:gdLst/>
            <a:ahLst/>
            <a:cxnLst/>
            <a:rect l="l" t="t" r="r" b="b"/>
            <a:pathLst>
              <a:path w="1715237" h="3509436">
                <a:moveTo>
                  <a:pt x="1715237" y="0"/>
                </a:moveTo>
                <a:lnTo>
                  <a:pt x="0" y="0"/>
                </a:lnTo>
                <a:lnTo>
                  <a:pt x="0" y="3509436"/>
                </a:lnTo>
                <a:lnTo>
                  <a:pt x="1715237" y="3509436"/>
                </a:lnTo>
                <a:lnTo>
                  <a:pt x="171523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888258" y="7888963"/>
            <a:ext cx="2333458" cy="3464419"/>
          </a:xfrm>
          <a:custGeom>
            <a:avLst/>
            <a:gdLst/>
            <a:ahLst/>
            <a:cxnLst/>
            <a:rect l="l" t="t" r="r" b="b"/>
            <a:pathLst>
              <a:path w="2333458" h="3464419">
                <a:moveTo>
                  <a:pt x="0" y="0"/>
                </a:moveTo>
                <a:lnTo>
                  <a:pt x="2333458" y="0"/>
                </a:lnTo>
                <a:lnTo>
                  <a:pt x="2333458" y="3464419"/>
                </a:lnTo>
                <a:lnTo>
                  <a:pt x="0" y="34644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22190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512777" y="8404884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1" y="0"/>
                </a:lnTo>
                <a:lnTo>
                  <a:pt x="2727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598456" y="1593619"/>
            <a:ext cx="10721117" cy="7320979"/>
          </a:xfrm>
          <a:custGeom>
            <a:avLst/>
            <a:gdLst/>
            <a:ahLst/>
            <a:cxnLst/>
            <a:rect l="l" t="t" r="r" b="b"/>
            <a:pathLst>
              <a:path w="10721117" h="7320979">
                <a:moveTo>
                  <a:pt x="0" y="0"/>
                </a:moveTo>
                <a:lnTo>
                  <a:pt x="10721116" y="0"/>
                </a:lnTo>
                <a:lnTo>
                  <a:pt x="10721116" y="7320980"/>
                </a:lnTo>
                <a:lnTo>
                  <a:pt x="0" y="73209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8716" b="-21331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968428" y="229139"/>
            <a:ext cx="10351145" cy="1163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 bước vẽ chiếc cốc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039100"/>
            <a:ext cx="18288000" cy="7988957"/>
          </a:xfrm>
          <a:custGeom>
            <a:avLst/>
            <a:gdLst/>
            <a:ahLst/>
            <a:cxnLst/>
            <a:rect l="l" t="t" r="r" b="b"/>
            <a:pathLst>
              <a:path w="19907217" h="8037539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8291" y="8353493"/>
            <a:ext cx="1623589" cy="3321922"/>
          </a:xfrm>
          <a:custGeom>
            <a:avLst/>
            <a:gdLst/>
            <a:ahLst/>
            <a:cxnLst/>
            <a:rect l="l" t="t" r="r" b="b"/>
            <a:pathLst>
              <a:path w="1623589" h="3321922">
                <a:moveTo>
                  <a:pt x="0" y="0"/>
                </a:moveTo>
                <a:lnTo>
                  <a:pt x="1623589" y="0"/>
                </a:lnTo>
                <a:lnTo>
                  <a:pt x="1623589" y="3321922"/>
                </a:lnTo>
                <a:lnTo>
                  <a:pt x="0" y="33219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888258" y="-532329"/>
            <a:ext cx="6133318" cy="3373325"/>
          </a:xfrm>
          <a:custGeom>
            <a:avLst/>
            <a:gdLst/>
            <a:ahLst/>
            <a:cxnLst/>
            <a:rect l="l" t="t" r="r" b="b"/>
            <a:pathLst>
              <a:path w="6133318" h="3373325">
                <a:moveTo>
                  <a:pt x="6133318" y="0"/>
                </a:moveTo>
                <a:lnTo>
                  <a:pt x="0" y="0"/>
                </a:lnTo>
                <a:lnTo>
                  <a:pt x="0" y="3373325"/>
                </a:lnTo>
                <a:lnTo>
                  <a:pt x="6133318" y="3373325"/>
                </a:lnTo>
                <a:lnTo>
                  <a:pt x="613331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88478" y="8598767"/>
            <a:ext cx="2483007" cy="3745633"/>
          </a:xfrm>
          <a:custGeom>
            <a:avLst/>
            <a:gdLst/>
            <a:ahLst/>
            <a:cxnLst/>
            <a:rect l="l" t="t" r="r" b="b"/>
            <a:pathLst>
              <a:path w="2483007" h="3745633">
                <a:moveTo>
                  <a:pt x="0" y="0"/>
                </a:moveTo>
                <a:lnTo>
                  <a:pt x="2483007" y="0"/>
                </a:lnTo>
                <a:lnTo>
                  <a:pt x="2483007" y="3745633"/>
                </a:lnTo>
                <a:lnTo>
                  <a:pt x="0" y="37456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5221716" y="8598767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2037584" y="0"/>
                </a:moveTo>
                <a:lnTo>
                  <a:pt x="0" y="0"/>
                </a:lnTo>
                <a:lnTo>
                  <a:pt x="0" y="4168969"/>
                </a:lnTo>
                <a:lnTo>
                  <a:pt x="2037584" y="4168969"/>
                </a:lnTo>
                <a:lnTo>
                  <a:pt x="203758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888258" y="7888963"/>
            <a:ext cx="2333458" cy="3464419"/>
          </a:xfrm>
          <a:custGeom>
            <a:avLst/>
            <a:gdLst/>
            <a:ahLst/>
            <a:cxnLst/>
            <a:rect l="l" t="t" r="r" b="b"/>
            <a:pathLst>
              <a:path w="2333458" h="3464419">
                <a:moveTo>
                  <a:pt x="0" y="0"/>
                </a:moveTo>
                <a:lnTo>
                  <a:pt x="2333458" y="0"/>
                </a:lnTo>
                <a:lnTo>
                  <a:pt x="2333458" y="3464419"/>
                </a:lnTo>
                <a:lnTo>
                  <a:pt x="0" y="34644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22190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078513" y="9258300"/>
            <a:ext cx="2161995" cy="3261384"/>
          </a:xfrm>
          <a:custGeom>
            <a:avLst/>
            <a:gdLst/>
            <a:ahLst/>
            <a:cxnLst/>
            <a:rect l="l" t="t" r="r" b="b"/>
            <a:pathLst>
              <a:path w="2161995" h="3261384">
                <a:moveTo>
                  <a:pt x="0" y="0"/>
                </a:moveTo>
                <a:lnTo>
                  <a:pt x="2161995" y="0"/>
                </a:lnTo>
                <a:lnTo>
                  <a:pt x="2161995" y="3261384"/>
                </a:lnTo>
                <a:lnTo>
                  <a:pt x="0" y="32613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78212" y="1392459"/>
            <a:ext cx="12081299" cy="7865841"/>
          </a:xfrm>
          <a:custGeom>
            <a:avLst/>
            <a:gdLst/>
            <a:ahLst/>
            <a:cxnLst/>
            <a:rect l="l" t="t" r="r" b="b"/>
            <a:pathLst>
              <a:path w="12081299" h="7865841">
                <a:moveTo>
                  <a:pt x="0" y="0"/>
                </a:moveTo>
                <a:lnTo>
                  <a:pt x="12081299" y="0"/>
                </a:lnTo>
                <a:lnTo>
                  <a:pt x="12081299" y="7865841"/>
                </a:lnTo>
                <a:lnTo>
                  <a:pt x="0" y="78658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002" t="-61658" b="-16398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968428" y="229139"/>
            <a:ext cx="10351145" cy="1163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 bước vẽ chiếc cốc</a:t>
            </a:r>
          </a:p>
        </p:txBody>
      </p:sp>
      <p:sp>
        <p:nvSpPr>
          <p:cNvPr id="11" name="Freeform 11"/>
          <p:cNvSpPr/>
          <p:nvPr/>
        </p:nvSpPr>
        <p:spPr>
          <a:xfrm flipH="1">
            <a:off x="15159511" y="-379929"/>
            <a:ext cx="4014465" cy="2207956"/>
          </a:xfrm>
          <a:custGeom>
            <a:avLst/>
            <a:gdLst/>
            <a:ahLst/>
            <a:cxnLst/>
            <a:rect l="l" t="t" r="r" b="b"/>
            <a:pathLst>
              <a:path w="4014465" h="2207956">
                <a:moveTo>
                  <a:pt x="4014465" y="0"/>
                </a:moveTo>
                <a:lnTo>
                  <a:pt x="0" y="0"/>
                </a:lnTo>
                <a:lnTo>
                  <a:pt x="0" y="2207956"/>
                </a:lnTo>
                <a:lnTo>
                  <a:pt x="4014465" y="2207956"/>
                </a:lnTo>
                <a:lnTo>
                  <a:pt x="401446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734300"/>
            <a:ext cx="18288000" cy="8293757"/>
          </a:xfrm>
          <a:custGeom>
            <a:avLst/>
            <a:gdLst/>
            <a:ahLst/>
            <a:cxnLst/>
            <a:rect l="l" t="t" r="r" b="b"/>
            <a:pathLst>
              <a:path w="19907217" h="8037539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8291" y="8527177"/>
            <a:ext cx="1538701" cy="3148238"/>
          </a:xfrm>
          <a:custGeom>
            <a:avLst/>
            <a:gdLst/>
            <a:ahLst/>
            <a:cxnLst/>
            <a:rect l="l" t="t" r="r" b="b"/>
            <a:pathLst>
              <a:path w="1538701" h="3148238">
                <a:moveTo>
                  <a:pt x="0" y="0"/>
                </a:moveTo>
                <a:lnTo>
                  <a:pt x="1538701" y="0"/>
                </a:lnTo>
                <a:lnTo>
                  <a:pt x="1538701" y="3148238"/>
                </a:lnTo>
                <a:lnTo>
                  <a:pt x="0" y="31482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888258" y="-532329"/>
            <a:ext cx="6133318" cy="3373325"/>
          </a:xfrm>
          <a:custGeom>
            <a:avLst/>
            <a:gdLst/>
            <a:ahLst/>
            <a:cxnLst/>
            <a:rect l="l" t="t" r="r" b="b"/>
            <a:pathLst>
              <a:path w="6133318" h="3373325">
                <a:moveTo>
                  <a:pt x="6133318" y="0"/>
                </a:moveTo>
                <a:lnTo>
                  <a:pt x="0" y="0"/>
                </a:lnTo>
                <a:lnTo>
                  <a:pt x="0" y="3373325"/>
                </a:lnTo>
                <a:lnTo>
                  <a:pt x="6133318" y="3373325"/>
                </a:lnTo>
                <a:lnTo>
                  <a:pt x="613331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0410" y="9258300"/>
            <a:ext cx="2045798" cy="3086100"/>
          </a:xfrm>
          <a:custGeom>
            <a:avLst/>
            <a:gdLst/>
            <a:ahLst/>
            <a:cxnLst/>
            <a:rect l="l" t="t" r="r" b="b"/>
            <a:pathLst>
              <a:path w="2045798" h="3086100">
                <a:moveTo>
                  <a:pt x="0" y="0"/>
                </a:moveTo>
                <a:lnTo>
                  <a:pt x="2045798" y="0"/>
                </a:lnTo>
                <a:lnTo>
                  <a:pt x="2045798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5221716" y="8598767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2037584" y="0"/>
                </a:moveTo>
                <a:lnTo>
                  <a:pt x="0" y="0"/>
                </a:lnTo>
                <a:lnTo>
                  <a:pt x="0" y="4168969"/>
                </a:lnTo>
                <a:lnTo>
                  <a:pt x="2037584" y="4168969"/>
                </a:lnTo>
                <a:lnTo>
                  <a:pt x="203758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040658" y="8115227"/>
            <a:ext cx="2181058" cy="3238155"/>
          </a:xfrm>
          <a:custGeom>
            <a:avLst/>
            <a:gdLst/>
            <a:ahLst/>
            <a:cxnLst/>
            <a:rect l="l" t="t" r="r" b="b"/>
            <a:pathLst>
              <a:path w="2181058" h="3238155">
                <a:moveTo>
                  <a:pt x="0" y="0"/>
                </a:moveTo>
                <a:lnTo>
                  <a:pt x="2181058" y="0"/>
                </a:lnTo>
                <a:lnTo>
                  <a:pt x="2181058" y="3238155"/>
                </a:lnTo>
                <a:lnTo>
                  <a:pt x="0" y="32381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22190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299016" y="9590931"/>
            <a:ext cx="1941492" cy="2928753"/>
          </a:xfrm>
          <a:custGeom>
            <a:avLst/>
            <a:gdLst/>
            <a:ahLst/>
            <a:cxnLst/>
            <a:rect l="l" t="t" r="r" b="b"/>
            <a:pathLst>
              <a:path w="1941492" h="2928753">
                <a:moveTo>
                  <a:pt x="0" y="0"/>
                </a:moveTo>
                <a:lnTo>
                  <a:pt x="1941492" y="0"/>
                </a:lnTo>
                <a:lnTo>
                  <a:pt x="1941492" y="2928753"/>
                </a:lnTo>
                <a:lnTo>
                  <a:pt x="0" y="29287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968428" y="2117787"/>
            <a:ext cx="10351145" cy="7473144"/>
          </a:xfrm>
          <a:custGeom>
            <a:avLst/>
            <a:gdLst/>
            <a:ahLst/>
            <a:cxnLst/>
            <a:rect l="l" t="t" r="r" b="b"/>
            <a:pathLst>
              <a:path w="10351145" h="7473144">
                <a:moveTo>
                  <a:pt x="0" y="0"/>
                </a:moveTo>
                <a:lnTo>
                  <a:pt x="10351144" y="0"/>
                </a:lnTo>
                <a:lnTo>
                  <a:pt x="10351144" y="7473144"/>
                </a:lnTo>
                <a:lnTo>
                  <a:pt x="0" y="7473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4361" t="-71965" b="-20038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968428" y="229139"/>
            <a:ext cx="10351145" cy="1163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 bước vẽ chiếc cốc</a:t>
            </a:r>
          </a:p>
        </p:txBody>
      </p:sp>
      <p:sp>
        <p:nvSpPr>
          <p:cNvPr id="11" name="Freeform 11"/>
          <p:cNvSpPr/>
          <p:nvPr/>
        </p:nvSpPr>
        <p:spPr>
          <a:xfrm flipH="1">
            <a:off x="14632675" y="-379929"/>
            <a:ext cx="4541301" cy="2497715"/>
          </a:xfrm>
          <a:custGeom>
            <a:avLst/>
            <a:gdLst/>
            <a:ahLst/>
            <a:cxnLst/>
            <a:rect l="l" t="t" r="r" b="b"/>
            <a:pathLst>
              <a:path w="4541301" h="2497715">
                <a:moveTo>
                  <a:pt x="4541301" y="0"/>
                </a:moveTo>
                <a:lnTo>
                  <a:pt x="0" y="0"/>
                </a:lnTo>
                <a:lnTo>
                  <a:pt x="0" y="2497716"/>
                </a:lnTo>
                <a:lnTo>
                  <a:pt x="4541301" y="2497716"/>
                </a:lnTo>
                <a:lnTo>
                  <a:pt x="454130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193218"/>
            <a:ext cx="18288000" cy="7834839"/>
          </a:xfrm>
          <a:custGeom>
            <a:avLst/>
            <a:gdLst/>
            <a:ahLst/>
            <a:cxnLst/>
            <a:rect l="l" t="t" r="r" b="b"/>
            <a:pathLst>
              <a:path w="19907217" h="8037539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86892" y="7886700"/>
            <a:ext cx="1844691" cy="3712515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0" y="0"/>
                </a:moveTo>
                <a:lnTo>
                  <a:pt x="2037583" y="0"/>
                </a:lnTo>
                <a:lnTo>
                  <a:pt x="2037583" y="4168969"/>
                </a:lnTo>
                <a:lnTo>
                  <a:pt x="0" y="41689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888258" y="-532329"/>
            <a:ext cx="6133318" cy="3373325"/>
          </a:xfrm>
          <a:custGeom>
            <a:avLst/>
            <a:gdLst/>
            <a:ahLst/>
            <a:cxnLst/>
            <a:rect l="l" t="t" r="r" b="b"/>
            <a:pathLst>
              <a:path w="6133318" h="3373325">
                <a:moveTo>
                  <a:pt x="6133318" y="0"/>
                </a:moveTo>
                <a:lnTo>
                  <a:pt x="0" y="0"/>
                </a:lnTo>
                <a:lnTo>
                  <a:pt x="0" y="3373325"/>
                </a:lnTo>
                <a:lnTo>
                  <a:pt x="6133318" y="3373325"/>
                </a:lnTo>
                <a:lnTo>
                  <a:pt x="613331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0410" y="9258300"/>
            <a:ext cx="2045798" cy="3086100"/>
          </a:xfrm>
          <a:custGeom>
            <a:avLst/>
            <a:gdLst/>
            <a:ahLst/>
            <a:cxnLst/>
            <a:rect l="l" t="t" r="r" b="b"/>
            <a:pathLst>
              <a:path w="2045798" h="3086100">
                <a:moveTo>
                  <a:pt x="0" y="0"/>
                </a:moveTo>
                <a:lnTo>
                  <a:pt x="2045798" y="0"/>
                </a:lnTo>
                <a:lnTo>
                  <a:pt x="2045798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5544063" y="9258300"/>
            <a:ext cx="1715237" cy="3509436"/>
          </a:xfrm>
          <a:custGeom>
            <a:avLst/>
            <a:gdLst/>
            <a:ahLst/>
            <a:cxnLst/>
            <a:rect l="l" t="t" r="r" b="b"/>
            <a:pathLst>
              <a:path w="1715237" h="3509436">
                <a:moveTo>
                  <a:pt x="1715237" y="0"/>
                </a:moveTo>
                <a:lnTo>
                  <a:pt x="0" y="0"/>
                </a:lnTo>
                <a:lnTo>
                  <a:pt x="0" y="3509436"/>
                </a:lnTo>
                <a:lnTo>
                  <a:pt x="1715237" y="3509436"/>
                </a:lnTo>
                <a:lnTo>
                  <a:pt x="171523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117527" y="6744681"/>
            <a:ext cx="3104190" cy="4608701"/>
          </a:xfrm>
          <a:custGeom>
            <a:avLst/>
            <a:gdLst/>
            <a:ahLst/>
            <a:cxnLst/>
            <a:rect l="l" t="t" r="r" b="b"/>
            <a:pathLst>
              <a:path w="3104190" h="4608701">
                <a:moveTo>
                  <a:pt x="0" y="0"/>
                </a:moveTo>
                <a:lnTo>
                  <a:pt x="3104189" y="0"/>
                </a:lnTo>
                <a:lnTo>
                  <a:pt x="3104189" y="4608701"/>
                </a:lnTo>
                <a:lnTo>
                  <a:pt x="0" y="46087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22190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356282" y="877474"/>
            <a:ext cx="11575437" cy="8713457"/>
          </a:xfrm>
          <a:custGeom>
            <a:avLst/>
            <a:gdLst/>
            <a:ahLst/>
            <a:cxnLst/>
            <a:rect l="l" t="t" r="r" b="b"/>
            <a:pathLst>
              <a:path w="11575437" h="8713457">
                <a:moveTo>
                  <a:pt x="0" y="0"/>
                </a:moveTo>
                <a:lnTo>
                  <a:pt x="11575436" y="0"/>
                </a:lnTo>
                <a:lnTo>
                  <a:pt x="11575436" y="8713457"/>
                </a:lnTo>
                <a:lnTo>
                  <a:pt x="0" y="87134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3751" b="-11273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968428" y="229139"/>
            <a:ext cx="10351145" cy="1163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 bước vẽ chiếc cốc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291" y="7990518"/>
            <a:ext cx="19907217" cy="8037539"/>
          </a:xfrm>
          <a:custGeom>
            <a:avLst/>
            <a:gdLst/>
            <a:ahLst/>
            <a:cxnLst/>
            <a:rect l="l" t="t" r="r" b="b"/>
            <a:pathLst>
              <a:path w="19907217" h="8037539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8291" y="7506446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0" y="0"/>
                </a:moveTo>
                <a:lnTo>
                  <a:pt x="2037583" y="0"/>
                </a:lnTo>
                <a:lnTo>
                  <a:pt x="2037583" y="4168969"/>
                </a:lnTo>
                <a:lnTo>
                  <a:pt x="0" y="41689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4887770" y="-532329"/>
            <a:ext cx="4133806" cy="2273593"/>
          </a:xfrm>
          <a:custGeom>
            <a:avLst/>
            <a:gdLst/>
            <a:ahLst/>
            <a:cxnLst/>
            <a:rect l="l" t="t" r="r" b="b"/>
            <a:pathLst>
              <a:path w="4133806" h="2273593">
                <a:moveTo>
                  <a:pt x="4133806" y="0"/>
                </a:moveTo>
                <a:lnTo>
                  <a:pt x="0" y="0"/>
                </a:lnTo>
                <a:lnTo>
                  <a:pt x="0" y="2273594"/>
                </a:lnTo>
                <a:lnTo>
                  <a:pt x="4133806" y="2273594"/>
                </a:lnTo>
                <a:lnTo>
                  <a:pt x="413380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88478" y="8229600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0" y="0"/>
                </a:lnTo>
                <a:lnTo>
                  <a:pt x="2727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5221716" y="8598767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2037584" y="0"/>
                </a:moveTo>
                <a:lnTo>
                  <a:pt x="0" y="0"/>
                </a:lnTo>
                <a:lnTo>
                  <a:pt x="0" y="4168969"/>
                </a:lnTo>
                <a:lnTo>
                  <a:pt x="2037584" y="4168969"/>
                </a:lnTo>
                <a:lnTo>
                  <a:pt x="203758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117527" y="6744681"/>
            <a:ext cx="3104190" cy="4608701"/>
          </a:xfrm>
          <a:custGeom>
            <a:avLst/>
            <a:gdLst/>
            <a:ahLst/>
            <a:cxnLst/>
            <a:rect l="l" t="t" r="r" b="b"/>
            <a:pathLst>
              <a:path w="3104190" h="4608701">
                <a:moveTo>
                  <a:pt x="0" y="0"/>
                </a:moveTo>
                <a:lnTo>
                  <a:pt x="3104189" y="0"/>
                </a:lnTo>
                <a:lnTo>
                  <a:pt x="3104189" y="4608701"/>
                </a:lnTo>
                <a:lnTo>
                  <a:pt x="0" y="46087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22190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084444" y="1392459"/>
            <a:ext cx="12137272" cy="8894541"/>
          </a:xfrm>
          <a:custGeom>
            <a:avLst/>
            <a:gdLst/>
            <a:ahLst/>
            <a:cxnLst/>
            <a:rect l="l" t="t" r="r" b="b"/>
            <a:pathLst>
              <a:path w="12137272" h="8894541">
                <a:moveTo>
                  <a:pt x="0" y="0"/>
                </a:moveTo>
                <a:lnTo>
                  <a:pt x="12137272" y="0"/>
                </a:lnTo>
                <a:lnTo>
                  <a:pt x="12137272" y="8894541"/>
                </a:lnTo>
                <a:lnTo>
                  <a:pt x="0" y="88945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0076" b="-25688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968428" y="229139"/>
            <a:ext cx="10351145" cy="1163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 bước vẽ chiếc cốc</a:t>
            </a:r>
          </a:p>
        </p:txBody>
      </p:sp>
      <p:sp>
        <p:nvSpPr>
          <p:cNvPr id="10" name="Freeform 10"/>
          <p:cNvSpPr/>
          <p:nvPr/>
        </p:nvSpPr>
        <p:spPr>
          <a:xfrm flipH="1">
            <a:off x="15611722" y="-379929"/>
            <a:ext cx="3562254" cy="1959240"/>
          </a:xfrm>
          <a:custGeom>
            <a:avLst/>
            <a:gdLst/>
            <a:ahLst/>
            <a:cxnLst/>
            <a:rect l="l" t="t" r="r" b="b"/>
            <a:pathLst>
              <a:path w="3562254" h="1959240">
                <a:moveTo>
                  <a:pt x="3562254" y="0"/>
                </a:moveTo>
                <a:lnTo>
                  <a:pt x="0" y="0"/>
                </a:lnTo>
                <a:lnTo>
                  <a:pt x="0" y="1959240"/>
                </a:lnTo>
                <a:lnTo>
                  <a:pt x="3562254" y="1959240"/>
                </a:lnTo>
                <a:lnTo>
                  <a:pt x="356225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ransition>
    <p:circl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291" y="7990518"/>
            <a:ext cx="19907217" cy="8037539"/>
          </a:xfrm>
          <a:custGeom>
            <a:avLst/>
            <a:gdLst/>
            <a:ahLst/>
            <a:cxnLst/>
            <a:rect l="l" t="t" r="r" b="b"/>
            <a:pathLst>
              <a:path w="19907217" h="8037539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8291" y="8598767"/>
            <a:ext cx="1503712" cy="3076648"/>
          </a:xfrm>
          <a:custGeom>
            <a:avLst/>
            <a:gdLst/>
            <a:ahLst/>
            <a:cxnLst/>
            <a:rect l="l" t="t" r="r" b="b"/>
            <a:pathLst>
              <a:path w="1503712" h="3076648">
                <a:moveTo>
                  <a:pt x="0" y="0"/>
                </a:moveTo>
                <a:lnTo>
                  <a:pt x="1503711" y="0"/>
                </a:lnTo>
                <a:lnTo>
                  <a:pt x="1503711" y="3076648"/>
                </a:lnTo>
                <a:lnTo>
                  <a:pt x="0" y="30766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888258" y="-532329"/>
            <a:ext cx="6133318" cy="3373325"/>
          </a:xfrm>
          <a:custGeom>
            <a:avLst/>
            <a:gdLst/>
            <a:ahLst/>
            <a:cxnLst/>
            <a:rect l="l" t="t" r="r" b="b"/>
            <a:pathLst>
              <a:path w="6133318" h="3373325">
                <a:moveTo>
                  <a:pt x="6133318" y="0"/>
                </a:moveTo>
                <a:lnTo>
                  <a:pt x="0" y="0"/>
                </a:lnTo>
                <a:lnTo>
                  <a:pt x="0" y="3373325"/>
                </a:lnTo>
                <a:lnTo>
                  <a:pt x="6133318" y="3373325"/>
                </a:lnTo>
                <a:lnTo>
                  <a:pt x="613331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88478" y="9049031"/>
            <a:ext cx="2184524" cy="3295369"/>
          </a:xfrm>
          <a:custGeom>
            <a:avLst/>
            <a:gdLst/>
            <a:ahLst/>
            <a:cxnLst/>
            <a:rect l="l" t="t" r="r" b="b"/>
            <a:pathLst>
              <a:path w="2184524" h="3295369">
                <a:moveTo>
                  <a:pt x="0" y="0"/>
                </a:moveTo>
                <a:lnTo>
                  <a:pt x="2184524" y="0"/>
                </a:lnTo>
                <a:lnTo>
                  <a:pt x="2184524" y="3295369"/>
                </a:lnTo>
                <a:lnTo>
                  <a:pt x="0" y="32953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5221716" y="8598767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2037584" y="0"/>
                </a:moveTo>
                <a:lnTo>
                  <a:pt x="0" y="0"/>
                </a:lnTo>
                <a:lnTo>
                  <a:pt x="0" y="4168969"/>
                </a:lnTo>
                <a:lnTo>
                  <a:pt x="2037584" y="4168969"/>
                </a:lnTo>
                <a:lnTo>
                  <a:pt x="203758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117527" y="6744681"/>
            <a:ext cx="3104190" cy="4608701"/>
          </a:xfrm>
          <a:custGeom>
            <a:avLst/>
            <a:gdLst/>
            <a:ahLst/>
            <a:cxnLst/>
            <a:rect l="l" t="t" r="r" b="b"/>
            <a:pathLst>
              <a:path w="3104190" h="4608701">
                <a:moveTo>
                  <a:pt x="0" y="0"/>
                </a:moveTo>
                <a:lnTo>
                  <a:pt x="3104189" y="0"/>
                </a:lnTo>
                <a:lnTo>
                  <a:pt x="3104189" y="4608701"/>
                </a:lnTo>
                <a:lnTo>
                  <a:pt x="0" y="46087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22190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512777" y="9258300"/>
            <a:ext cx="2161995" cy="3261384"/>
          </a:xfrm>
          <a:custGeom>
            <a:avLst/>
            <a:gdLst/>
            <a:ahLst/>
            <a:cxnLst/>
            <a:rect l="l" t="t" r="r" b="b"/>
            <a:pathLst>
              <a:path w="2161995" h="3261384">
                <a:moveTo>
                  <a:pt x="0" y="0"/>
                </a:moveTo>
                <a:lnTo>
                  <a:pt x="2161996" y="0"/>
                </a:lnTo>
                <a:lnTo>
                  <a:pt x="2161996" y="3261384"/>
                </a:lnTo>
                <a:lnTo>
                  <a:pt x="0" y="32613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168730" y="1916674"/>
            <a:ext cx="9500891" cy="8011866"/>
          </a:xfrm>
          <a:custGeom>
            <a:avLst/>
            <a:gdLst/>
            <a:ahLst/>
            <a:cxnLst/>
            <a:rect l="l" t="t" r="r" b="b"/>
            <a:pathLst>
              <a:path w="9500891" h="8011866">
                <a:moveTo>
                  <a:pt x="0" y="0"/>
                </a:moveTo>
                <a:lnTo>
                  <a:pt x="9500892" y="0"/>
                </a:lnTo>
                <a:lnTo>
                  <a:pt x="9500892" y="8011867"/>
                </a:lnTo>
                <a:lnTo>
                  <a:pt x="0" y="801186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59" t="-37821" b="-7025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968428" y="229139"/>
            <a:ext cx="10351145" cy="1163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 bước vẽ chiếc cốc</a:t>
            </a:r>
          </a:p>
        </p:txBody>
      </p:sp>
      <p:sp>
        <p:nvSpPr>
          <p:cNvPr id="11" name="Freeform 11"/>
          <p:cNvSpPr/>
          <p:nvPr/>
        </p:nvSpPr>
        <p:spPr>
          <a:xfrm flipH="1">
            <a:off x="14998334" y="-379929"/>
            <a:ext cx="4175642" cy="2296603"/>
          </a:xfrm>
          <a:custGeom>
            <a:avLst/>
            <a:gdLst/>
            <a:ahLst/>
            <a:cxnLst/>
            <a:rect l="l" t="t" r="r" b="b"/>
            <a:pathLst>
              <a:path w="4175642" h="2296603">
                <a:moveTo>
                  <a:pt x="4175642" y="0"/>
                </a:moveTo>
                <a:lnTo>
                  <a:pt x="0" y="0"/>
                </a:lnTo>
                <a:lnTo>
                  <a:pt x="0" y="2296603"/>
                </a:lnTo>
                <a:lnTo>
                  <a:pt x="4175642" y="2296603"/>
                </a:lnTo>
                <a:lnTo>
                  <a:pt x="417564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ransition>
    <p:circl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64</Words>
  <Application>Microsoft Office PowerPoint</Application>
  <PresentationFormat>Custom</PresentationFormat>
  <Paragraphs>12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Noto Serif Display</vt:lpstr>
      <vt:lpstr>Calibri</vt:lpstr>
      <vt:lpstr>Times New Roman</vt:lpstr>
      <vt:lpstr>DejaVu Serif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Cream Pink Colorful Cute Illustration Group Project Presentation</dc:title>
  <cp:lastModifiedBy>Techsi.vn</cp:lastModifiedBy>
  <cp:revision>4</cp:revision>
  <dcterms:created xsi:type="dcterms:W3CDTF">2006-08-16T00:00:00Z</dcterms:created>
  <dcterms:modified xsi:type="dcterms:W3CDTF">2024-11-04T07:39:26Z</dcterms:modified>
  <dc:identifier>DAGTPYSjw-w</dc:identifier>
</cp:coreProperties>
</file>